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0" r:id="rId1"/>
  </p:sldMasterIdLst>
  <p:notesMasterIdLst>
    <p:notesMasterId r:id="rId21"/>
  </p:notesMasterIdLst>
  <p:handoutMasterIdLst>
    <p:handoutMasterId r:id="rId22"/>
  </p:handoutMasterIdLst>
  <p:sldIdLst>
    <p:sldId id="270" r:id="rId2"/>
    <p:sldId id="286" r:id="rId3"/>
    <p:sldId id="287" r:id="rId4"/>
    <p:sldId id="288" r:id="rId5"/>
    <p:sldId id="290" r:id="rId6"/>
    <p:sldId id="291" r:id="rId7"/>
    <p:sldId id="292" r:id="rId8"/>
    <p:sldId id="293" r:id="rId9"/>
    <p:sldId id="294" r:id="rId10"/>
    <p:sldId id="295" r:id="rId11"/>
    <p:sldId id="296" r:id="rId12"/>
    <p:sldId id="297" r:id="rId13"/>
    <p:sldId id="298" r:id="rId14"/>
    <p:sldId id="299" r:id="rId15"/>
    <p:sldId id="272" r:id="rId16"/>
    <p:sldId id="300" r:id="rId17"/>
    <p:sldId id="301" r:id="rId18"/>
    <p:sldId id="302" r:id="rId19"/>
    <p:sldId id="260"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B3D89AF-C250-56D3-251A-787984ECC6FF}" name="Amity Overall-Laib" initials="AO" userId="bc07e668652b26ae" providerId="Windows Live"/>
  <p188:author id="{FB254EDB-C8B8-060B-DA09-5BC6C72ED509}" name="Lori Smetanka" initials="LS" userId="S::Lori@consumervoice.onmicrosoft.com::aecbd02c-3154-4f31-8782-068092508183"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1998"/>
    <a:srgbClr val="A4D65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61" autoAdjust="0"/>
    <p:restoredTop sz="94615" autoAdjust="0"/>
  </p:normalViewPr>
  <p:slideViewPr>
    <p:cSldViewPr snapToGrid="0">
      <p:cViewPr varScale="1">
        <p:scale>
          <a:sx n="105" d="100"/>
          <a:sy n="105" d="100"/>
        </p:scale>
        <p:origin x="1098" y="96"/>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7" d="100"/>
          <a:sy n="87" d="100"/>
        </p:scale>
        <p:origin x="2988"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88D652C-1F02-A3F3-3E12-FC4478A56A4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B340819D-D350-0BC2-5295-E270CE0656D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4CEA3D5-D9D4-41A4-AFD9-01FBAD9B9A92}" type="datetimeFigureOut">
              <a:rPr lang="en-US" smtClean="0"/>
              <a:t>10/14/2025</a:t>
            </a:fld>
            <a:endParaRPr lang="en-US"/>
          </a:p>
        </p:txBody>
      </p:sp>
      <p:sp>
        <p:nvSpPr>
          <p:cNvPr id="4" name="Footer Placeholder 3">
            <a:extLst>
              <a:ext uri="{FF2B5EF4-FFF2-40B4-BE49-F238E27FC236}">
                <a16:creationId xmlns:a16="http://schemas.microsoft.com/office/drawing/2014/main" id="{F7BEAB96-6521-6AFF-E217-A7CC97C5B1F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8649EBFD-B578-DBEB-7717-0F65161C773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339DF4C-8FFD-4C0C-8C3D-9185791434D7}" type="slidenum">
              <a:rPr lang="en-US" smtClean="0"/>
              <a:t>‹#›</a:t>
            </a:fld>
            <a:endParaRPr lang="en-US"/>
          </a:p>
        </p:txBody>
      </p:sp>
    </p:spTree>
    <p:extLst>
      <p:ext uri="{BB962C8B-B14F-4D97-AF65-F5344CB8AC3E}">
        <p14:creationId xmlns:p14="http://schemas.microsoft.com/office/powerpoint/2010/main" val="2030272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43E7715-26D5-4B5F-B398-5D5638668655}" type="datetimeFigureOut">
              <a:rPr lang="en-US" smtClean="0"/>
              <a:t>10/14/2025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C15539A-6601-43F0-B8F5-9DF14E027DEF}" type="slidenum">
              <a:rPr lang="en-US" smtClean="0"/>
              <a:t>‹#›</a:t>
            </a:fld>
            <a:endParaRPr lang="en-US"/>
          </a:p>
        </p:txBody>
      </p:sp>
    </p:spTree>
    <p:extLst>
      <p:ext uri="{BB962C8B-B14F-4D97-AF65-F5344CB8AC3E}">
        <p14:creationId xmlns:p14="http://schemas.microsoft.com/office/powerpoint/2010/main" val="598675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C15539A-6601-43F0-B8F5-9DF14E027DEF}" type="slidenum">
              <a:rPr lang="en-US" smtClean="0"/>
              <a:t>19</a:t>
            </a:fld>
            <a:endParaRPr lang="en-US"/>
          </a:p>
        </p:txBody>
      </p:sp>
    </p:spTree>
    <p:extLst>
      <p:ext uri="{BB962C8B-B14F-4D97-AF65-F5344CB8AC3E}">
        <p14:creationId xmlns:p14="http://schemas.microsoft.com/office/powerpoint/2010/main" val="296581483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22" name="Text Placeholder 21">
            <a:extLst>
              <a:ext uri="{FF2B5EF4-FFF2-40B4-BE49-F238E27FC236}">
                <a16:creationId xmlns:a16="http://schemas.microsoft.com/office/drawing/2014/main" id="{DAB77CB4-558F-86B1-E8F1-AB7F0C5FC4FC}"/>
              </a:ext>
            </a:extLst>
          </p:cNvPr>
          <p:cNvSpPr>
            <a:spLocks noGrp="1"/>
          </p:cNvSpPr>
          <p:nvPr>
            <p:ph type="body" sz="quarter" idx="12" hasCustomPrompt="1"/>
          </p:nvPr>
        </p:nvSpPr>
        <p:spPr>
          <a:xfrm>
            <a:off x="1075692" y="5910263"/>
            <a:ext cx="6604000" cy="738188"/>
          </a:xfrm>
        </p:spPr>
        <p:txBody>
          <a:bodyPr/>
          <a:lstStyle>
            <a:lvl1pPr marL="0" indent="0">
              <a:buNone/>
              <a:defRPr/>
            </a:lvl1pPr>
          </a:lstStyle>
          <a:p>
            <a:pPr marL="0" marR="0" lvl="0" indent="0" algn="l" defTabSz="914400" rtl="0" eaLnBrk="1" fontAlgn="auto" latinLnBrk="0" hangingPunct="1">
              <a:lnSpc>
                <a:spcPct val="90000"/>
              </a:lnSpc>
              <a:spcBef>
                <a:spcPts val="1000"/>
              </a:spcBef>
              <a:spcAft>
                <a:spcPts val="0"/>
              </a:spcAft>
              <a:buClr>
                <a:srgbClr val="191998"/>
              </a:buClr>
              <a:buSzPct val="60000"/>
              <a:buFont typeface="Wingdings 3" panose="05040102010807070707" pitchFamily="18" charset="2"/>
              <a:buNone/>
              <a:tabLst/>
              <a:defRPr/>
            </a:pPr>
            <a:r>
              <a:rPr lang="en-US" sz="2800" kern="0" dirty="0">
                <a:solidFill>
                  <a:prstClr val="black"/>
                </a:solidFill>
                <a:latin typeface="Poppins"/>
              </a:rPr>
              <a:t>Month Day, Year</a:t>
            </a:r>
          </a:p>
        </p:txBody>
      </p:sp>
      <p:sp>
        <p:nvSpPr>
          <p:cNvPr id="7" name="Google Shape;11;p2">
            <a:extLst>
              <a:ext uri="{FF2B5EF4-FFF2-40B4-BE49-F238E27FC236}">
                <a16:creationId xmlns:a16="http://schemas.microsoft.com/office/drawing/2014/main" id="{96BB557C-FEB4-F086-8D6C-9D5C70B320C8}"/>
              </a:ext>
            </a:extLst>
          </p:cNvPr>
          <p:cNvSpPr/>
          <p:nvPr/>
        </p:nvSpPr>
        <p:spPr>
          <a:xfrm rot="5400000">
            <a:off x="-303300" y="3141955"/>
            <a:ext cx="1416300" cy="809700"/>
          </a:xfrm>
          <a:prstGeom prst="triangl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8" name="Picture 7">
            <a:extLst>
              <a:ext uri="{FF2B5EF4-FFF2-40B4-BE49-F238E27FC236}">
                <a16:creationId xmlns:a16="http://schemas.microsoft.com/office/drawing/2014/main" id="{04763972-A978-AA6D-F7C9-30008D18F9BA}"/>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1076323" y="533206"/>
            <a:ext cx="7310354" cy="1329155"/>
          </a:xfrm>
          <a:prstGeom prst="rect">
            <a:avLst/>
          </a:prstGeom>
        </p:spPr>
      </p:pic>
      <p:sp>
        <p:nvSpPr>
          <p:cNvPr id="24" name="Title 23">
            <a:extLst>
              <a:ext uri="{FF2B5EF4-FFF2-40B4-BE49-F238E27FC236}">
                <a16:creationId xmlns:a16="http://schemas.microsoft.com/office/drawing/2014/main" id="{F5FED3E6-D08D-CEF5-1020-FBB25626A655}"/>
              </a:ext>
            </a:extLst>
          </p:cNvPr>
          <p:cNvSpPr>
            <a:spLocks noGrp="1"/>
          </p:cNvSpPr>
          <p:nvPr>
            <p:ph type="title"/>
          </p:nvPr>
        </p:nvSpPr>
        <p:spPr>
          <a:xfrm>
            <a:off x="1075692" y="2838656"/>
            <a:ext cx="10515600" cy="1416300"/>
          </a:xfrm>
        </p:spPr>
        <p:txBody>
          <a:bodyPr/>
          <a:lstStyle>
            <a:lvl1pPr>
              <a:defRPr sz="4800"/>
            </a:lvl1pPr>
          </a:lstStyle>
          <a:p>
            <a:r>
              <a:rPr lang="en-US"/>
              <a:t>Click to edit Master title style</a:t>
            </a:r>
            <a:endParaRPr lang="en-US" dirty="0"/>
          </a:p>
        </p:txBody>
      </p:sp>
      <p:cxnSp>
        <p:nvCxnSpPr>
          <p:cNvPr id="27" name="Straight Connector 26">
            <a:extLst>
              <a:ext uri="{FF2B5EF4-FFF2-40B4-BE49-F238E27FC236}">
                <a16:creationId xmlns:a16="http://schemas.microsoft.com/office/drawing/2014/main" id="{7FFDB2C4-59AE-B78C-4686-E0BA1AF140FB}"/>
              </a:ext>
            </a:extLst>
          </p:cNvPr>
          <p:cNvCxnSpPr>
            <a:cxnSpLocks/>
          </p:cNvCxnSpPr>
          <p:nvPr/>
        </p:nvCxnSpPr>
        <p:spPr>
          <a:xfrm>
            <a:off x="1075692" y="4254955"/>
            <a:ext cx="1051560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5E47A170-EC0C-530C-5827-2849A57EDE5E}"/>
              </a:ext>
            </a:extLst>
          </p:cNvPr>
          <p:cNvCxnSpPr>
            <a:cxnSpLocks/>
          </p:cNvCxnSpPr>
          <p:nvPr/>
        </p:nvCxnSpPr>
        <p:spPr>
          <a:xfrm>
            <a:off x="1075692" y="2841702"/>
            <a:ext cx="1051560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76B3CAE7-E8DB-82C7-E6AE-EDFDB14F7B62}"/>
              </a:ext>
            </a:extLst>
          </p:cNvPr>
          <p:cNvSpPr>
            <a:spLocks noGrp="1"/>
          </p:cNvSpPr>
          <p:nvPr>
            <p:ph type="body" sz="quarter" idx="14"/>
          </p:nvPr>
        </p:nvSpPr>
        <p:spPr>
          <a:xfrm>
            <a:off x="1076325" y="4387850"/>
            <a:ext cx="8610286" cy="800100"/>
          </a:xfrm>
        </p:spPr>
        <p:txBody>
          <a:bodyPr anchor="ctr" anchorCtr="0">
            <a:noAutofit/>
          </a:bodyPr>
          <a:lstStyle>
            <a:lvl1pPr marL="0" indent="0">
              <a:buNone/>
              <a:defRPr sz="3800">
                <a:solidFill>
                  <a:schemeClr val="tx2"/>
                </a:solidFill>
                <a:latin typeface="+mj-lt"/>
              </a:defRPr>
            </a:lvl1pPr>
          </a:lstStyle>
          <a:p>
            <a:pPr lvl="0"/>
            <a:r>
              <a:rPr lang="en-US"/>
              <a:t>Click to edit Master text styles</a:t>
            </a:r>
          </a:p>
        </p:txBody>
      </p:sp>
      <p:sp>
        <p:nvSpPr>
          <p:cNvPr id="4" name="Text Placeholder 3">
            <a:extLst>
              <a:ext uri="{FF2B5EF4-FFF2-40B4-BE49-F238E27FC236}">
                <a16:creationId xmlns:a16="http://schemas.microsoft.com/office/drawing/2014/main" id="{57FDEB4F-146B-13D0-6AF1-D381DF21F6C6}"/>
              </a:ext>
            </a:extLst>
          </p:cNvPr>
          <p:cNvSpPr>
            <a:spLocks noGrp="1"/>
          </p:cNvSpPr>
          <p:nvPr>
            <p:ph type="body" sz="quarter" idx="15" hasCustomPrompt="1"/>
          </p:nvPr>
        </p:nvSpPr>
        <p:spPr>
          <a:xfrm>
            <a:off x="1076325" y="5295900"/>
            <a:ext cx="8609013" cy="506413"/>
          </a:xfrm>
        </p:spPr>
        <p:txBody>
          <a:bodyPr/>
          <a:lstStyle>
            <a:lvl1pPr marL="0" indent="0">
              <a:buNone/>
              <a:defRPr lang="en-US" sz="2800" kern="0" dirty="0">
                <a:solidFill>
                  <a:prstClr val="black"/>
                </a:solidFill>
                <a:latin typeface="Poppins"/>
                <a:ea typeface="+mn-ea"/>
                <a:cs typeface="+mn-cs"/>
              </a:defRPr>
            </a:lvl1pPr>
            <a:lvl2pPr marL="457200" indent="0">
              <a:buNone/>
              <a:defRPr/>
            </a:lvl2pPr>
          </a:lstStyle>
          <a:p>
            <a:pPr lvl="0"/>
            <a:r>
              <a:rPr lang="en-US" dirty="0"/>
              <a:t>Presenter Names</a:t>
            </a:r>
          </a:p>
        </p:txBody>
      </p:sp>
    </p:spTree>
    <p:extLst>
      <p:ext uri="{BB962C8B-B14F-4D97-AF65-F5344CB8AC3E}">
        <p14:creationId xmlns:p14="http://schemas.microsoft.com/office/powerpoint/2010/main" val="24073608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A3B7DC9-4D9D-DA8B-DDDA-41D44011A9D3}"/>
              </a:ext>
            </a:extLst>
          </p:cNvPr>
          <p:cNvSpPr>
            <a:spLocks noGrp="1"/>
          </p:cNvSpPr>
          <p:nvPr>
            <p:ph idx="1"/>
          </p:nvPr>
        </p:nvSpPr>
        <p:spPr>
          <a:xfrm>
            <a:off x="6019800" y="1"/>
            <a:ext cx="6172200" cy="6833442"/>
          </a:xfrm>
        </p:spPr>
        <p:txBody>
          <a:bodyPr/>
          <a:lstStyle>
            <a:lvl1pPr marL="0" indent="0">
              <a:buNone/>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p:txBody>
      </p:sp>
      <p:sp>
        <p:nvSpPr>
          <p:cNvPr id="8" name="Google Shape;23;p5">
            <a:extLst>
              <a:ext uri="{FF2B5EF4-FFF2-40B4-BE49-F238E27FC236}">
                <a16:creationId xmlns:a16="http://schemas.microsoft.com/office/drawing/2014/main" id="{628598B2-F4E9-ECAD-4168-50C6C4F43A82}"/>
              </a:ext>
            </a:extLst>
          </p:cNvPr>
          <p:cNvSpPr/>
          <p:nvPr/>
        </p:nvSpPr>
        <p:spPr>
          <a:xfrm flipH="1">
            <a:off x="11353800" y="5999584"/>
            <a:ext cx="838200" cy="858416"/>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Slide Number Placeholder 16">
            <a:extLst>
              <a:ext uri="{FF2B5EF4-FFF2-40B4-BE49-F238E27FC236}">
                <a16:creationId xmlns:a16="http://schemas.microsoft.com/office/drawing/2014/main" id="{36DF74D8-0FF6-1D09-C685-E0ECFC786701}"/>
              </a:ext>
            </a:extLst>
          </p:cNvPr>
          <p:cNvSpPr txBox="1">
            <a:spLocks/>
          </p:cNvSpPr>
          <p:nvPr/>
        </p:nvSpPr>
        <p:spPr>
          <a:xfrm>
            <a:off x="11688901" y="6330400"/>
            <a:ext cx="503099" cy="503042"/>
          </a:xfrm>
          <a:prstGeom prst="rect">
            <a:avLst/>
          </a:prstGeom>
        </p:spPr>
        <p:txBody>
          <a:bodyPr vert="horz" lIns="91440" tIns="45720" rIns="91440" bIns="45720" rtlCol="0" anchor="ctr"/>
          <a:lstStyle>
            <a:defPPr>
              <a:defRPr lang="en-US"/>
            </a:defPPr>
            <a:lvl1pPr marL="0" algn="r" defTabSz="914400" rtl="0" eaLnBrk="1" latinLnBrk="0" hangingPunct="1">
              <a:defRPr sz="2000" kern="1200">
                <a:solidFill>
                  <a:schemeClr val="bg1"/>
                </a:solidFill>
                <a:latin typeface="Bree Serif" panose="02000503040000020004" pitchFamily="2"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961F77-2697-4ECD-A2BA-708BA2A53463}" type="slidenum">
              <a:rPr lang="en-US" smtClean="0"/>
              <a:pPr/>
              <a:t>‹#›</a:t>
            </a:fld>
            <a:endParaRPr lang="en-US" dirty="0"/>
          </a:p>
        </p:txBody>
      </p:sp>
      <p:sp>
        <p:nvSpPr>
          <p:cNvPr id="10" name="Title 11">
            <a:extLst>
              <a:ext uri="{FF2B5EF4-FFF2-40B4-BE49-F238E27FC236}">
                <a16:creationId xmlns:a16="http://schemas.microsoft.com/office/drawing/2014/main" id="{AD9F4007-8E98-E2D1-CB75-687784FC20B1}"/>
              </a:ext>
            </a:extLst>
          </p:cNvPr>
          <p:cNvSpPr>
            <a:spLocks noGrp="1"/>
          </p:cNvSpPr>
          <p:nvPr>
            <p:ph type="title"/>
          </p:nvPr>
        </p:nvSpPr>
        <p:spPr>
          <a:xfrm>
            <a:off x="457199" y="391890"/>
            <a:ext cx="5234474" cy="933090"/>
          </a:xfrm>
        </p:spPr>
        <p:txBody>
          <a:bodyPr/>
          <a:lstStyle>
            <a:lvl1pPr>
              <a:defRPr sz="2800" b="0">
                <a:latin typeface="+mj-lt"/>
              </a:defRPr>
            </a:lvl1pPr>
          </a:lstStyle>
          <a:p>
            <a:r>
              <a:rPr lang="en-US"/>
              <a:t>Click to edit Master title style</a:t>
            </a:r>
            <a:endParaRPr lang="en-US" dirty="0"/>
          </a:p>
        </p:txBody>
      </p:sp>
      <p:sp>
        <p:nvSpPr>
          <p:cNvPr id="11" name="Google Shape;30;p6">
            <a:extLst>
              <a:ext uri="{FF2B5EF4-FFF2-40B4-BE49-F238E27FC236}">
                <a16:creationId xmlns:a16="http://schemas.microsoft.com/office/drawing/2014/main" id="{94763C6B-CE4E-C55E-F4F0-E573FC19AA0B}"/>
              </a:ext>
            </a:extLst>
          </p:cNvPr>
          <p:cNvSpPr/>
          <p:nvPr/>
        </p:nvSpPr>
        <p:spPr>
          <a:xfrm rot="5400000">
            <a:off x="-100350" y="724485"/>
            <a:ext cx="468600" cy="267900"/>
          </a:xfrm>
          <a:prstGeom prst="triangl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Text Placeholder 4">
            <a:extLst>
              <a:ext uri="{FF2B5EF4-FFF2-40B4-BE49-F238E27FC236}">
                <a16:creationId xmlns:a16="http://schemas.microsoft.com/office/drawing/2014/main" id="{475698FB-8959-5207-E20A-B04AA7D6FFD9}"/>
              </a:ext>
            </a:extLst>
          </p:cNvPr>
          <p:cNvSpPr>
            <a:spLocks noGrp="1"/>
          </p:cNvSpPr>
          <p:nvPr>
            <p:ph type="body" sz="quarter" idx="15" hasCustomPrompt="1"/>
          </p:nvPr>
        </p:nvSpPr>
        <p:spPr>
          <a:xfrm>
            <a:off x="457199" y="3317681"/>
            <a:ext cx="4525348" cy="3013075"/>
          </a:xfrm>
        </p:spPr>
        <p:txBody>
          <a:bodyPr/>
          <a:lstStyle>
            <a:lvl1pPr>
              <a:spcAft>
                <a:spcPts val="1500"/>
              </a:spcAft>
              <a:defRPr sz="2000"/>
            </a:lvl1pPr>
            <a:lvl2pPr>
              <a:spcAft>
                <a:spcPts val="1500"/>
              </a:spcAft>
              <a:defRPr/>
            </a:lvl2pPr>
            <a:lvl3pPr>
              <a:spcAft>
                <a:spcPts val="1500"/>
              </a:spcAft>
              <a:defRPr/>
            </a:lvl3pPr>
            <a:lvl4pPr>
              <a:spcAft>
                <a:spcPts val="1500"/>
              </a:spcAft>
              <a:defRPr/>
            </a:lvl4pPr>
            <a:lvl5pPr>
              <a:spcAft>
                <a:spcPts val="1500"/>
              </a:spcAft>
              <a:defRPr/>
            </a:lvl5pPr>
          </a:lstStyle>
          <a:p>
            <a:pPr marL="457200" marR="0" lvl="0" indent="-342900" algn="l" defTabSz="914400" rtl="0" eaLnBrk="1" fontAlgn="auto" latinLnBrk="0" hangingPunct="1">
              <a:lnSpc>
                <a:spcPct val="110000"/>
              </a:lnSpc>
              <a:spcBef>
                <a:spcPts val="600"/>
              </a:spcBef>
              <a:spcAft>
                <a:spcPts val="0"/>
              </a:spcAft>
              <a:buClr>
                <a:srgbClr val="A4D65E"/>
              </a:buClr>
              <a:buSzPts val="1800"/>
              <a:buFont typeface="Barlow Light"/>
              <a:buChar char="▸"/>
              <a:tabLst/>
              <a:defRPr/>
            </a:pPr>
            <a:r>
              <a:rPr kumimoji="0" lang="en-US" sz="1800" b="0" i="0" u="none" strike="noStrike" kern="0" cap="none" spc="0" normalizeH="0" baseline="0" noProof="0" dirty="0">
                <a:ln>
                  <a:noFill/>
                </a:ln>
                <a:solidFill>
                  <a:prstClr val="black"/>
                </a:solidFill>
                <a:effectLst/>
                <a:uLnTx/>
                <a:uFillTx/>
                <a:latin typeface="Open Sans"/>
                <a:sym typeface="Barlow Light"/>
              </a:rPr>
              <a:t>First level</a:t>
            </a:r>
          </a:p>
          <a:p>
            <a:pPr marL="914400" marR="0" lvl="1" indent="-342900" algn="l" defTabSz="914400" rtl="0" eaLnBrk="1" fontAlgn="auto" latinLnBrk="0" hangingPunct="1">
              <a:lnSpc>
                <a:spcPct val="110000"/>
              </a:lnSpc>
              <a:spcBef>
                <a:spcPts val="600"/>
              </a:spcBef>
              <a:spcAft>
                <a:spcPts val="0"/>
              </a:spcAft>
              <a:buClr>
                <a:srgbClr val="A4D65E"/>
              </a:buClr>
              <a:buSzPts val="1800"/>
              <a:buFont typeface="Barlow Light"/>
              <a:buChar char="▹"/>
              <a:tabLst/>
              <a:defRPr/>
            </a:pPr>
            <a:r>
              <a:rPr kumimoji="0" lang="en-US" sz="1800" b="0" i="0" u="none" strike="noStrike" kern="0" cap="none" spc="0" normalizeH="0" baseline="0" noProof="0" dirty="0">
                <a:ln>
                  <a:noFill/>
                </a:ln>
                <a:solidFill>
                  <a:prstClr val="black"/>
                </a:solidFill>
                <a:effectLst/>
                <a:uLnTx/>
                <a:uFillTx/>
                <a:latin typeface="Open Sans"/>
                <a:sym typeface="Barlow Light"/>
              </a:rPr>
              <a:t>Second level</a:t>
            </a:r>
          </a:p>
          <a:p>
            <a:pPr marL="1371600" marR="0" lvl="2" indent="-342900" algn="l" defTabSz="914400" rtl="0" eaLnBrk="1" fontAlgn="auto" latinLnBrk="0" hangingPunct="1">
              <a:lnSpc>
                <a:spcPct val="110000"/>
              </a:lnSpc>
              <a:spcBef>
                <a:spcPts val="600"/>
              </a:spcBef>
              <a:spcAft>
                <a:spcPts val="0"/>
              </a:spcAft>
              <a:buClr>
                <a:srgbClr val="A4D65E"/>
              </a:buClr>
              <a:buSzPts val="1800"/>
              <a:buFont typeface="Barlow Light"/>
              <a:buChar char="▹"/>
              <a:tabLst/>
              <a:defRPr/>
            </a:pPr>
            <a:r>
              <a:rPr kumimoji="0" lang="en-US" sz="1800" b="0" i="0" u="none" strike="noStrike" kern="0" cap="none" spc="0" normalizeH="0" baseline="0" noProof="0" dirty="0">
                <a:ln>
                  <a:noFill/>
                </a:ln>
                <a:solidFill>
                  <a:prstClr val="black"/>
                </a:solidFill>
                <a:effectLst/>
                <a:uLnTx/>
                <a:uFillTx/>
                <a:latin typeface="Open Sans"/>
                <a:sym typeface="Barlow Light"/>
              </a:rPr>
              <a:t>Third level</a:t>
            </a:r>
          </a:p>
          <a:p>
            <a:pPr marL="1828800" marR="0" lvl="3" indent="-342900" algn="l" defTabSz="914400" rtl="0" eaLnBrk="1" fontAlgn="auto" latinLnBrk="0" hangingPunct="1">
              <a:lnSpc>
                <a:spcPct val="110000"/>
              </a:lnSpc>
              <a:spcBef>
                <a:spcPts val="600"/>
              </a:spcBef>
              <a:spcAft>
                <a:spcPts val="0"/>
              </a:spcAft>
              <a:buClr>
                <a:prstClr val="black"/>
              </a:buClr>
              <a:buSzPts val="1800"/>
              <a:buFont typeface="Barlow Light"/>
              <a:buChar char="▹"/>
              <a:tabLst/>
              <a:defRPr/>
            </a:pPr>
            <a:r>
              <a:rPr kumimoji="0" lang="en-US" sz="1800" b="0" i="0" u="none" strike="noStrike" kern="0" cap="none" spc="0" normalizeH="0" baseline="0" noProof="0" dirty="0">
                <a:ln>
                  <a:noFill/>
                </a:ln>
                <a:solidFill>
                  <a:prstClr val="black"/>
                </a:solidFill>
                <a:effectLst/>
                <a:uLnTx/>
                <a:uFillTx/>
                <a:latin typeface="Open Sans"/>
                <a:sym typeface="Barlow Light"/>
              </a:rPr>
              <a:t>Fourth level</a:t>
            </a:r>
          </a:p>
          <a:p>
            <a:pPr marL="2286000" marR="0" lvl="4" indent="-342900" algn="l" defTabSz="914400" rtl="0" eaLnBrk="1" fontAlgn="auto" latinLnBrk="0" hangingPunct="1">
              <a:lnSpc>
                <a:spcPct val="110000"/>
              </a:lnSpc>
              <a:spcBef>
                <a:spcPts val="600"/>
              </a:spcBef>
              <a:spcAft>
                <a:spcPts val="0"/>
              </a:spcAft>
              <a:buClr>
                <a:prstClr val="black"/>
              </a:buClr>
              <a:buSzPts val="1800"/>
              <a:buFont typeface="Barlow Light"/>
              <a:buChar char="▹"/>
              <a:tabLst/>
              <a:defRPr/>
            </a:pPr>
            <a:r>
              <a:rPr kumimoji="0" lang="en-US" sz="1800" b="0" i="0" u="none" strike="noStrike" kern="0" cap="none" spc="0" normalizeH="0" baseline="0" noProof="0" dirty="0">
                <a:ln>
                  <a:noFill/>
                </a:ln>
                <a:solidFill>
                  <a:prstClr val="black"/>
                </a:solidFill>
                <a:effectLst/>
                <a:uLnTx/>
                <a:uFillTx/>
                <a:latin typeface="Open Sans"/>
                <a:sym typeface="Barlow Light"/>
              </a:rPr>
              <a:t>Fifth level</a:t>
            </a:r>
          </a:p>
        </p:txBody>
      </p:sp>
    </p:spTree>
    <p:extLst>
      <p:ext uri="{BB962C8B-B14F-4D97-AF65-F5344CB8AC3E}">
        <p14:creationId xmlns:p14="http://schemas.microsoft.com/office/powerpoint/2010/main" val="33125665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380DD1-8B24-95A6-7A9E-B037F0DC357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8720552-519E-117C-1A2D-5897145EB37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7DBB34FD-D02D-89E9-8B2D-794EABB581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EBD83A9-A9C9-E1FF-2D90-1DD04CF5A189}"/>
              </a:ext>
            </a:extLst>
          </p:cNvPr>
          <p:cNvSpPr>
            <a:spLocks noGrp="1"/>
          </p:cNvSpPr>
          <p:nvPr>
            <p:ph type="dt" sz="half" idx="10"/>
          </p:nvPr>
        </p:nvSpPr>
        <p:spPr/>
        <p:txBody>
          <a:bodyPr/>
          <a:lstStyle/>
          <a:p>
            <a:fld id="{95C928CB-58A5-4492-91B7-548E109B5728}" type="datetime1">
              <a:rPr lang="en-US" smtClean="0"/>
              <a:t>10/14/2025</a:t>
            </a:fld>
            <a:endParaRPr lang="en-US"/>
          </a:p>
        </p:txBody>
      </p:sp>
      <p:sp>
        <p:nvSpPr>
          <p:cNvPr id="6" name="Footer Placeholder 5">
            <a:extLst>
              <a:ext uri="{FF2B5EF4-FFF2-40B4-BE49-F238E27FC236}">
                <a16:creationId xmlns:a16="http://schemas.microsoft.com/office/drawing/2014/main" id="{4919F37A-4625-2393-4AA0-FFEA7EDC3D7D}"/>
              </a:ext>
            </a:extLst>
          </p:cNvPr>
          <p:cNvSpPr>
            <a:spLocks noGrp="1"/>
          </p:cNvSpPr>
          <p:nvPr>
            <p:ph type="ftr" sz="quarter" idx="11"/>
          </p:nvPr>
        </p:nvSpPr>
        <p:spPr/>
        <p:txBody>
          <a:bodyPr/>
          <a:lstStyle/>
          <a:p>
            <a:endParaRPr lang="en-US"/>
          </a:p>
        </p:txBody>
      </p:sp>
      <p:sp>
        <p:nvSpPr>
          <p:cNvPr id="8" name="Google Shape;23;p5">
            <a:extLst>
              <a:ext uri="{FF2B5EF4-FFF2-40B4-BE49-F238E27FC236}">
                <a16:creationId xmlns:a16="http://schemas.microsoft.com/office/drawing/2014/main" id="{6731C888-3290-C1E2-3B28-9A5529F17244}"/>
              </a:ext>
            </a:extLst>
          </p:cNvPr>
          <p:cNvSpPr/>
          <p:nvPr/>
        </p:nvSpPr>
        <p:spPr>
          <a:xfrm flipH="1">
            <a:off x="11353800" y="5999584"/>
            <a:ext cx="838200" cy="858416"/>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Slide Number Placeholder 16">
            <a:extLst>
              <a:ext uri="{FF2B5EF4-FFF2-40B4-BE49-F238E27FC236}">
                <a16:creationId xmlns:a16="http://schemas.microsoft.com/office/drawing/2014/main" id="{7CEEB86D-513F-E6E3-06F4-B35474C501F3}"/>
              </a:ext>
            </a:extLst>
          </p:cNvPr>
          <p:cNvSpPr txBox="1">
            <a:spLocks/>
          </p:cNvSpPr>
          <p:nvPr/>
        </p:nvSpPr>
        <p:spPr>
          <a:xfrm>
            <a:off x="11688901" y="6330400"/>
            <a:ext cx="503099" cy="503042"/>
          </a:xfrm>
          <a:prstGeom prst="rect">
            <a:avLst/>
          </a:prstGeom>
        </p:spPr>
        <p:txBody>
          <a:bodyPr vert="horz" lIns="91440" tIns="45720" rIns="91440" bIns="45720" rtlCol="0" anchor="ctr"/>
          <a:lstStyle>
            <a:defPPr>
              <a:defRPr lang="en-US"/>
            </a:defPPr>
            <a:lvl1pPr marL="0" algn="r" defTabSz="914400" rtl="0" eaLnBrk="1" latinLnBrk="0" hangingPunct="1">
              <a:defRPr sz="2000" kern="1200">
                <a:solidFill>
                  <a:schemeClr val="bg1"/>
                </a:solidFill>
                <a:latin typeface="Bree Serif" panose="02000503040000020004" pitchFamily="2"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961F77-2697-4ECD-A2BA-708BA2A53463}" type="slidenum">
              <a:rPr lang="en-US" smtClean="0"/>
              <a:pPr/>
              <a:t>‹#›</a:t>
            </a:fld>
            <a:endParaRPr lang="en-US" dirty="0"/>
          </a:p>
        </p:txBody>
      </p:sp>
      <p:pic>
        <p:nvPicPr>
          <p:cNvPr id="10" name="Picture 9">
            <a:extLst>
              <a:ext uri="{FF2B5EF4-FFF2-40B4-BE49-F238E27FC236}">
                <a16:creationId xmlns:a16="http://schemas.microsoft.com/office/drawing/2014/main" id="{BCBF60E2-9FFC-B273-F0B3-61849A5655A5}"/>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8723266" y="6315004"/>
            <a:ext cx="2462984" cy="447815"/>
          </a:xfrm>
          <a:prstGeom prst="rect">
            <a:avLst/>
          </a:prstGeom>
        </p:spPr>
      </p:pic>
    </p:spTree>
    <p:extLst>
      <p:ext uri="{BB962C8B-B14F-4D97-AF65-F5344CB8AC3E}">
        <p14:creationId xmlns:p14="http://schemas.microsoft.com/office/powerpoint/2010/main" val="28878604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3D88F-642B-5D01-B294-1957323600C8}"/>
              </a:ext>
            </a:extLst>
          </p:cNvPr>
          <p:cNvSpPr>
            <a:spLocks noGrp="1"/>
          </p:cNvSpPr>
          <p:nvPr>
            <p:ph type="title"/>
          </p:nvPr>
        </p:nvSpPr>
        <p:spPr>
          <a:xfrm>
            <a:off x="838200" y="2420362"/>
            <a:ext cx="10515600" cy="1528853"/>
          </a:xfrm>
        </p:spPr>
        <p:txBody>
          <a:bodyPr/>
          <a:lstStyle>
            <a:lvl1pPr algn="ctr">
              <a:defRPr sz="54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FA70ABB6-6DE5-2A06-75FA-15E50BACEDA9}"/>
              </a:ext>
            </a:extLst>
          </p:cNvPr>
          <p:cNvSpPr>
            <a:spLocks noGrp="1"/>
          </p:cNvSpPr>
          <p:nvPr>
            <p:ph type="dt" sz="half" idx="10"/>
          </p:nvPr>
        </p:nvSpPr>
        <p:spPr/>
        <p:txBody>
          <a:bodyPr/>
          <a:lstStyle/>
          <a:p>
            <a:fld id="{258532B6-AE1A-45E7-AA7F-8343FF9FCB52}" type="datetime1">
              <a:rPr lang="en-US" smtClean="0"/>
              <a:t>10/14/2025</a:t>
            </a:fld>
            <a:endParaRPr lang="en-US" dirty="0"/>
          </a:p>
        </p:txBody>
      </p:sp>
      <p:sp>
        <p:nvSpPr>
          <p:cNvPr id="4" name="Footer Placeholder 3">
            <a:extLst>
              <a:ext uri="{FF2B5EF4-FFF2-40B4-BE49-F238E27FC236}">
                <a16:creationId xmlns:a16="http://schemas.microsoft.com/office/drawing/2014/main" id="{F4925CCB-71E2-B7D8-0055-F718FB476341}"/>
              </a:ext>
            </a:extLst>
          </p:cNvPr>
          <p:cNvSpPr>
            <a:spLocks noGrp="1"/>
          </p:cNvSpPr>
          <p:nvPr>
            <p:ph type="ftr" sz="quarter" idx="11"/>
          </p:nvPr>
        </p:nvSpPr>
        <p:spPr/>
        <p:txBody>
          <a:bodyPr/>
          <a:lstStyle/>
          <a:p>
            <a:endParaRPr lang="en-US"/>
          </a:p>
        </p:txBody>
      </p:sp>
      <p:cxnSp>
        <p:nvCxnSpPr>
          <p:cNvPr id="8" name="Straight Connector 7">
            <a:extLst>
              <a:ext uri="{FF2B5EF4-FFF2-40B4-BE49-F238E27FC236}">
                <a16:creationId xmlns:a16="http://schemas.microsoft.com/office/drawing/2014/main" id="{78AFAD5A-5011-B985-98AD-6F4E34E6296E}"/>
              </a:ext>
            </a:extLst>
          </p:cNvPr>
          <p:cNvCxnSpPr>
            <a:cxnSpLocks/>
          </p:cNvCxnSpPr>
          <p:nvPr/>
        </p:nvCxnSpPr>
        <p:spPr>
          <a:xfrm>
            <a:off x="1804071" y="2449817"/>
            <a:ext cx="8583858"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789EDD73-A374-35A2-F4F0-CD7B10FF5415}"/>
              </a:ext>
            </a:extLst>
          </p:cNvPr>
          <p:cNvCxnSpPr>
            <a:cxnSpLocks/>
          </p:cNvCxnSpPr>
          <p:nvPr/>
        </p:nvCxnSpPr>
        <p:spPr>
          <a:xfrm>
            <a:off x="1804071" y="3784464"/>
            <a:ext cx="8583858" cy="0"/>
          </a:xfrm>
          <a:prstGeom prst="line">
            <a:avLst/>
          </a:prstGeom>
          <a:ln w="38100"/>
        </p:spPr>
        <p:style>
          <a:lnRef idx="1">
            <a:schemeClr val="accent1"/>
          </a:lnRef>
          <a:fillRef idx="0">
            <a:schemeClr val="accent1"/>
          </a:fillRef>
          <a:effectRef idx="0">
            <a:schemeClr val="accent1"/>
          </a:effectRef>
          <a:fontRef idx="minor">
            <a:schemeClr val="tx1"/>
          </a:fontRef>
        </p:style>
      </p:cxnSp>
      <p:pic>
        <p:nvPicPr>
          <p:cNvPr id="12" name="Picture 11">
            <a:extLst>
              <a:ext uri="{FF2B5EF4-FFF2-40B4-BE49-F238E27FC236}">
                <a16:creationId xmlns:a16="http://schemas.microsoft.com/office/drawing/2014/main" id="{9DDDA17A-2F55-EC48-5225-B1C9F087FB45}"/>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2856532" y="535260"/>
            <a:ext cx="6478936" cy="1177988"/>
          </a:xfrm>
          <a:prstGeom prst="rect">
            <a:avLst/>
          </a:prstGeom>
        </p:spPr>
      </p:pic>
      <p:sp>
        <p:nvSpPr>
          <p:cNvPr id="16" name="Content Placeholder 15">
            <a:extLst>
              <a:ext uri="{FF2B5EF4-FFF2-40B4-BE49-F238E27FC236}">
                <a16:creationId xmlns:a16="http://schemas.microsoft.com/office/drawing/2014/main" id="{F9B8BA67-1107-B18C-AA49-9518328E31D2}"/>
              </a:ext>
            </a:extLst>
          </p:cNvPr>
          <p:cNvSpPr>
            <a:spLocks noGrp="1"/>
          </p:cNvSpPr>
          <p:nvPr>
            <p:ph sz="quarter" idx="12"/>
          </p:nvPr>
        </p:nvSpPr>
        <p:spPr>
          <a:xfrm>
            <a:off x="1803400" y="3965575"/>
            <a:ext cx="8585200" cy="2033588"/>
          </a:xfrm>
        </p:spPr>
        <p:txBody>
          <a:bodyPr/>
          <a:lstStyle>
            <a:lvl1pPr marL="0" indent="0">
              <a:buNone/>
              <a:defRPr>
                <a:solidFill>
                  <a:schemeClr val="tx2"/>
                </a:solidFill>
              </a:defRPr>
            </a:lvl1pPr>
          </a:lstStyle>
          <a:p>
            <a:pPr lvl="0"/>
            <a:r>
              <a:rPr lang="en-US"/>
              <a:t>Click to edit Master text styles</a:t>
            </a:r>
          </a:p>
        </p:txBody>
      </p:sp>
      <p:cxnSp>
        <p:nvCxnSpPr>
          <p:cNvPr id="15" name="Straight Connector 14">
            <a:extLst>
              <a:ext uri="{FF2B5EF4-FFF2-40B4-BE49-F238E27FC236}">
                <a16:creationId xmlns:a16="http://schemas.microsoft.com/office/drawing/2014/main" id="{0F53C049-E430-A57C-A104-A3DE98549C9E}"/>
              </a:ext>
            </a:extLst>
          </p:cNvPr>
          <p:cNvCxnSpPr>
            <a:cxnSpLocks/>
          </p:cNvCxnSpPr>
          <p:nvPr/>
        </p:nvCxnSpPr>
        <p:spPr>
          <a:xfrm>
            <a:off x="1804071" y="2449817"/>
            <a:ext cx="8583858"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C44BCECC-3C29-C12E-9F5E-6AC74FFB1994}"/>
              </a:ext>
            </a:extLst>
          </p:cNvPr>
          <p:cNvCxnSpPr>
            <a:cxnSpLocks/>
          </p:cNvCxnSpPr>
          <p:nvPr/>
        </p:nvCxnSpPr>
        <p:spPr>
          <a:xfrm>
            <a:off x="1804071" y="3784464"/>
            <a:ext cx="8583858"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1891232-6A24-F6F6-C0CD-C45E3A3298CE}"/>
              </a:ext>
            </a:extLst>
          </p:cNvPr>
          <p:cNvCxnSpPr>
            <a:cxnSpLocks/>
          </p:cNvCxnSpPr>
          <p:nvPr userDrawn="1"/>
        </p:nvCxnSpPr>
        <p:spPr>
          <a:xfrm>
            <a:off x="1804071" y="2449817"/>
            <a:ext cx="8583858"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B67B1535-7ADC-9DB8-015D-FBB253A940AE}"/>
              </a:ext>
            </a:extLst>
          </p:cNvPr>
          <p:cNvCxnSpPr>
            <a:cxnSpLocks/>
          </p:cNvCxnSpPr>
          <p:nvPr userDrawn="1"/>
        </p:nvCxnSpPr>
        <p:spPr>
          <a:xfrm>
            <a:off x="1804071" y="3784464"/>
            <a:ext cx="8583858" cy="0"/>
          </a:xfrm>
          <a:prstGeom prst="line">
            <a:avLst/>
          </a:prstGeom>
          <a:ln w="381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293234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14" name="Google Shape;23;p5">
            <a:extLst>
              <a:ext uri="{FF2B5EF4-FFF2-40B4-BE49-F238E27FC236}">
                <a16:creationId xmlns:a16="http://schemas.microsoft.com/office/drawing/2014/main" id="{B2713229-EF15-5CE4-1AC1-78393DD53AB5}"/>
              </a:ext>
            </a:extLst>
          </p:cNvPr>
          <p:cNvSpPr/>
          <p:nvPr/>
        </p:nvSpPr>
        <p:spPr>
          <a:xfrm flipH="1">
            <a:off x="11353800" y="5999584"/>
            <a:ext cx="838200" cy="858416"/>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Title 11">
            <a:extLst>
              <a:ext uri="{FF2B5EF4-FFF2-40B4-BE49-F238E27FC236}">
                <a16:creationId xmlns:a16="http://schemas.microsoft.com/office/drawing/2014/main" id="{6EF1AE1C-795C-0162-7F2A-F2FCB4E2532A}"/>
              </a:ext>
            </a:extLst>
          </p:cNvPr>
          <p:cNvSpPr>
            <a:spLocks noGrp="1"/>
          </p:cNvSpPr>
          <p:nvPr>
            <p:ph type="title"/>
          </p:nvPr>
        </p:nvSpPr>
        <p:spPr>
          <a:xfrm>
            <a:off x="457199" y="391890"/>
            <a:ext cx="10515600" cy="933090"/>
          </a:xfrm>
        </p:spPr>
        <p:txBody>
          <a:bodyPr/>
          <a:lstStyle>
            <a:lvl1pPr>
              <a:defRPr sz="4800" b="0">
                <a:latin typeface="+mj-lt"/>
              </a:defRPr>
            </a:lvl1pPr>
          </a:lstStyle>
          <a:p>
            <a:r>
              <a:rPr lang="en-US"/>
              <a:t>Click to edit Master title style</a:t>
            </a:r>
            <a:endParaRPr lang="en-US" dirty="0"/>
          </a:p>
        </p:txBody>
      </p:sp>
      <p:sp>
        <p:nvSpPr>
          <p:cNvPr id="7" name="Google Shape;30;p6">
            <a:extLst>
              <a:ext uri="{FF2B5EF4-FFF2-40B4-BE49-F238E27FC236}">
                <a16:creationId xmlns:a16="http://schemas.microsoft.com/office/drawing/2014/main" id="{538C2F12-46D4-1E29-D716-D8A4349BBD0B}"/>
              </a:ext>
            </a:extLst>
          </p:cNvPr>
          <p:cNvSpPr/>
          <p:nvPr/>
        </p:nvSpPr>
        <p:spPr>
          <a:xfrm rot="5400000">
            <a:off x="-100350" y="724485"/>
            <a:ext cx="468600" cy="267900"/>
          </a:xfrm>
          <a:prstGeom prst="triangl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Date Placeholder 14">
            <a:extLst>
              <a:ext uri="{FF2B5EF4-FFF2-40B4-BE49-F238E27FC236}">
                <a16:creationId xmlns:a16="http://schemas.microsoft.com/office/drawing/2014/main" id="{B6836AA7-79F6-4384-863B-1F0E53FC77EC}"/>
              </a:ext>
            </a:extLst>
          </p:cNvPr>
          <p:cNvSpPr>
            <a:spLocks noGrp="1"/>
          </p:cNvSpPr>
          <p:nvPr>
            <p:ph type="dt" sz="half" idx="10"/>
          </p:nvPr>
        </p:nvSpPr>
        <p:spPr/>
        <p:txBody>
          <a:bodyPr/>
          <a:lstStyle/>
          <a:p>
            <a:fld id="{7AD39137-DC05-457E-BAB3-4F97F50067AD}" type="datetime1">
              <a:rPr lang="en-US" smtClean="0"/>
              <a:t>10/14/2025</a:t>
            </a:fld>
            <a:endParaRPr lang="en-US" dirty="0"/>
          </a:p>
        </p:txBody>
      </p:sp>
      <p:sp>
        <p:nvSpPr>
          <p:cNvPr id="16" name="Footer Placeholder 15">
            <a:extLst>
              <a:ext uri="{FF2B5EF4-FFF2-40B4-BE49-F238E27FC236}">
                <a16:creationId xmlns:a16="http://schemas.microsoft.com/office/drawing/2014/main" id="{281CE4DE-F6EE-48CC-D6D9-5DC8DAE277AA}"/>
              </a:ext>
            </a:extLst>
          </p:cNvPr>
          <p:cNvSpPr>
            <a:spLocks noGrp="1"/>
          </p:cNvSpPr>
          <p:nvPr>
            <p:ph type="ftr" sz="quarter" idx="11"/>
          </p:nvPr>
        </p:nvSpPr>
        <p:spPr/>
        <p:txBody>
          <a:bodyPr/>
          <a:lstStyle/>
          <a:p>
            <a:endParaRPr lang="en-US" dirty="0"/>
          </a:p>
        </p:txBody>
      </p:sp>
      <p:sp>
        <p:nvSpPr>
          <p:cNvPr id="3" name="Text Placeholder 2">
            <a:extLst>
              <a:ext uri="{FF2B5EF4-FFF2-40B4-BE49-F238E27FC236}">
                <a16:creationId xmlns:a16="http://schemas.microsoft.com/office/drawing/2014/main" id="{88A8E0AF-93E5-CDC4-2D1C-13A6C46F3626}"/>
              </a:ext>
            </a:extLst>
          </p:cNvPr>
          <p:cNvSpPr>
            <a:spLocks noGrp="1"/>
          </p:cNvSpPr>
          <p:nvPr>
            <p:ph type="body" sz="quarter" idx="14" hasCustomPrompt="1"/>
          </p:nvPr>
        </p:nvSpPr>
        <p:spPr>
          <a:xfrm>
            <a:off x="457198" y="1269604"/>
            <a:ext cx="10515600" cy="354012"/>
          </a:xfrm>
        </p:spPr>
        <p:txBody>
          <a:bodyPr/>
          <a:lstStyle>
            <a:lvl1pPr marL="0" indent="0">
              <a:buNone/>
              <a:defRPr/>
            </a:lvl1pPr>
          </a:lstStyle>
          <a:p>
            <a:pPr lvl="0"/>
            <a:r>
              <a:rPr lang="en-US" dirty="0"/>
              <a:t>Subtitle</a:t>
            </a:r>
          </a:p>
        </p:txBody>
      </p:sp>
      <p:sp>
        <p:nvSpPr>
          <p:cNvPr id="5" name="Text Placeholder 4">
            <a:extLst>
              <a:ext uri="{FF2B5EF4-FFF2-40B4-BE49-F238E27FC236}">
                <a16:creationId xmlns:a16="http://schemas.microsoft.com/office/drawing/2014/main" id="{2B781685-9C26-E954-7563-E8D957CE806E}"/>
              </a:ext>
            </a:extLst>
          </p:cNvPr>
          <p:cNvSpPr>
            <a:spLocks noGrp="1"/>
          </p:cNvSpPr>
          <p:nvPr>
            <p:ph type="body" sz="quarter" idx="15" hasCustomPrompt="1"/>
          </p:nvPr>
        </p:nvSpPr>
        <p:spPr>
          <a:xfrm>
            <a:off x="457925" y="1922462"/>
            <a:ext cx="10728325" cy="3013075"/>
          </a:xfrm>
        </p:spPr>
        <p:txBody>
          <a:bodyPr/>
          <a:lstStyle/>
          <a:p>
            <a:pPr marL="457200" marR="0" lvl="0" indent="-342900" algn="l" defTabSz="914400" rtl="0" eaLnBrk="1" fontAlgn="auto" latinLnBrk="0" hangingPunct="1">
              <a:lnSpc>
                <a:spcPct val="110000"/>
              </a:lnSpc>
              <a:spcBef>
                <a:spcPts val="600"/>
              </a:spcBef>
              <a:spcAft>
                <a:spcPts val="0"/>
              </a:spcAft>
              <a:buClr>
                <a:srgbClr val="A4D65E"/>
              </a:buClr>
              <a:buSzPts val="1800"/>
              <a:buFont typeface="Barlow Light"/>
              <a:buChar char="▸"/>
              <a:tabLst/>
              <a:defRPr/>
            </a:pPr>
            <a:r>
              <a:rPr kumimoji="0" lang="en-US" sz="1800" b="0" i="0" u="none" strike="noStrike" kern="0" cap="none" spc="0" normalizeH="0" baseline="0" noProof="0" dirty="0">
                <a:ln>
                  <a:noFill/>
                </a:ln>
                <a:solidFill>
                  <a:prstClr val="black"/>
                </a:solidFill>
                <a:effectLst/>
                <a:uLnTx/>
                <a:uFillTx/>
                <a:latin typeface="Open Sans"/>
                <a:ea typeface="+mn-ea"/>
                <a:cs typeface="+mn-cs"/>
                <a:sym typeface="Barlow Light"/>
              </a:rPr>
              <a:t>First level</a:t>
            </a:r>
          </a:p>
          <a:p>
            <a:pPr marL="914400" marR="0" lvl="1" indent="-342900" algn="l" defTabSz="914400" rtl="0" eaLnBrk="1" fontAlgn="auto" latinLnBrk="0" hangingPunct="1">
              <a:lnSpc>
                <a:spcPct val="110000"/>
              </a:lnSpc>
              <a:spcBef>
                <a:spcPts val="600"/>
              </a:spcBef>
              <a:spcAft>
                <a:spcPts val="0"/>
              </a:spcAft>
              <a:buClr>
                <a:srgbClr val="A4D65E"/>
              </a:buClr>
              <a:buSzPts val="1800"/>
              <a:buFont typeface="Barlow Light"/>
              <a:buChar char="▹"/>
              <a:tabLst/>
              <a:defRPr/>
            </a:pPr>
            <a:r>
              <a:rPr kumimoji="0" lang="en-US" sz="1800" b="0" i="0" u="none" strike="noStrike" kern="0" cap="none" spc="0" normalizeH="0" baseline="0" noProof="0" dirty="0">
                <a:ln>
                  <a:noFill/>
                </a:ln>
                <a:solidFill>
                  <a:prstClr val="black"/>
                </a:solidFill>
                <a:effectLst/>
                <a:uLnTx/>
                <a:uFillTx/>
                <a:latin typeface="Open Sans"/>
                <a:ea typeface="+mn-ea"/>
                <a:cs typeface="+mn-cs"/>
                <a:sym typeface="Barlow Light"/>
              </a:rPr>
              <a:t>Second level</a:t>
            </a:r>
          </a:p>
          <a:p>
            <a:pPr marL="1371600" marR="0" lvl="2" indent="-342900" algn="l" defTabSz="914400" rtl="0" eaLnBrk="1" fontAlgn="auto" latinLnBrk="0" hangingPunct="1">
              <a:lnSpc>
                <a:spcPct val="110000"/>
              </a:lnSpc>
              <a:spcBef>
                <a:spcPts val="600"/>
              </a:spcBef>
              <a:spcAft>
                <a:spcPts val="0"/>
              </a:spcAft>
              <a:buClr>
                <a:srgbClr val="A4D65E"/>
              </a:buClr>
              <a:buSzPts val="1800"/>
              <a:buFont typeface="Barlow Light"/>
              <a:buChar char="▹"/>
              <a:tabLst/>
              <a:defRPr/>
            </a:pPr>
            <a:r>
              <a:rPr kumimoji="0" lang="en-US" sz="1800" b="0" i="0" u="none" strike="noStrike" kern="0" cap="none" spc="0" normalizeH="0" baseline="0" noProof="0" dirty="0">
                <a:ln>
                  <a:noFill/>
                </a:ln>
                <a:solidFill>
                  <a:prstClr val="black"/>
                </a:solidFill>
                <a:effectLst/>
                <a:uLnTx/>
                <a:uFillTx/>
                <a:latin typeface="Open Sans"/>
                <a:ea typeface="+mn-ea"/>
                <a:cs typeface="+mn-cs"/>
                <a:sym typeface="Barlow Light"/>
              </a:rPr>
              <a:t>Third level</a:t>
            </a:r>
          </a:p>
          <a:p>
            <a:pPr marL="1828800" marR="0" lvl="3" indent="-342900" algn="l" defTabSz="914400" rtl="0" eaLnBrk="1" fontAlgn="auto" latinLnBrk="0" hangingPunct="1">
              <a:lnSpc>
                <a:spcPct val="110000"/>
              </a:lnSpc>
              <a:spcBef>
                <a:spcPts val="600"/>
              </a:spcBef>
              <a:spcAft>
                <a:spcPts val="0"/>
              </a:spcAft>
              <a:buClr>
                <a:prstClr val="black"/>
              </a:buClr>
              <a:buSzPts val="1800"/>
              <a:buFont typeface="Barlow Light"/>
              <a:buChar char="▹"/>
              <a:tabLst/>
              <a:defRPr/>
            </a:pPr>
            <a:r>
              <a:rPr kumimoji="0" lang="en-US" sz="1800" b="0" i="0" u="none" strike="noStrike" kern="0" cap="none" spc="0" normalizeH="0" baseline="0" noProof="0" dirty="0">
                <a:ln>
                  <a:noFill/>
                </a:ln>
                <a:solidFill>
                  <a:prstClr val="black"/>
                </a:solidFill>
                <a:effectLst/>
                <a:uLnTx/>
                <a:uFillTx/>
                <a:latin typeface="Open Sans"/>
                <a:ea typeface="+mn-ea"/>
                <a:cs typeface="+mn-cs"/>
                <a:sym typeface="Barlow Light"/>
              </a:rPr>
              <a:t>Fourth level</a:t>
            </a:r>
          </a:p>
          <a:p>
            <a:pPr marL="2286000" marR="0" lvl="4" indent="-342900" algn="l" defTabSz="914400" rtl="0" eaLnBrk="1" fontAlgn="auto" latinLnBrk="0" hangingPunct="1">
              <a:lnSpc>
                <a:spcPct val="110000"/>
              </a:lnSpc>
              <a:spcBef>
                <a:spcPts val="600"/>
              </a:spcBef>
              <a:spcAft>
                <a:spcPts val="0"/>
              </a:spcAft>
              <a:buClr>
                <a:prstClr val="black"/>
              </a:buClr>
              <a:buSzPts val="1800"/>
              <a:buFont typeface="Barlow Light"/>
              <a:buChar char="▹"/>
              <a:tabLst/>
              <a:defRPr/>
            </a:pPr>
            <a:r>
              <a:rPr kumimoji="0" lang="en-US" sz="1800" b="0" i="0" u="none" strike="noStrike" kern="0" cap="none" spc="0" normalizeH="0" baseline="0" noProof="0" dirty="0">
                <a:ln>
                  <a:noFill/>
                </a:ln>
                <a:solidFill>
                  <a:prstClr val="black"/>
                </a:solidFill>
                <a:effectLst/>
                <a:uLnTx/>
                <a:uFillTx/>
                <a:latin typeface="Open Sans"/>
                <a:ea typeface="+mn-ea"/>
                <a:cs typeface="+mn-cs"/>
                <a:sym typeface="Barlow Light"/>
              </a:rPr>
              <a:t>Fifth level</a:t>
            </a:r>
          </a:p>
        </p:txBody>
      </p:sp>
      <p:sp>
        <p:nvSpPr>
          <p:cNvPr id="11" name="Google Shape;23;p5">
            <a:extLst>
              <a:ext uri="{FF2B5EF4-FFF2-40B4-BE49-F238E27FC236}">
                <a16:creationId xmlns:a16="http://schemas.microsoft.com/office/drawing/2014/main" id="{6D36C2C7-FEC1-F4E2-3EB0-E85EF451851E}"/>
              </a:ext>
            </a:extLst>
          </p:cNvPr>
          <p:cNvSpPr/>
          <p:nvPr/>
        </p:nvSpPr>
        <p:spPr>
          <a:xfrm flipH="1">
            <a:off x="11353800" y="5999584"/>
            <a:ext cx="838200" cy="858416"/>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30;p6">
            <a:extLst>
              <a:ext uri="{FF2B5EF4-FFF2-40B4-BE49-F238E27FC236}">
                <a16:creationId xmlns:a16="http://schemas.microsoft.com/office/drawing/2014/main" id="{1122313D-6BD4-ED30-B07C-1E4C2CF3463C}"/>
              </a:ext>
            </a:extLst>
          </p:cNvPr>
          <p:cNvSpPr/>
          <p:nvPr/>
        </p:nvSpPr>
        <p:spPr>
          <a:xfrm rot="5400000">
            <a:off x="-100350" y="724485"/>
            <a:ext cx="468600" cy="267900"/>
          </a:xfrm>
          <a:prstGeom prst="triangl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8" name="Picture 17">
            <a:extLst>
              <a:ext uri="{FF2B5EF4-FFF2-40B4-BE49-F238E27FC236}">
                <a16:creationId xmlns:a16="http://schemas.microsoft.com/office/drawing/2014/main" id="{DA0EB3FC-18AA-C64B-A323-BD1B8D7BFBD7}"/>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8723266" y="6315004"/>
            <a:ext cx="2462984" cy="447815"/>
          </a:xfrm>
          <a:prstGeom prst="rect">
            <a:avLst/>
          </a:prstGeom>
        </p:spPr>
      </p:pic>
      <p:sp>
        <p:nvSpPr>
          <p:cNvPr id="19" name="Google Shape;23;p5">
            <a:extLst>
              <a:ext uri="{FF2B5EF4-FFF2-40B4-BE49-F238E27FC236}">
                <a16:creationId xmlns:a16="http://schemas.microsoft.com/office/drawing/2014/main" id="{5DD76F1C-942D-3693-703E-A684594D5690}"/>
              </a:ext>
            </a:extLst>
          </p:cNvPr>
          <p:cNvSpPr/>
          <p:nvPr userDrawn="1"/>
        </p:nvSpPr>
        <p:spPr>
          <a:xfrm flipH="1">
            <a:off x="11353800" y="5999584"/>
            <a:ext cx="838200" cy="858416"/>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30;p6">
            <a:extLst>
              <a:ext uri="{FF2B5EF4-FFF2-40B4-BE49-F238E27FC236}">
                <a16:creationId xmlns:a16="http://schemas.microsoft.com/office/drawing/2014/main" id="{5986BC39-BE9D-C7AC-DB3B-B5EFDBD29308}"/>
              </a:ext>
            </a:extLst>
          </p:cNvPr>
          <p:cNvSpPr/>
          <p:nvPr userDrawn="1"/>
        </p:nvSpPr>
        <p:spPr>
          <a:xfrm rot="5400000">
            <a:off x="-100350" y="724485"/>
            <a:ext cx="468600" cy="267900"/>
          </a:xfrm>
          <a:prstGeom prst="triangl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 name="Slide Number Placeholder 16">
            <a:extLst>
              <a:ext uri="{FF2B5EF4-FFF2-40B4-BE49-F238E27FC236}">
                <a16:creationId xmlns:a16="http://schemas.microsoft.com/office/drawing/2014/main" id="{5E0EB390-ADFF-9C58-B33B-51B8C1C65B06}"/>
              </a:ext>
            </a:extLst>
          </p:cNvPr>
          <p:cNvSpPr txBox="1">
            <a:spLocks/>
          </p:cNvSpPr>
          <p:nvPr userDrawn="1"/>
        </p:nvSpPr>
        <p:spPr>
          <a:xfrm>
            <a:off x="11688901" y="6330400"/>
            <a:ext cx="503099" cy="503042"/>
          </a:xfrm>
          <a:prstGeom prst="rect">
            <a:avLst/>
          </a:prstGeom>
        </p:spPr>
        <p:txBody>
          <a:bodyPr vert="horz" lIns="91440" tIns="45720" rIns="91440" bIns="45720" rtlCol="0" anchor="ctr"/>
          <a:lstStyle>
            <a:defPPr>
              <a:defRPr lang="en-US"/>
            </a:defPPr>
            <a:lvl1pPr marL="0" algn="r" defTabSz="914400" rtl="0" eaLnBrk="1" latinLnBrk="0" hangingPunct="1">
              <a:defRPr sz="2000" kern="1200">
                <a:solidFill>
                  <a:schemeClr val="bg1"/>
                </a:solidFill>
                <a:latin typeface="Bree Serif" panose="02000503040000020004" pitchFamily="2"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961F77-2697-4ECD-A2BA-708BA2A53463}" type="slidenum">
              <a:rPr lang="en-US" smtClean="0"/>
              <a:pPr/>
              <a:t>‹#›</a:t>
            </a:fld>
            <a:endParaRPr lang="en-US" dirty="0"/>
          </a:p>
        </p:txBody>
      </p:sp>
    </p:spTree>
    <p:extLst>
      <p:ext uri="{BB962C8B-B14F-4D97-AF65-F5344CB8AC3E}">
        <p14:creationId xmlns:p14="http://schemas.microsoft.com/office/powerpoint/2010/main" val="39751172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Three Content">
    <p:spTree>
      <p:nvGrpSpPr>
        <p:cNvPr id="1" name=""/>
        <p:cNvGrpSpPr/>
        <p:nvPr/>
      </p:nvGrpSpPr>
      <p:grpSpPr>
        <a:xfrm>
          <a:off x="0" y="0"/>
          <a:ext cx="0" cy="0"/>
          <a:chOff x="0" y="0"/>
          <a:chExt cx="0" cy="0"/>
        </a:xfrm>
      </p:grpSpPr>
      <p:sp>
        <p:nvSpPr>
          <p:cNvPr id="14" name="Google Shape;23;p5">
            <a:extLst>
              <a:ext uri="{FF2B5EF4-FFF2-40B4-BE49-F238E27FC236}">
                <a16:creationId xmlns:a16="http://schemas.microsoft.com/office/drawing/2014/main" id="{B2713229-EF15-5CE4-1AC1-78393DD53AB5}"/>
              </a:ext>
            </a:extLst>
          </p:cNvPr>
          <p:cNvSpPr/>
          <p:nvPr/>
        </p:nvSpPr>
        <p:spPr>
          <a:xfrm flipH="1">
            <a:off x="11353800" y="5999584"/>
            <a:ext cx="838200" cy="858416"/>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Title 11">
            <a:extLst>
              <a:ext uri="{FF2B5EF4-FFF2-40B4-BE49-F238E27FC236}">
                <a16:creationId xmlns:a16="http://schemas.microsoft.com/office/drawing/2014/main" id="{6EF1AE1C-795C-0162-7F2A-F2FCB4E2532A}"/>
              </a:ext>
            </a:extLst>
          </p:cNvPr>
          <p:cNvSpPr>
            <a:spLocks noGrp="1"/>
          </p:cNvSpPr>
          <p:nvPr>
            <p:ph type="title"/>
          </p:nvPr>
        </p:nvSpPr>
        <p:spPr>
          <a:xfrm>
            <a:off x="457199" y="391890"/>
            <a:ext cx="10515600" cy="933090"/>
          </a:xfrm>
        </p:spPr>
        <p:txBody>
          <a:bodyPr/>
          <a:lstStyle>
            <a:lvl1pPr>
              <a:defRPr sz="4800" b="0">
                <a:latin typeface="+mj-lt"/>
              </a:defRPr>
            </a:lvl1pPr>
          </a:lstStyle>
          <a:p>
            <a:r>
              <a:rPr lang="en-US"/>
              <a:t>Click to edit Master title style</a:t>
            </a:r>
            <a:endParaRPr lang="en-US" dirty="0"/>
          </a:p>
        </p:txBody>
      </p:sp>
      <p:sp>
        <p:nvSpPr>
          <p:cNvPr id="7" name="Google Shape;30;p6">
            <a:extLst>
              <a:ext uri="{FF2B5EF4-FFF2-40B4-BE49-F238E27FC236}">
                <a16:creationId xmlns:a16="http://schemas.microsoft.com/office/drawing/2014/main" id="{538C2F12-46D4-1E29-D716-D8A4349BBD0B}"/>
              </a:ext>
            </a:extLst>
          </p:cNvPr>
          <p:cNvSpPr/>
          <p:nvPr/>
        </p:nvSpPr>
        <p:spPr>
          <a:xfrm rot="5400000">
            <a:off x="-100350" y="724485"/>
            <a:ext cx="468600" cy="267900"/>
          </a:xfrm>
          <a:prstGeom prst="triangl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Date Placeholder 14">
            <a:extLst>
              <a:ext uri="{FF2B5EF4-FFF2-40B4-BE49-F238E27FC236}">
                <a16:creationId xmlns:a16="http://schemas.microsoft.com/office/drawing/2014/main" id="{B6836AA7-79F6-4384-863B-1F0E53FC77EC}"/>
              </a:ext>
            </a:extLst>
          </p:cNvPr>
          <p:cNvSpPr>
            <a:spLocks noGrp="1"/>
          </p:cNvSpPr>
          <p:nvPr>
            <p:ph type="dt" sz="half" idx="10"/>
          </p:nvPr>
        </p:nvSpPr>
        <p:spPr/>
        <p:txBody>
          <a:bodyPr/>
          <a:lstStyle/>
          <a:p>
            <a:fld id="{03CAA957-676A-4B6F-AEEC-ED5D00FBE5BE}" type="datetime1">
              <a:rPr lang="en-US" smtClean="0"/>
              <a:t>10/14/2025</a:t>
            </a:fld>
            <a:endParaRPr lang="en-US" dirty="0"/>
          </a:p>
        </p:txBody>
      </p:sp>
      <p:sp>
        <p:nvSpPr>
          <p:cNvPr id="16" name="Footer Placeholder 15">
            <a:extLst>
              <a:ext uri="{FF2B5EF4-FFF2-40B4-BE49-F238E27FC236}">
                <a16:creationId xmlns:a16="http://schemas.microsoft.com/office/drawing/2014/main" id="{281CE4DE-F6EE-48CC-D6D9-5DC8DAE277AA}"/>
              </a:ext>
            </a:extLst>
          </p:cNvPr>
          <p:cNvSpPr>
            <a:spLocks noGrp="1"/>
          </p:cNvSpPr>
          <p:nvPr>
            <p:ph type="ftr" sz="quarter" idx="11"/>
          </p:nvPr>
        </p:nvSpPr>
        <p:spPr/>
        <p:txBody>
          <a:bodyPr/>
          <a:lstStyle/>
          <a:p>
            <a:endParaRPr lang="en-US" dirty="0"/>
          </a:p>
        </p:txBody>
      </p:sp>
      <p:sp>
        <p:nvSpPr>
          <p:cNvPr id="19" name="Text Placeholder 18">
            <a:extLst>
              <a:ext uri="{FF2B5EF4-FFF2-40B4-BE49-F238E27FC236}">
                <a16:creationId xmlns:a16="http://schemas.microsoft.com/office/drawing/2014/main" id="{432DEB51-625D-A3B4-78C7-B6BFD70B3901}"/>
              </a:ext>
            </a:extLst>
          </p:cNvPr>
          <p:cNvSpPr>
            <a:spLocks noGrp="1"/>
          </p:cNvSpPr>
          <p:nvPr>
            <p:ph type="body" sz="quarter" idx="13" hasCustomPrompt="1"/>
          </p:nvPr>
        </p:nvSpPr>
        <p:spPr>
          <a:xfrm>
            <a:off x="457199" y="1921669"/>
            <a:ext cx="3132819" cy="3014662"/>
          </a:xfrm>
        </p:spPr>
        <p:txBody>
          <a:bodyPr/>
          <a:lstStyle>
            <a:lvl1pPr marL="114300" indent="0">
              <a:buSzPct val="70000"/>
              <a:buFont typeface="Wingdings 3" panose="05040102010807070707" pitchFamily="18" charset="2"/>
              <a:buNone/>
              <a:defRPr sz="1800"/>
            </a:lvl1pPr>
            <a:lvl2pPr marL="571500" indent="0">
              <a:buNone/>
              <a:defRPr sz="2800"/>
            </a:lvl2pPr>
          </a:lstStyle>
          <a:p>
            <a:pPr marL="457200" marR="0" lvl="0" indent="-342900" algn="l" defTabSz="914400" rtl="0" eaLnBrk="1" fontAlgn="auto" latinLnBrk="0" hangingPunct="1">
              <a:lnSpc>
                <a:spcPct val="110000"/>
              </a:lnSpc>
              <a:spcBef>
                <a:spcPts val="600"/>
              </a:spcBef>
              <a:spcAft>
                <a:spcPts val="0"/>
              </a:spcAft>
              <a:buClr>
                <a:srgbClr val="A4D65E"/>
              </a:buClr>
              <a:buSzPts val="1800"/>
              <a:buFont typeface="Barlow Light"/>
              <a:buChar char="▸"/>
              <a:tabLst/>
              <a:defRPr/>
            </a:pPr>
            <a:r>
              <a:rPr kumimoji="0" lang="en-US" sz="2800" b="0" i="0" u="none" strike="noStrike" kern="0" cap="none" spc="0" normalizeH="0" baseline="0" noProof="0" dirty="0">
                <a:ln>
                  <a:noFill/>
                </a:ln>
                <a:solidFill>
                  <a:prstClr val="black"/>
                </a:solidFill>
                <a:effectLst/>
                <a:uLnTx/>
                <a:uFillTx/>
                <a:latin typeface="Open Sans"/>
                <a:sym typeface="Barlow Light"/>
              </a:rPr>
              <a:t>First level</a:t>
            </a:r>
          </a:p>
          <a:p>
            <a:pPr marL="571500" marR="0" lvl="0" indent="-342900" algn="l" defTabSz="914400" rtl="0" eaLnBrk="1" fontAlgn="auto" latinLnBrk="0" hangingPunct="1">
              <a:lnSpc>
                <a:spcPct val="110000"/>
              </a:lnSpc>
              <a:spcBef>
                <a:spcPts val="600"/>
              </a:spcBef>
              <a:spcAft>
                <a:spcPts val="0"/>
              </a:spcAft>
              <a:buClr>
                <a:srgbClr val="A4D65E"/>
              </a:buClr>
              <a:buSzPts val="1800"/>
              <a:buFont typeface="Barlow Light"/>
              <a:buChar char="▸"/>
              <a:tabLst/>
              <a:defRPr/>
            </a:pPr>
            <a:endParaRPr kumimoji="0" lang="en-US" sz="2800" b="0" i="0" u="none" strike="noStrike" kern="0" cap="none" spc="0" normalizeH="0" baseline="0" noProof="0" dirty="0">
              <a:ln>
                <a:noFill/>
              </a:ln>
              <a:solidFill>
                <a:prstClr val="black"/>
              </a:solidFill>
              <a:effectLst/>
              <a:uLnTx/>
              <a:uFillTx/>
              <a:latin typeface="Open Sans"/>
              <a:sym typeface="Barlow Light"/>
            </a:endParaRPr>
          </a:p>
        </p:txBody>
      </p:sp>
      <p:sp>
        <p:nvSpPr>
          <p:cNvPr id="21" name="Text Placeholder 18">
            <a:extLst>
              <a:ext uri="{FF2B5EF4-FFF2-40B4-BE49-F238E27FC236}">
                <a16:creationId xmlns:a16="http://schemas.microsoft.com/office/drawing/2014/main" id="{5A2838EE-2B77-F488-74DD-660CDE944592}"/>
              </a:ext>
            </a:extLst>
          </p:cNvPr>
          <p:cNvSpPr>
            <a:spLocks noGrp="1"/>
          </p:cNvSpPr>
          <p:nvPr>
            <p:ph type="body" sz="quarter" idx="14" hasCustomPrompt="1"/>
          </p:nvPr>
        </p:nvSpPr>
        <p:spPr>
          <a:xfrm>
            <a:off x="7839980" y="1921669"/>
            <a:ext cx="3132819" cy="3014662"/>
          </a:xfrm>
        </p:spPr>
        <p:txBody>
          <a:bodyPr/>
          <a:lstStyle>
            <a:lvl1pPr marL="114300" indent="0">
              <a:buSzPct val="70000"/>
              <a:buFont typeface="Wingdings 3" panose="05040102010807070707" pitchFamily="18" charset="2"/>
              <a:buNone/>
              <a:defRPr sz="1800"/>
            </a:lvl1pPr>
            <a:lvl2pPr marL="571500" indent="0">
              <a:buNone/>
              <a:defRPr sz="2800"/>
            </a:lvl2pPr>
          </a:lstStyle>
          <a:p>
            <a:pPr marL="457200" marR="0" lvl="0" indent="-342900" algn="l" defTabSz="914400" rtl="0" eaLnBrk="1" fontAlgn="auto" latinLnBrk="0" hangingPunct="1">
              <a:lnSpc>
                <a:spcPct val="110000"/>
              </a:lnSpc>
              <a:spcBef>
                <a:spcPts val="600"/>
              </a:spcBef>
              <a:spcAft>
                <a:spcPts val="0"/>
              </a:spcAft>
              <a:buClr>
                <a:srgbClr val="A4D65E"/>
              </a:buClr>
              <a:buSzPts val="1800"/>
              <a:buFont typeface="Barlow Light"/>
              <a:buChar char="▸"/>
              <a:tabLst/>
              <a:defRPr/>
            </a:pPr>
            <a:r>
              <a:rPr kumimoji="0" lang="en-US" sz="2800" b="0" i="0" u="none" strike="noStrike" kern="0" cap="none" spc="0" normalizeH="0" baseline="0" noProof="0" dirty="0">
                <a:ln>
                  <a:noFill/>
                </a:ln>
                <a:solidFill>
                  <a:prstClr val="black"/>
                </a:solidFill>
                <a:effectLst/>
                <a:uLnTx/>
                <a:uFillTx/>
                <a:latin typeface="Open Sans"/>
                <a:sym typeface="Barlow Light"/>
              </a:rPr>
              <a:t>First level</a:t>
            </a:r>
          </a:p>
          <a:p>
            <a:pPr marL="571500" marR="0" lvl="0" indent="-342900" algn="l" defTabSz="914400" rtl="0" eaLnBrk="1" fontAlgn="auto" latinLnBrk="0" hangingPunct="1">
              <a:lnSpc>
                <a:spcPct val="110000"/>
              </a:lnSpc>
              <a:spcBef>
                <a:spcPts val="600"/>
              </a:spcBef>
              <a:spcAft>
                <a:spcPts val="0"/>
              </a:spcAft>
              <a:buClr>
                <a:srgbClr val="A4D65E"/>
              </a:buClr>
              <a:buSzPts val="1800"/>
              <a:buFont typeface="Barlow Light"/>
              <a:buChar char="▸"/>
              <a:tabLst/>
              <a:defRPr/>
            </a:pPr>
            <a:endParaRPr kumimoji="0" lang="en-US" sz="2800" b="0" i="0" u="none" strike="noStrike" kern="0" cap="none" spc="0" normalizeH="0" baseline="0" noProof="0" dirty="0">
              <a:ln>
                <a:noFill/>
              </a:ln>
              <a:solidFill>
                <a:prstClr val="black"/>
              </a:solidFill>
              <a:effectLst/>
              <a:uLnTx/>
              <a:uFillTx/>
              <a:latin typeface="Open Sans"/>
              <a:sym typeface="Barlow Light"/>
            </a:endParaRPr>
          </a:p>
        </p:txBody>
      </p:sp>
      <p:sp>
        <p:nvSpPr>
          <p:cNvPr id="22" name="Text Placeholder 18">
            <a:extLst>
              <a:ext uri="{FF2B5EF4-FFF2-40B4-BE49-F238E27FC236}">
                <a16:creationId xmlns:a16="http://schemas.microsoft.com/office/drawing/2014/main" id="{0BEF14BA-0CED-89A2-4866-43F14F833EB4}"/>
              </a:ext>
            </a:extLst>
          </p:cNvPr>
          <p:cNvSpPr>
            <a:spLocks noGrp="1"/>
          </p:cNvSpPr>
          <p:nvPr>
            <p:ph type="body" sz="quarter" idx="15" hasCustomPrompt="1"/>
          </p:nvPr>
        </p:nvSpPr>
        <p:spPr>
          <a:xfrm>
            <a:off x="4148589" y="1935439"/>
            <a:ext cx="3132819" cy="3014662"/>
          </a:xfrm>
        </p:spPr>
        <p:txBody>
          <a:bodyPr/>
          <a:lstStyle>
            <a:lvl1pPr marL="114300" indent="0">
              <a:buSzPct val="70000"/>
              <a:buFont typeface="Wingdings 3" panose="05040102010807070707" pitchFamily="18" charset="2"/>
              <a:buNone/>
              <a:defRPr sz="1800"/>
            </a:lvl1pPr>
            <a:lvl2pPr marL="571500" indent="0">
              <a:buNone/>
              <a:defRPr sz="2800"/>
            </a:lvl2pPr>
          </a:lstStyle>
          <a:p>
            <a:pPr marL="457200" marR="0" lvl="0" indent="-342900" algn="l" defTabSz="914400" rtl="0" eaLnBrk="1" fontAlgn="auto" latinLnBrk="0" hangingPunct="1">
              <a:lnSpc>
                <a:spcPct val="110000"/>
              </a:lnSpc>
              <a:spcBef>
                <a:spcPts val="600"/>
              </a:spcBef>
              <a:spcAft>
                <a:spcPts val="0"/>
              </a:spcAft>
              <a:buClr>
                <a:srgbClr val="A4D65E"/>
              </a:buClr>
              <a:buSzPts val="1800"/>
              <a:buFont typeface="Barlow Light"/>
              <a:buChar char="▸"/>
              <a:tabLst/>
              <a:defRPr/>
            </a:pPr>
            <a:r>
              <a:rPr kumimoji="0" lang="en-US" sz="2800" b="0" i="0" u="none" strike="noStrike" kern="0" cap="none" spc="0" normalizeH="0" baseline="0" noProof="0" dirty="0">
                <a:ln>
                  <a:noFill/>
                </a:ln>
                <a:solidFill>
                  <a:prstClr val="black"/>
                </a:solidFill>
                <a:effectLst/>
                <a:uLnTx/>
                <a:uFillTx/>
                <a:latin typeface="Open Sans"/>
                <a:sym typeface="Barlow Light"/>
              </a:rPr>
              <a:t>First level</a:t>
            </a:r>
          </a:p>
          <a:p>
            <a:pPr marL="571500" marR="0" lvl="0" indent="-342900" algn="l" defTabSz="914400" rtl="0" eaLnBrk="1" fontAlgn="auto" latinLnBrk="0" hangingPunct="1">
              <a:lnSpc>
                <a:spcPct val="110000"/>
              </a:lnSpc>
              <a:spcBef>
                <a:spcPts val="600"/>
              </a:spcBef>
              <a:spcAft>
                <a:spcPts val="0"/>
              </a:spcAft>
              <a:buClr>
                <a:srgbClr val="A4D65E"/>
              </a:buClr>
              <a:buSzPts val="1800"/>
              <a:buFont typeface="Barlow Light"/>
              <a:buChar char="▸"/>
              <a:tabLst/>
              <a:defRPr/>
            </a:pPr>
            <a:endParaRPr kumimoji="0" lang="en-US" sz="2800" b="0" i="0" u="none" strike="noStrike" kern="0" cap="none" spc="0" normalizeH="0" baseline="0" noProof="0" dirty="0">
              <a:ln>
                <a:noFill/>
              </a:ln>
              <a:solidFill>
                <a:prstClr val="black"/>
              </a:solidFill>
              <a:effectLst/>
              <a:uLnTx/>
              <a:uFillTx/>
              <a:latin typeface="Open Sans"/>
              <a:sym typeface="Barlow Light"/>
            </a:endParaRPr>
          </a:p>
        </p:txBody>
      </p:sp>
      <p:sp>
        <p:nvSpPr>
          <p:cNvPr id="13" name="Google Shape;23;p5">
            <a:extLst>
              <a:ext uri="{FF2B5EF4-FFF2-40B4-BE49-F238E27FC236}">
                <a16:creationId xmlns:a16="http://schemas.microsoft.com/office/drawing/2014/main" id="{6E98C706-0BA9-3ED8-33B1-48D0F6692B48}"/>
              </a:ext>
            </a:extLst>
          </p:cNvPr>
          <p:cNvSpPr/>
          <p:nvPr/>
        </p:nvSpPr>
        <p:spPr>
          <a:xfrm flipH="1">
            <a:off x="11353800" y="5999584"/>
            <a:ext cx="838200" cy="858416"/>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30;p6">
            <a:extLst>
              <a:ext uri="{FF2B5EF4-FFF2-40B4-BE49-F238E27FC236}">
                <a16:creationId xmlns:a16="http://schemas.microsoft.com/office/drawing/2014/main" id="{8AA9426B-EF2B-B02D-9788-9963DC9AEE3F}"/>
              </a:ext>
            </a:extLst>
          </p:cNvPr>
          <p:cNvSpPr/>
          <p:nvPr/>
        </p:nvSpPr>
        <p:spPr>
          <a:xfrm rot="5400000">
            <a:off x="-100350" y="724485"/>
            <a:ext cx="468600" cy="267900"/>
          </a:xfrm>
          <a:prstGeom prst="triangl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23" name="Picture 22">
            <a:extLst>
              <a:ext uri="{FF2B5EF4-FFF2-40B4-BE49-F238E27FC236}">
                <a16:creationId xmlns:a16="http://schemas.microsoft.com/office/drawing/2014/main" id="{42FDFC19-159F-C0F7-F01B-37B3F9D92A8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8723266" y="6315004"/>
            <a:ext cx="2462984" cy="447815"/>
          </a:xfrm>
          <a:prstGeom prst="rect">
            <a:avLst/>
          </a:prstGeom>
        </p:spPr>
      </p:pic>
      <p:sp>
        <p:nvSpPr>
          <p:cNvPr id="24" name="Google Shape;23;p5">
            <a:extLst>
              <a:ext uri="{FF2B5EF4-FFF2-40B4-BE49-F238E27FC236}">
                <a16:creationId xmlns:a16="http://schemas.microsoft.com/office/drawing/2014/main" id="{9329F0FD-D370-F530-C1C2-5AB62C927B4B}"/>
              </a:ext>
            </a:extLst>
          </p:cNvPr>
          <p:cNvSpPr/>
          <p:nvPr userDrawn="1"/>
        </p:nvSpPr>
        <p:spPr>
          <a:xfrm flipH="1">
            <a:off x="11353800" y="5999584"/>
            <a:ext cx="838200" cy="858416"/>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30;p6">
            <a:extLst>
              <a:ext uri="{FF2B5EF4-FFF2-40B4-BE49-F238E27FC236}">
                <a16:creationId xmlns:a16="http://schemas.microsoft.com/office/drawing/2014/main" id="{397BE673-9B8F-5A47-ED38-4ECE65E2DF40}"/>
              </a:ext>
            </a:extLst>
          </p:cNvPr>
          <p:cNvSpPr/>
          <p:nvPr userDrawn="1"/>
        </p:nvSpPr>
        <p:spPr>
          <a:xfrm rot="5400000">
            <a:off x="-100350" y="724485"/>
            <a:ext cx="468600" cy="267900"/>
          </a:xfrm>
          <a:prstGeom prst="triangl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 name="Slide Number Placeholder 16">
            <a:extLst>
              <a:ext uri="{FF2B5EF4-FFF2-40B4-BE49-F238E27FC236}">
                <a16:creationId xmlns:a16="http://schemas.microsoft.com/office/drawing/2014/main" id="{2B92BBE0-7E6C-3638-5A98-D2B09F7A406A}"/>
              </a:ext>
            </a:extLst>
          </p:cNvPr>
          <p:cNvSpPr txBox="1">
            <a:spLocks/>
          </p:cNvSpPr>
          <p:nvPr userDrawn="1"/>
        </p:nvSpPr>
        <p:spPr>
          <a:xfrm>
            <a:off x="11688901" y="6330400"/>
            <a:ext cx="503099" cy="503042"/>
          </a:xfrm>
          <a:prstGeom prst="rect">
            <a:avLst/>
          </a:prstGeom>
        </p:spPr>
        <p:txBody>
          <a:bodyPr vert="horz" lIns="91440" tIns="45720" rIns="91440" bIns="45720" rtlCol="0" anchor="ctr"/>
          <a:lstStyle>
            <a:defPPr>
              <a:defRPr lang="en-US"/>
            </a:defPPr>
            <a:lvl1pPr marL="0" algn="r" defTabSz="914400" rtl="0" eaLnBrk="1" latinLnBrk="0" hangingPunct="1">
              <a:defRPr sz="2000" kern="1200">
                <a:solidFill>
                  <a:schemeClr val="bg1"/>
                </a:solidFill>
                <a:latin typeface="Bree Serif" panose="02000503040000020004" pitchFamily="2"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961F77-2697-4ECD-A2BA-708BA2A53463}" type="slidenum">
              <a:rPr lang="en-US" smtClean="0"/>
              <a:pPr/>
              <a:t>‹#›</a:t>
            </a:fld>
            <a:endParaRPr lang="en-US" dirty="0"/>
          </a:p>
        </p:txBody>
      </p:sp>
    </p:spTree>
    <p:extLst>
      <p:ext uri="{BB962C8B-B14F-4D97-AF65-F5344CB8AC3E}">
        <p14:creationId xmlns:p14="http://schemas.microsoft.com/office/powerpoint/2010/main" val="4989623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Resources">
    <p:spTree>
      <p:nvGrpSpPr>
        <p:cNvPr id="1" name=""/>
        <p:cNvGrpSpPr/>
        <p:nvPr/>
      </p:nvGrpSpPr>
      <p:grpSpPr>
        <a:xfrm>
          <a:off x="0" y="0"/>
          <a:ext cx="0" cy="0"/>
          <a:chOff x="0" y="0"/>
          <a:chExt cx="0" cy="0"/>
        </a:xfrm>
      </p:grpSpPr>
      <p:sp>
        <p:nvSpPr>
          <p:cNvPr id="14" name="Google Shape;23;p5">
            <a:extLst>
              <a:ext uri="{FF2B5EF4-FFF2-40B4-BE49-F238E27FC236}">
                <a16:creationId xmlns:a16="http://schemas.microsoft.com/office/drawing/2014/main" id="{B2713229-EF15-5CE4-1AC1-78393DD53AB5}"/>
              </a:ext>
            </a:extLst>
          </p:cNvPr>
          <p:cNvSpPr/>
          <p:nvPr/>
        </p:nvSpPr>
        <p:spPr>
          <a:xfrm flipH="1">
            <a:off x="11353800" y="5999584"/>
            <a:ext cx="838200" cy="858416"/>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Title 11">
            <a:extLst>
              <a:ext uri="{FF2B5EF4-FFF2-40B4-BE49-F238E27FC236}">
                <a16:creationId xmlns:a16="http://schemas.microsoft.com/office/drawing/2014/main" id="{6EF1AE1C-795C-0162-7F2A-F2FCB4E2532A}"/>
              </a:ext>
            </a:extLst>
          </p:cNvPr>
          <p:cNvSpPr>
            <a:spLocks noGrp="1"/>
          </p:cNvSpPr>
          <p:nvPr>
            <p:ph type="title"/>
          </p:nvPr>
        </p:nvSpPr>
        <p:spPr>
          <a:xfrm>
            <a:off x="457199" y="391890"/>
            <a:ext cx="10515600" cy="933090"/>
          </a:xfrm>
        </p:spPr>
        <p:txBody>
          <a:bodyPr/>
          <a:lstStyle>
            <a:lvl1pPr>
              <a:defRPr sz="4800" b="0">
                <a:latin typeface="+mj-lt"/>
              </a:defRPr>
            </a:lvl1pPr>
          </a:lstStyle>
          <a:p>
            <a:r>
              <a:rPr lang="en-US"/>
              <a:t>Click to edit Master title style</a:t>
            </a:r>
            <a:endParaRPr lang="en-US" dirty="0"/>
          </a:p>
        </p:txBody>
      </p:sp>
      <p:sp>
        <p:nvSpPr>
          <p:cNvPr id="7" name="Google Shape;30;p6">
            <a:extLst>
              <a:ext uri="{FF2B5EF4-FFF2-40B4-BE49-F238E27FC236}">
                <a16:creationId xmlns:a16="http://schemas.microsoft.com/office/drawing/2014/main" id="{538C2F12-46D4-1E29-D716-D8A4349BBD0B}"/>
              </a:ext>
            </a:extLst>
          </p:cNvPr>
          <p:cNvSpPr/>
          <p:nvPr/>
        </p:nvSpPr>
        <p:spPr>
          <a:xfrm rot="5400000">
            <a:off x="-100350" y="724485"/>
            <a:ext cx="468600" cy="267900"/>
          </a:xfrm>
          <a:prstGeom prst="triangl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Date Placeholder 14">
            <a:extLst>
              <a:ext uri="{FF2B5EF4-FFF2-40B4-BE49-F238E27FC236}">
                <a16:creationId xmlns:a16="http://schemas.microsoft.com/office/drawing/2014/main" id="{B6836AA7-79F6-4384-863B-1F0E53FC77EC}"/>
              </a:ext>
            </a:extLst>
          </p:cNvPr>
          <p:cNvSpPr>
            <a:spLocks noGrp="1"/>
          </p:cNvSpPr>
          <p:nvPr>
            <p:ph type="dt" sz="half" idx="10"/>
          </p:nvPr>
        </p:nvSpPr>
        <p:spPr/>
        <p:txBody>
          <a:bodyPr/>
          <a:lstStyle/>
          <a:p>
            <a:fld id="{E100A48B-A094-43FC-8F1C-03484F76CE24}" type="datetime1">
              <a:rPr lang="en-US" smtClean="0"/>
              <a:t>10/14/2025</a:t>
            </a:fld>
            <a:endParaRPr lang="en-US" dirty="0"/>
          </a:p>
        </p:txBody>
      </p:sp>
      <p:sp>
        <p:nvSpPr>
          <p:cNvPr id="16" name="Footer Placeholder 15">
            <a:extLst>
              <a:ext uri="{FF2B5EF4-FFF2-40B4-BE49-F238E27FC236}">
                <a16:creationId xmlns:a16="http://schemas.microsoft.com/office/drawing/2014/main" id="{281CE4DE-F6EE-48CC-D6D9-5DC8DAE277AA}"/>
              </a:ext>
            </a:extLst>
          </p:cNvPr>
          <p:cNvSpPr>
            <a:spLocks noGrp="1"/>
          </p:cNvSpPr>
          <p:nvPr>
            <p:ph type="ftr" sz="quarter" idx="11"/>
          </p:nvPr>
        </p:nvSpPr>
        <p:spPr/>
        <p:txBody>
          <a:bodyPr/>
          <a:lstStyle/>
          <a:p>
            <a:endParaRPr lang="en-US" dirty="0"/>
          </a:p>
        </p:txBody>
      </p:sp>
      <p:sp>
        <p:nvSpPr>
          <p:cNvPr id="3" name="Picture Placeholder 2">
            <a:extLst>
              <a:ext uri="{FF2B5EF4-FFF2-40B4-BE49-F238E27FC236}">
                <a16:creationId xmlns:a16="http://schemas.microsoft.com/office/drawing/2014/main" id="{170C3A5F-ECF7-A89D-FEEF-B6C7CFF21B73}"/>
              </a:ext>
            </a:extLst>
          </p:cNvPr>
          <p:cNvSpPr>
            <a:spLocks noGrp="1"/>
          </p:cNvSpPr>
          <p:nvPr>
            <p:ph type="pic" sz="quarter" idx="14"/>
          </p:nvPr>
        </p:nvSpPr>
        <p:spPr>
          <a:xfrm>
            <a:off x="7741738" y="1921669"/>
            <a:ext cx="2615241" cy="3442042"/>
          </a:xfrm>
          <a:ln w="28575">
            <a:solidFill>
              <a:srgbClr val="A4D65E"/>
            </a:solidFill>
          </a:ln>
        </p:spPr>
        <p:txBody>
          <a:bodyPr/>
          <a:lstStyle>
            <a:lvl1pPr marL="0" indent="0">
              <a:buNone/>
              <a:defRPr/>
            </a:lvl1pPr>
          </a:lstStyle>
          <a:p>
            <a:r>
              <a:rPr lang="en-US"/>
              <a:t>Click icon to add picture</a:t>
            </a:r>
            <a:endParaRPr lang="en-US" dirty="0"/>
          </a:p>
        </p:txBody>
      </p:sp>
      <p:sp>
        <p:nvSpPr>
          <p:cNvPr id="9" name="Text Placeholder 8">
            <a:extLst>
              <a:ext uri="{FF2B5EF4-FFF2-40B4-BE49-F238E27FC236}">
                <a16:creationId xmlns:a16="http://schemas.microsoft.com/office/drawing/2014/main" id="{EEBC1A0E-FA15-3850-0169-7011E4F3670E}"/>
              </a:ext>
            </a:extLst>
          </p:cNvPr>
          <p:cNvSpPr>
            <a:spLocks noGrp="1"/>
          </p:cNvSpPr>
          <p:nvPr>
            <p:ph type="body" sz="quarter" idx="15" hasCustomPrompt="1"/>
          </p:nvPr>
        </p:nvSpPr>
        <p:spPr>
          <a:xfrm>
            <a:off x="457199" y="1922462"/>
            <a:ext cx="5486401" cy="3013075"/>
          </a:xfrm>
        </p:spPr>
        <p:txBody>
          <a:bodyPr/>
          <a:lstStyle>
            <a:lvl2pPr marL="457200" indent="0">
              <a:buNone/>
              <a:defRPr/>
            </a:lvl2pPr>
          </a:lstStyle>
          <a:p>
            <a:pPr marL="457200" marR="0" lvl="0" indent="-342900" algn="l" defTabSz="914400" rtl="0" eaLnBrk="1" fontAlgn="auto" latinLnBrk="0" hangingPunct="1">
              <a:lnSpc>
                <a:spcPct val="110000"/>
              </a:lnSpc>
              <a:spcBef>
                <a:spcPts val="600"/>
              </a:spcBef>
              <a:spcAft>
                <a:spcPts val="0"/>
              </a:spcAft>
              <a:buClr>
                <a:srgbClr val="A4D65E"/>
              </a:buClr>
              <a:buSzPts val="1800"/>
              <a:buFont typeface="Barlow Light"/>
              <a:buChar char="▸"/>
              <a:tabLst/>
              <a:defRPr/>
            </a:pPr>
            <a:r>
              <a:rPr kumimoji="0" lang="en-US" sz="1800" b="0" i="0" u="none" strike="noStrike" kern="0" cap="none" spc="0" normalizeH="0" baseline="0" noProof="0" dirty="0">
                <a:ln>
                  <a:noFill/>
                </a:ln>
                <a:solidFill>
                  <a:prstClr val="black"/>
                </a:solidFill>
                <a:effectLst/>
                <a:uLnTx/>
                <a:uFillTx/>
                <a:latin typeface="Open Sans"/>
                <a:ea typeface="+mn-ea"/>
                <a:cs typeface="+mn-cs"/>
                <a:sym typeface="Barlow Light"/>
              </a:rPr>
              <a:t>First level</a:t>
            </a:r>
          </a:p>
          <a:p>
            <a:pPr marL="914400" marR="0" lvl="1" indent="-342900" algn="l" defTabSz="914400" rtl="0" eaLnBrk="1" fontAlgn="auto" latinLnBrk="0" hangingPunct="1">
              <a:lnSpc>
                <a:spcPct val="110000"/>
              </a:lnSpc>
              <a:spcBef>
                <a:spcPts val="600"/>
              </a:spcBef>
              <a:spcAft>
                <a:spcPts val="0"/>
              </a:spcAft>
              <a:buClr>
                <a:srgbClr val="A4D65E"/>
              </a:buClr>
              <a:buSzPts val="1800"/>
              <a:buFont typeface="Barlow Light"/>
              <a:buChar char="▹"/>
              <a:tabLst/>
              <a:defRPr/>
            </a:pPr>
            <a:r>
              <a:rPr kumimoji="0" lang="en-US" sz="1800" b="0" i="0" u="none" strike="noStrike" kern="0" cap="none" spc="0" normalizeH="0" baseline="0" noProof="0" dirty="0">
                <a:ln>
                  <a:noFill/>
                </a:ln>
                <a:solidFill>
                  <a:prstClr val="black"/>
                </a:solidFill>
                <a:effectLst/>
                <a:uLnTx/>
                <a:uFillTx/>
                <a:latin typeface="Open Sans"/>
                <a:ea typeface="+mn-ea"/>
                <a:cs typeface="+mn-cs"/>
                <a:sym typeface="Barlow Light"/>
              </a:rPr>
              <a:t>Second level</a:t>
            </a:r>
          </a:p>
          <a:p>
            <a:pPr marL="1371600" marR="0" lvl="2" indent="-342900" algn="l" defTabSz="914400" rtl="0" eaLnBrk="1" fontAlgn="auto" latinLnBrk="0" hangingPunct="1">
              <a:lnSpc>
                <a:spcPct val="110000"/>
              </a:lnSpc>
              <a:spcBef>
                <a:spcPts val="600"/>
              </a:spcBef>
              <a:spcAft>
                <a:spcPts val="0"/>
              </a:spcAft>
              <a:buClr>
                <a:srgbClr val="A4D65E"/>
              </a:buClr>
              <a:buSzPts val="1800"/>
              <a:buFont typeface="Barlow Light"/>
              <a:buChar char="▹"/>
              <a:tabLst/>
              <a:defRPr/>
            </a:pPr>
            <a:r>
              <a:rPr kumimoji="0" lang="en-US" sz="1800" b="0" i="0" u="none" strike="noStrike" kern="0" cap="none" spc="0" normalizeH="0" baseline="0" noProof="0" dirty="0">
                <a:ln>
                  <a:noFill/>
                </a:ln>
                <a:solidFill>
                  <a:prstClr val="black"/>
                </a:solidFill>
                <a:effectLst/>
                <a:uLnTx/>
                <a:uFillTx/>
                <a:latin typeface="Open Sans"/>
                <a:ea typeface="+mn-ea"/>
                <a:cs typeface="+mn-cs"/>
                <a:sym typeface="Barlow Light"/>
              </a:rPr>
              <a:t>Third level</a:t>
            </a:r>
          </a:p>
          <a:p>
            <a:pPr marL="1828800" marR="0" lvl="3" indent="-342900" algn="l" defTabSz="914400" rtl="0" eaLnBrk="1" fontAlgn="auto" latinLnBrk="0" hangingPunct="1">
              <a:lnSpc>
                <a:spcPct val="110000"/>
              </a:lnSpc>
              <a:spcBef>
                <a:spcPts val="600"/>
              </a:spcBef>
              <a:spcAft>
                <a:spcPts val="0"/>
              </a:spcAft>
              <a:buClr>
                <a:prstClr val="black"/>
              </a:buClr>
              <a:buSzPts val="1800"/>
              <a:buFont typeface="Barlow Light"/>
              <a:buChar char="▹"/>
              <a:tabLst/>
              <a:defRPr/>
            </a:pPr>
            <a:r>
              <a:rPr kumimoji="0" lang="en-US" sz="1800" b="0" i="0" u="none" strike="noStrike" kern="0" cap="none" spc="0" normalizeH="0" baseline="0" noProof="0" dirty="0">
                <a:ln>
                  <a:noFill/>
                </a:ln>
                <a:solidFill>
                  <a:prstClr val="black"/>
                </a:solidFill>
                <a:effectLst/>
                <a:uLnTx/>
                <a:uFillTx/>
                <a:latin typeface="Open Sans"/>
                <a:ea typeface="+mn-ea"/>
                <a:cs typeface="+mn-cs"/>
                <a:sym typeface="Barlow Light"/>
              </a:rPr>
              <a:t>Fourth level</a:t>
            </a:r>
          </a:p>
          <a:p>
            <a:pPr marL="2286000" marR="0" lvl="4" indent="-342900" algn="l" defTabSz="914400" rtl="0" eaLnBrk="1" fontAlgn="auto" latinLnBrk="0" hangingPunct="1">
              <a:lnSpc>
                <a:spcPct val="110000"/>
              </a:lnSpc>
              <a:spcBef>
                <a:spcPts val="600"/>
              </a:spcBef>
              <a:spcAft>
                <a:spcPts val="0"/>
              </a:spcAft>
              <a:buClr>
                <a:prstClr val="black"/>
              </a:buClr>
              <a:buSzPts val="1800"/>
              <a:buFont typeface="Barlow Light"/>
              <a:buChar char="▹"/>
              <a:tabLst/>
              <a:defRPr/>
            </a:pPr>
            <a:r>
              <a:rPr kumimoji="0" lang="en-US" sz="1800" b="0" i="0" u="none" strike="noStrike" kern="0" cap="none" spc="0" normalizeH="0" baseline="0" noProof="0" dirty="0">
                <a:ln>
                  <a:noFill/>
                </a:ln>
                <a:solidFill>
                  <a:prstClr val="black"/>
                </a:solidFill>
                <a:effectLst/>
                <a:uLnTx/>
                <a:uFillTx/>
                <a:latin typeface="Open Sans"/>
                <a:ea typeface="+mn-ea"/>
                <a:cs typeface="+mn-cs"/>
                <a:sym typeface="Barlow Light"/>
              </a:rPr>
              <a:t>Fifth level</a:t>
            </a:r>
          </a:p>
        </p:txBody>
      </p:sp>
      <p:sp>
        <p:nvSpPr>
          <p:cNvPr id="11" name="Google Shape;23;p5">
            <a:extLst>
              <a:ext uri="{FF2B5EF4-FFF2-40B4-BE49-F238E27FC236}">
                <a16:creationId xmlns:a16="http://schemas.microsoft.com/office/drawing/2014/main" id="{F4FCFF8C-9627-81FE-B79C-150CD6F31787}"/>
              </a:ext>
            </a:extLst>
          </p:cNvPr>
          <p:cNvSpPr/>
          <p:nvPr/>
        </p:nvSpPr>
        <p:spPr>
          <a:xfrm flipH="1">
            <a:off x="11353800" y="5999584"/>
            <a:ext cx="838200" cy="858416"/>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30;p6">
            <a:extLst>
              <a:ext uri="{FF2B5EF4-FFF2-40B4-BE49-F238E27FC236}">
                <a16:creationId xmlns:a16="http://schemas.microsoft.com/office/drawing/2014/main" id="{4B5A8E33-AAAD-A529-EA03-98F878AB231D}"/>
              </a:ext>
            </a:extLst>
          </p:cNvPr>
          <p:cNvSpPr/>
          <p:nvPr/>
        </p:nvSpPr>
        <p:spPr>
          <a:xfrm rot="5400000">
            <a:off x="-100350" y="724485"/>
            <a:ext cx="468600" cy="267900"/>
          </a:xfrm>
          <a:prstGeom prst="triangl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8" name="Picture 17">
            <a:extLst>
              <a:ext uri="{FF2B5EF4-FFF2-40B4-BE49-F238E27FC236}">
                <a16:creationId xmlns:a16="http://schemas.microsoft.com/office/drawing/2014/main" id="{AD9E58F3-C0F1-2CFC-9B78-E8B5B9334B57}"/>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8723266" y="6315004"/>
            <a:ext cx="2462984" cy="447815"/>
          </a:xfrm>
          <a:prstGeom prst="rect">
            <a:avLst/>
          </a:prstGeom>
        </p:spPr>
      </p:pic>
      <p:sp>
        <p:nvSpPr>
          <p:cNvPr id="19" name="Google Shape;23;p5">
            <a:extLst>
              <a:ext uri="{FF2B5EF4-FFF2-40B4-BE49-F238E27FC236}">
                <a16:creationId xmlns:a16="http://schemas.microsoft.com/office/drawing/2014/main" id="{3D78AA1A-154C-47D2-7BFD-C0B2CF7C3EB2}"/>
              </a:ext>
            </a:extLst>
          </p:cNvPr>
          <p:cNvSpPr/>
          <p:nvPr userDrawn="1"/>
        </p:nvSpPr>
        <p:spPr>
          <a:xfrm flipH="1">
            <a:off x="11353800" y="5999584"/>
            <a:ext cx="838200" cy="858416"/>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30;p6">
            <a:extLst>
              <a:ext uri="{FF2B5EF4-FFF2-40B4-BE49-F238E27FC236}">
                <a16:creationId xmlns:a16="http://schemas.microsoft.com/office/drawing/2014/main" id="{744C0423-E4A9-7F15-9612-C63986ADED3B}"/>
              </a:ext>
            </a:extLst>
          </p:cNvPr>
          <p:cNvSpPr/>
          <p:nvPr userDrawn="1"/>
        </p:nvSpPr>
        <p:spPr>
          <a:xfrm rot="5400000">
            <a:off x="-100350" y="724485"/>
            <a:ext cx="468600" cy="267900"/>
          </a:xfrm>
          <a:prstGeom prst="triangl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 name="Slide Number Placeholder 16">
            <a:extLst>
              <a:ext uri="{FF2B5EF4-FFF2-40B4-BE49-F238E27FC236}">
                <a16:creationId xmlns:a16="http://schemas.microsoft.com/office/drawing/2014/main" id="{F18CB669-5652-A9C8-0EF8-F61F4950C239}"/>
              </a:ext>
            </a:extLst>
          </p:cNvPr>
          <p:cNvSpPr txBox="1">
            <a:spLocks/>
          </p:cNvSpPr>
          <p:nvPr userDrawn="1"/>
        </p:nvSpPr>
        <p:spPr>
          <a:xfrm>
            <a:off x="11688901" y="6330400"/>
            <a:ext cx="503099" cy="503042"/>
          </a:xfrm>
          <a:prstGeom prst="rect">
            <a:avLst/>
          </a:prstGeom>
        </p:spPr>
        <p:txBody>
          <a:bodyPr vert="horz" lIns="91440" tIns="45720" rIns="91440" bIns="45720" rtlCol="0" anchor="ctr"/>
          <a:lstStyle>
            <a:defPPr>
              <a:defRPr lang="en-US"/>
            </a:defPPr>
            <a:lvl1pPr marL="0" algn="r" defTabSz="914400" rtl="0" eaLnBrk="1" latinLnBrk="0" hangingPunct="1">
              <a:defRPr sz="2000" kern="1200">
                <a:solidFill>
                  <a:schemeClr val="bg1"/>
                </a:solidFill>
                <a:latin typeface="Bree Serif" panose="02000503040000020004" pitchFamily="2"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961F77-2697-4ECD-A2BA-708BA2A53463}" type="slidenum">
              <a:rPr lang="en-US" smtClean="0"/>
              <a:pPr/>
              <a:t>‹#›</a:t>
            </a:fld>
            <a:endParaRPr lang="en-US" dirty="0"/>
          </a:p>
        </p:txBody>
      </p:sp>
    </p:spTree>
    <p:extLst>
      <p:ext uri="{BB962C8B-B14F-4D97-AF65-F5344CB8AC3E}">
        <p14:creationId xmlns:p14="http://schemas.microsoft.com/office/powerpoint/2010/main" val="1617000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userDrawn="1">
  <p:cSld name="Blue Section Header">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5FC44A-D176-9470-50D5-BA2C250886D8}"/>
              </a:ext>
            </a:extLst>
          </p:cNvPr>
          <p:cNvSpPr>
            <a:spLocks noGrp="1"/>
          </p:cNvSpPr>
          <p:nvPr>
            <p:ph type="title"/>
          </p:nvPr>
        </p:nvSpPr>
        <p:spPr>
          <a:xfrm>
            <a:off x="831850" y="2980067"/>
            <a:ext cx="10515600" cy="1133475"/>
          </a:xfrm>
        </p:spPr>
        <p:txBody>
          <a:bodyPr anchor="b"/>
          <a:lstStyle>
            <a:lvl1pPr>
              <a:defRPr sz="6000">
                <a:solidFill>
                  <a:schemeClr val="tx2"/>
                </a:solidFill>
              </a:defRPr>
            </a:lvl1pPr>
          </a:lstStyle>
          <a:p>
            <a:r>
              <a:rPr lang="en-US" dirty="0"/>
              <a:t>Click to edit Master title style</a:t>
            </a:r>
          </a:p>
        </p:txBody>
      </p:sp>
      <p:sp>
        <p:nvSpPr>
          <p:cNvPr id="12" name="Text Placeholder 11">
            <a:extLst>
              <a:ext uri="{FF2B5EF4-FFF2-40B4-BE49-F238E27FC236}">
                <a16:creationId xmlns:a16="http://schemas.microsoft.com/office/drawing/2014/main" id="{2A4645C6-BB72-B27C-4B92-B7581D8B88E8}"/>
              </a:ext>
            </a:extLst>
          </p:cNvPr>
          <p:cNvSpPr>
            <a:spLocks noGrp="1"/>
          </p:cNvSpPr>
          <p:nvPr>
            <p:ph type="body" sz="quarter" idx="14" hasCustomPrompt="1"/>
          </p:nvPr>
        </p:nvSpPr>
        <p:spPr>
          <a:xfrm>
            <a:off x="831850" y="4113213"/>
            <a:ext cx="7070725" cy="841375"/>
          </a:xfrm>
        </p:spPr>
        <p:txBody>
          <a:bodyPr>
            <a:normAutofit/>
          </a:bodyPr>
          <a:lstStyle>
            <a:lvl1pPr marL="0" indent="0">
              <a:buNone/>
              <a:defRPr sz="2000">
                <a:solidFill>
                  <a:schemeClr val="bg1"/>
                </a:solidFill>
                <a:latin typeface="+mj-lt"/>
              </a:defRPr>
            </a:lvl1pPr>
          </a:lstStyle>
          <a:p>
            <a:pPr lvl="0"/>
            <a:r>
              <a:rPr lang="en-US" dirty="0"/>
              <a:t>Sub-title</a:t>
            </a:r>
          </a:p>
        </p:txBody>
      </p:sp>
      <p:sp>
        <p:nvSpPr>
          <p:cNvPr id="6" name="Google Shape;11;p2">
            <a:extLst>
              <a:ext uri="{FF2B5EF4-FFF2-40B4-BE49-F238E27FC236}">
                <a16:creationId xmlns:a16="http://schemas.microsoft.com/office/drawing/2014/main" id="{AB1DE0B1-1E36-9933-1E1B-CAAE4B5620F3}"/>
              </a:ext>
            </a:extLst>
          </p:cNvPr>
          <p:cNvSpPr/>
          <p:nvPr userDrawn="1"/>
        </p:nvSpPr>
        <p:spPr>
          <a:xfrm rot="5400000">
            <a:off x="-303300" y="3141955"/>
            <a:ext cx="1416300" cy="809700"/>
          </a:xfrm>
          <a:prstGeom prst="triangle">
            <a:avLst>
              <a:gd name="adj" fmla="val 50000"/>
            </a:avLst>
          </a:prstGeom>
          <a:solidFill>
            <a:schemeClr val="tx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Text Placeholder 9">
            <a:extLst>
              <a:ext uri="{FF2B5EF4-FFF2-40B4-BE49-F238E27FC236}">
                <a16:creationId xmlns:a16="http://schemas.microsoft.com/office/drawing/2014/main" id="{B695AE1C-BA33-CC8B-1037-36969F8251A7}"/>
              </a:ext>
            </a:extLst>
          </p:cNvPr>
          <p:cNvSpPr>
            <a:spLocks noGrp="1"/>
          </p:cNvSpPr>
          <p:nvPr>
            <p:ph type="body" sz="quarter" idx="13" hasCustomPrompt="1"/>
          </p:nvPr>
        </p:nvSpPr>
        <p:spPr>
          <a:xfrm>
            <a:off x="65918" y="3263139"/>
            <a:ext cx="503238" cy="567330"/>
          </a:xfrm>
        </p:spPr>
        <p:txBody>
          <a:bodyPr>
            <a:normAutofit/>
          </a:bodyPr>
          <a:lstStyle>
            <a:lvl1pPr marL="0" indent="0">
              <a:buNone/>
              <a:defRPr sz="4000">
                <a:solidFill>
                  <a:schemeClr val="bg1"/>
                </a:solidFill>
                <a:latin typeface="Bree Serif" panose="02000503040000020004" pitchFamily="2" charset="0"/>
              </a:defRPr>
            </a:lvl1pPr>
          </a:lstStyle>
          <a:p>
            <a:pPr lvl="0"/>
            <a:r>
              <a:rPr lang="en-US" dirty="0"/>
              <a:t>#</a:t>
            </a:r>
          </a:p>
        </p:txBody>
      </p:sp>
    </p:spTree>
    <p:extLst>
      <p:ext uri="{BB962C8B-B14F-4D97-AF65-F5344CB8AC3E}">
        <p14:creationId xmlns:p14="http://schemas.microsoft.com/office/powerpoint/2010/main" val="12788914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1_White 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5FC44A-D176-9470-50D5-BA2C250886D8}"/>
              </a:ext>
            </a:extLst>
          </p:cNvPr>
          <p:cNvSpPr>
            <a:spLocks noGrp="1"/>
          </p:cNvSpPr>
          <p:nvPr>
            <p:ph type="title" hasCustomPrompt="1"/>
          </p:nvPr>
        </p:nvSpPr>
        <p:spPr>
          <a:xfrm>
            <a:off x="1676400" y="2777158"/>
            <a:ext cx="10515600" cy="1539292"/>
          </a:xfrm>
        </p:spPr>
        <p:txBody>
          <a:bodyPr anchor="ctr" anchorCtr="0"/>
          <a:lstStyle>
            <a:lvl1pPr>
              <a:defRPr sz="9600" b="0">
                <a:solidFill>
                  <a:schemeClr val="tx2"/>
                </a:solidFill>
                <a:latin typeface="+mn-lt"/>
              </a:defRPr>
            </a:lvl1pPr>
          </a:lstStyle>
          <a:p>
            <a:r>
              <a:rPr lang="en-US" dirty="0"/>
              <a:t>Title</a:t>
            </a:r>
          </a:p>
        </p:txBody>
      </p:sp>
      <p:sp>
        <p:nvSpPr>
          <p:cNvPr id="4" name="Date Placeholder 3">
            <a:extLst>
              <a:ext uri="{FF2B5EF4-FFF2-40B4-BE49-F238E27FC236}">
                <a16:creationId xmlns:a16="http://schemas.microsoft.com/office/drawing/2014/main" id="{F6B5A4AF-C5CE-43A4-C150-07A2AA7A48A9}"/>
              </a:ext>
            </a:extLst>
          </p:cNvPr>
          <p:cNvSpPr>
            <a:spLocks noGrp="1"/>
          </p:cNvSpPr>
          <p:nvPr>
            <p:ph type="dt" sz="half" idx="10"/>
          </p:nvPr>
        </p:nvSpPr>
        <p:spPr/>
        <p:txBody>
          <a:bodyPr/>
          <a:lstStyle/>
          <a:p>
            <a:fld id="{FC13198B-4C57-4F7E-BDD3-271BE1D0A3D6}" type="datetime1">
              <a:rPr lang="en-US" smtClean="0"/>
              <a:t>10/14/2025</a:t>
            </a:fld>
            <a:endParaRPr lang="en-US"/>
          </a:p>
        </p:txBody>
      </p:sp>
      <p:sp>
        <p:nvSpPr>
          <p:cNvPr id="5" name="Footer Placeholder 4">
            <a:extLst>
              <a:ext uri="{FF2B5EF4-FFF2-40B4-BE49-F238E27FC236}">
                <a16:creationId xmlns:a16="http://schemas.microsoft.com/office/drawing/2014/main" id="{B9C23332-F94E-5D6D-9EF0-AFBD9CFEA043}"/>
              </a:ext>
            </a:extLst>
          </p:cNvPr>
          <p:cNvSpPr>
            <a:spLocks noGrp="1"/>
          </p:cNvSpPr>
          <p:nvPr>
            <p:ph type="ftr" sz="quarter" idx="11"/>
          </p:nvPr>
        </p:nvSpPr>
        <p:spPr/>
        <p:txBody>
          <a:bodyPr/>
          <a:lstStyle/>
          <a:p>
            <a:endParaRPr lang="en-US"/>
          </a:p>
        </p:txBody>
      </p:sp>
      <p:sp>
        <p:nvSpPr>
          <p:cNvPr id="7" name="Google Shape;11;p2">
            <a:extLst>
              <a:ext uri="{FF2B5EF4-FFF2-40B4-BE49-F238E27FC236}">
                <a16:creationId xmlns:a16="http://schemas.microsoft.com/office/drawing/2014/main" id="{21A1CD2B-148D-8B31-D2EA-14ED47539BE9}"/>
              </a:ext>
            </a:extLst>
          </p:cNvPr>
          <p:cNvSpPr/>
          <p:nvPr/>
        </p:nvSpPr>
        <p:spPr>
          <a:xfrm rot="5400000">
            <a:off x="-303300" y="3141955"/>
            <a:ext cx="1416300" cy="809700"/>
          </a:xfrm>
          <a:prstGeom prst="triangl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23;p5">
            <a:extLst>
              <a:ext uri="{FF2B5EF4-FFF2-40B4-BE49-F238E27FC236}">
                <a16:creationId xmlns:a16="http://schemas.microsoft.com/office/drawing/2014/main" id="{75BA0A85-CD10-895C-94FE-0417BD1A0662}"/>
              </a:ext>
            </a:extLst>
          </p:cNvPr>
          <p:cNvSpPr/>
          <p:nvPr/>
        </p:nvSpPr>
        <p:spPr>
          <a:xfrm flipH="1">
            <a:off x="11353800" y="5999584"/>
            <a:ext cx="838200" cy="858416"/>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Slide Number Placeholder 16">
            <a:extLst>
              <a:ext uri="{FF2B5EF4-FFF2-40B4-BE49-F238E27FC236}">
                <a16:creationId xmlns:a16="http://schemas.microsoft.com/office/drawing/2014/main" id="{BF437B4A-9595-84A1-A8C0-C688263F36B4}"/>
              </a:ext>
            </a:extLst>
          </p:cNvPr>
          <p:cNvSpPr txBox="1">
            <a:spLocks/>
          </p:cNvSpPr>
          <p:nvPr/>
        </p:nvSpPr>
        <p:spPr>
          <a:xfrm>
            <a:off x="11688901" y="6330400"/>
            <a:ext cx="503099" cy="503042"/>
          </a:xfrm>
          <a:prstGeom prst="rect">
            <a:avLst/>
          </a:prstGeom>
        </p:spPr>
        <p:txBody>
          <a:bodyPr vert="horz" lIns="91440" tIns="45720" rIns="91440" bIns="45720" rtlCol="0" anchor="ctr"/>
          <a:lstStyle>
            <a:defPPr>
              <a:defRPr lang="en-US"/>
            </a:defPPr>
            <a:lvl1pPr marL="0" algn="r" defTabSz="914400" rtl="0" eaLnBrk="1" latinLnBrk="0" hangingPunct="1">
              <a:defRPr sz="2000" kern="1200">
                <a:solidFill>
                  <a:schemeClr val="bg1"/>
                </a:solidFill>
                <a:latin typeface="Bree Serif" panose="02000503040000020004" pitchFamily="2"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961F77-2697-4ECD-A2BA-708BA2A53463}" type="slidenum">
              <a:rPr lang="en-US" smtClean="0"/>
              <a:pPr/>
              <a:t>‹#›</a:t>
            </a:fld>
            <a:endParaRPr lang="en-US" dirty="0"/>
          </a:p>
        </p:txBody>
      </p:sp>
      <p:pic>
        <p:nvPicPr>
          <p:cNvPr id="11" name="Picture 10">
            <a:extLst>
              <a:ext uri="{FF2B5EF4-FFF2-40B4-BE49-F238E27FC236}">
                <a16:creationId xmlns:a16="http://schemas.microsoft.com/office/drawing/2014/main" id="{2A986B06-BF8A-5EF8-233E-51C18A75D563}"/>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8723266" y="6315004"/>
            <a:ext cx="2462984" cy="447815"/>
          </a:xfrm>
          <a:prstGeom prst="rect">
            <a:avLst/>
          </a:prstGeom>
        </p:spPr>
      </p:pic>
      <p:sp>
        <p:nvSpPr>
          <p:cNvPr id="12" name="Text Placeholder 11">
            <a:extLst>
              <a:ext uri="{FF2B5EF4-FFF2-40B4-BE49-F238E27FC236}">
                <a16:creationId xmlns:a16="http://schemas.microsoft.com/office/drawing/2014/main" id="{B845953C-1109-3FB2-2B09-CEDA7CB6E9CB}"/>
              </a:ext>
            </a:extLst>
          </p:cNvPr>
          <p:cNvSpPr>
            <a:spLocks noGrp="1"/>
          </p:cNvSpPr>
          <p:nvPr>
            <p:ph type="body" sz="quarter" idx="14"/>
          </p:nvPr>
        </p:nvSpPr>
        <p:spPr>
          <a:xfrm>
            <a:off x="1676400" y="4098734"/>
            <a:ext cx="10515600" cy="615950"/>
          </a:xfrm>
        </p:spPr>
        <p:txBody>
          <a:bodyPr>
            <a:normAutofit/>
          </a:bodyPr>
          <a:lstStyle>
            <a:lvl1pPr marL="0" indent="0">
              <a:buNone/>
              <a:defRPr sz="2000"/>
            </a:lvl1pPr>
          </a:lstStyle>
          <a:p>
            <a:pPr lvl="0"/>
            <a:r>
              <a:rPr lang="en-US"/>
              <a:t>Click to edit Master text styles</a:t>
            </a:r>
          </a:p>
        </p:txBody>
      </p:sp>
      <p:sp>
        <p:nvSpPr>
          <p:cNvPr id="13" name="Google Shape;11;p2">
            <a:extLst>
              <a:ext uri="{FF2B5EF4-FFF2-40B4-BE49-F238E27FC236}">
                <a16:creationId xmlns:a16="http://schemas.microsoft.com/office/drawing/2014/main" id="{1F99E491-9E9C-7F3E-1EAD-FF11020FEDE3}"/>
              </a:ext>
            </a:extLst>
          </p:cNvPr>
          <p:cNvSpPr/>
          <p:nvPr/>
        </p:nvSpPr>
        <p:spPr>
          <a:xfrm rot="5400000">
            <a:off x="-303300" y="3141955"/>
            <a:ext cx="1416300" cy="809700"/>
          </a:xfrm>
          <a:prstGeom prst="triangl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Text Placeholder 9">
            <a:extLst>
              <a:ext uri="{FF2B5EF4-FFF2-40B4-BE49-F238E27FC236}">
                <a16:creationId xmlns:a16="http://schemas.microsoft.com/office/drawing/2014/main" id="{AEDFE6BD-EA93-4AE9-7893-D7CD62B042FE}"/>
              </a:ext>
            </a:extLst>
          </p:cNvPr>
          <p:cNvSpPr>
            <a:spLocks noGrp="1"/>
          </p:cNvSpPr>
          <p:nvPr>
            <p:ph type="body" sz="quarter" idx="13" hasCustomPrompt="1"/>
          </p:nvPr>
        </p:nvSpPr>
        <p:spPr>
          <a:xfrm>
            <a:off x="65918" y="3263139"/>
            <a:ext cx="503238" cy="567330"/>
          </a:xfrm>
        </p:spPr>
        <p:txBody>
          <a:bodyPr anchor="ctr" anchorCtr="1">
            <a:normAutofit/>
          </a:bodyPr>
          <a:lstStyle>
            <a:lvl1pPr marL="0" indent="0">
              <a:buNone/>
              <a:defRPr sz="4000">
                <a:solidFill>
                  <a:schemeClr val="tx2"/>
                </a:solidFill>
                <a:latin typeface="Bree Serif" panose="02000503040000020004" pitchFamily="2" charset="0"/>
              </a:defRPr>
            </a:lvl1pPr>
          </a:lstStyle>
          <a:p>
            <a:pPr lvl="0"/>
            <a:r>
              <a:rPr lang="en-US" dirty="0"/>
              <a:t>#</a:t>
            </a:r>
          </a:p>
        </p:txBody>
      </p:sp>
      <p:sp>
        <p:nvSpPr>
          <p:cNvPr id="14" name="Google Shape;11;p2">
            <a:extLst>
              <a:ext uri="{FF2B5EF4-FFF2-40B4-BE49-F238E27FC236}">
                <a16:creationId xmlns:a16="http://schemas.microsoft.com/office/drawing/2014/main" id="{C08E2F87-E1CE-1DBA-8597-521BA09C5E79}"/>
              </a:ext>
            </a:extLst>
          </p:cNvPr>
          <p:cNvSpPr/>
          <p:nvPr userDrawn="1"/>
        </p:nvSpPr>
        <p:spPr>
          <a:xfrm rot="5400000">
            <a:off x="-303300" y="3141955"/>
            <a:ext cx="1416300" cy="809700"/>
          </a:xfrm>
          <a:prstGeom prst="triangl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6589326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1_Quotes">
    <p:bg>
      <p:bgPr>
        <a:solidFill>
          <a:schemeClr val="accent1"/>
        </a:solidFill>
        <a:effectLst/>
      </p:bgPr>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F6B5A4AF-C5CE-43A4-C150-07A2AA7A48A9}"/>
              </a:ext>
            </a:extLst>
          </p:cNvPr>
          <p:cNvSpPr>
            <a:spLocks noGrp="1"/>
          </p:cNvSpPr>
          <p:nvPr>
            <p:ph type="dt" sz="half" idx="10"/>
          </p:nvPr>
        </p:nvSpPr>
        <p:spPr/>
        <p:txBody>
          <a:bodyPr/>
          <a:lstStyle/>
          <a:p>
            <a:fld id="{3FC6E342-62B6-4654-AFC7-B808F5564735}" type="datetime1">
              <a:rPr lang="en-US" smtClean="0"/>
              <a:t>10/14/2025</a:t>
            </a:fld>
            <a:endParaRPr lang="en-US"/>
          </a:p>
        </p:txBody>
      </p:sp>
      <p:sp>
        <p:nvSpPr>
          <p:cNvPr id="5" name="Footer Placeholder 4">
            <a:extLst>
              <a:ext uri="{FF2B5EF4-FFF2-40B4-BE49-F238E27FC236}">
                <a16:creationId xmlns:a16="http://schemas.microsoft.com/office/drawing/2014/main" id="{B9C23332-F94E-5D6D-9EF0-AFBD9CFEA043}"/>
              </a:ext>
            </a:extLst>
          </p:cNvPr>
          <p:cNvSpPr>
            <a:spLocks noGrp="1"/>
          </p:cNvSpPr>
          <p:nvPr>
            <p:ph type="ftr" sz="quarter" idx="11"/>
          </p:nvPr>
        </p:nvSpPr>
        <p:spPr/>
        <p:txBody>
          <a:bodyPr/>
          <a:lstStyle/>
          <a:p>
            <a:endParaRPr lang="en-US"/>
          </a:p>
        </p:txBody>
      </p:sp>
      <p:sp>
        <p:nvSpPr>
          <p:cNvPr id="7" name="Google Shape;11;p2">
            <a:extLst>
              <a:ext uri="{FF2B5EF4-FFF2-40B4-BE49-F238E27FC236}">
                <a16:creationId xmlns:a16="http://schemas.microsoft.com/office/drawing/2014/main" id="{21A1CD2B-148D-8B31-D2EA-14ED47539BE9}"/>
              </a:ext>
            </a:extLst>
          </p:cNvPr>
          <p:cNvSpPr/>
          <p:nvPr/>
        </p:nvSpPr>
        <p:spPr>
          <a:xfrm rot="5400000">
            <a:off x="-303300" y="1304888"/>
            <a:ext cx="1416300" cy="809700"/>
          </a:xfrm>
          <a:prstGeom prst="triangle">
            <a:avLst>
              <a:gd name="adj" fmla="val 50000"/>
            </a:avLst>
          </a:prstGeom>
          <a:solidFill>
            <a:schemeClr val="bg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20;p4">
            <a:extLst>
              <a:ext uri="{FF2B5EF4-FFF2-40B4-BE49-F238E27FC236}">
                <a16:creationId xmlns:a16="http://schemas.microsoft.com/office/drawing/2014/main" id="{19137B31-90EE-9F78-CE0D-035BE36A2EA8}"/>
              </a:ext>
            </a:extLst>
          </p:cNvPr>
          <p:cNvSpPr txBox="1"/>
          <p:nvPr/>
        </p:nvSpPr>
        <p:spPr>
          <a:xfrm>
            <a:off x="22295" y="1307000"/>
            <a:ext cx="531000" cy="653700"/>
          </a:xfrm>
          <a:prstGeom prst="rect">
            <a:avLst/>
          </a:prstGeom>
          <a:noFill/>
          <a:ln>
            <a:noFill/>
          </a:ln>
        </p:spPr>
        <p:txBody>
          <a:bodyPr spcFirstLastPara="1" wrap="square" lIns="0" tIns="0" rIns="0" bIns="0" anchor="t" anchorCtr="0">
            <a:noAutofit/>
          </a:bodyPr>
          <a:lstStyle/>
          <a:p>
            <a:pPr marL="0" lvl="0" indent="0" algn="ctr" rtl="0">
              <a:spcBef>
                <a:spcPts val="0"/>
              </a:spcBef>
              <a:spcAft>
                <a:spcPts val="0"/>
              </a:spcAft>
              <a:buNone/>
            </a:pPr>
            <a:r>
              <a:rPr lang="en" sz="8600" b="1" dirty="0">
                <a:solidFill>
                  <a:schemeClr val="accent2"/>
                </a:solidFill>
                <a:latin typeface="Raleway"/>
                <a:ea typeface="Raleway"/>
                <a:cs typeface="Raleway"/>
                <a:sym typeface="Raleway"/>
              </a:rPr>
              <a:t>“</a:t>
            </a:r>
            <a:endParaRPr sz="8600" b="1" dirty="0">
              <a:solidFill>
                <a:schemeClr val="accent2"/>
              </a:solidFill>
              <a:latin typeface="Raleway"/>
              <a:ea typeface="Raleway"/>
              <a:cs typeface="Raleway"/>
              <a:sym typeface="Raleway"/>
            </a:endParaRPr>
          </a:p>
        </p:txBody>
      </p:sp>
      <p:sp>
        <p:nvSpPr>
          <p:cNvPr id="9" name="Google Shape;23;p5">
            <a:extLst>
              <a:ext uri="{FF2B5EF4-FFF2-40B4-BE49-F238E27FC236}">
                <a16:creationId xmlns:a16="http://schemas.microsoft.com/office/drawing/2014/main" id="{CD1F37F7-3027-78D8-71E9-CADA1A294EBF}"/>
              </a:ext>
            </a:extLst>
          </p:cNvPr>
          <p:cNvSpPr/>
          <p:nvPr/>
        </p:nvSpPr>
        <p:spPr>
          <a:xfrm flipH="1">
            <a:off x="11353800" y="5999584"/>
            <a:ext cx="838200" cy="858416"/>
          </a:xfrm>
          <a:prstGeom prst="rtTriangle">
            <a:avLst/>
          </a:prstGeom>
          <a:solidFill>
            <a:schemeClr val="bg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Slide Number Placeholder 16">
            <a:extLst>
              <a:ext uri="{FF2B5EF4-FFF2-40B4-BE49-F238E27FC236}">
                <a16:creationId xmlns:a16="http://schemas.microsoft.com/office/drawing/2014/main" id="{5B21F208-BC75-40BD-3624-7CFC24E81B4C}"/>
              </a:ext>
            </a:extLst>
          </p:cNvPr>
          <p:cNvSpPr txBox="1">
            <a:spLocks/>
          </p:cNvSpPr>
          <p:nvPr/>
        </p:nvSpPr>
        <p:spPr>
          <a:xfrm>
            <a:off x="11688901" y="6330400"/>
            <a:ext cx="503099" cy="503042"/>
          </a:xfrm>
          <a:prstGeom prst="rect">
            <a:avLst/>
          </a:prstGeom>
        </p:spPr>
        <p:txBody>
          <a:bodyPr vert="horz" lIns="91440" tIns="45720" rIns="91440" bIns="45720" rtlCol="0" anchor="ctr"/>
          <a:lstStyle>
            <a:defPPr>
              <a:defRPr lang="en-US"/>
            </a:defPPr>
            <a:lvl1pPr marL="0" algn="r" defTabSz="914400" rtl="0" eaLnBrk="1" latinLnBrk="0" hangingPunct="1">
              <a:defRPr sz="2000" kern="1200">
                <a:solidFill>
                  <a:schemeClr val="bg1"/>
                </a:solidFill>
                <a:latin typeface="Bree Serif" panose="02000503040000020004" pitchFamily="2"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961F77-2697-4ECD-A2BA-708BA2A53463}" type="slidenum">
              <a:rPr lang="en-US" smtClean="0">
                <a:solidFill>
                  <a:schemeClr val="tx2"/>
                </a:solidFill>
              </a:rPr>
              <a:pPr/>
              <a:t>‹#›</a:t>
            </a:fld>
            <a:endParaRPr lang="en-US" dirty="0">
              <a:solidFill>
                <a:schemeClr val="tx2"/>
              </a:solidFill>
            </a:endParaRPr>
          </a:p>
        </p:txBody>
      </p:sp>
      <p:sp>
        <p:nvSpPr>
          <p:cNvPr id="12" name="Text Placeholder 11">
            <a:extLst>
              <a:ext uri="{FF2B5EF4-FFF2-40B4-BE49-F238E27FC236}">
                <a16:creationId xmlns:a16="http://schemas.microsoft.com/office/drawing/2014/main" id="{71AEAC5D-749D-2EA2-170E-AE79FF844032}"/>
              </a:ext>
            </a:extLst>
          </p:cNvPr>
          <p:cNvSpPr>
            <a:spLocks noGrp="1"/>
          </p:cNvSpPr>
          <p:nvPr>
            <p:ph type="body" sz="quarter" idx="12"/>
          </p:nvPr>
        </p:nvSpPr>
        <p:spPr>
          <a:xfrm>
            <a:off x="1016162" y="1468119"/>
            <a:ext cx="5876925" cy="4083050"/>
          </a:xfrm>
        </p:spPr>
        <p:txBody>
          <a:bodyPr>
            <a:normAutofit/>
          </a:bodyPr>
          <a:lstStyle>
            <a:lvl1pPr marL="0" indent="0">
              <a:buNone/>
              <a:defRPr sz="3200">
                <a:solidFill>
                  <a:schemeClr val="bg1"/>
                </a:solidFill>
                <a:latin typeface="Bree Serif" panose="02000503040000020004" pitchFamily="2" charset="0"/>
              </a:defRPr>
            </a:lvl1pPr>
          </a:lstStyle>
          <a:p>
            <a:pPr lvl="0"/>
            <a:r>
              <a:rPr lang="en-US"/>
              <a:t>Click to edit Master text styles</a:t>
            </a:r>
          </a:p>
        </p:txBody>
      </p:sp>
      <p:sp>
        <p:nvSpPr>
          <p:cNvPr id="11" name="Google Shape;11;p2">
            <a:extLst>
              <a:ext uri="{FF2B5EF4-FFF2-40B4-BE49-F238E27FC236}">
                <a16:creationId xmlns:a16="http://schemas.microsoft.com/office/drawing/2014/main" id="{D2C3B8FF-4D89-7935-A4D1-9E8C28F650F3}"/>
              </a:ext>
            </a:extLst>
          </p:cNvPr>
          <p:cNvSpPr/>
          <p:nvPr/>
        </p:nvSpPr>
        <p:spPr>
          <a:xfrm rot="5400000">
            <a:off x="-303300" y="1304888"/>
            <a:ext cx="1416300" cy="809700"/>
          </a:xfrm>
          <a:prstGeom prst="triangle">
            <a:avLst>
              <a:gd name="adj" fmla="val 50000"/>
            </a:avLst>
          </a:prstGeom>
          <a:solidFill>
            <a:schemeClr val="bg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20;p4">
            <a:extLst>
              <a:ext uri="{FF2B5EF4-FFF2-40B4-BE49-F238E27FC236}">
                <a16:creationId xmlns:a16="http://schemas.microsoft.com/office/drawing/2014/main" id="{8B7BB477-7F98-B74B-113E-6E1DA750DEFC}"/>
              </a:ext>
            </a:extLst>
          </p:cNvPr>
          <p:cNvSpPr txBox="1"/>
          <p:nvPr/>
        </p:nvSpPr>
        <p:spPr>
          <a:xfrm>
            <a:off x="22295" y="1307000"/>
            <a:ext cx="531000" cy="653700"/>
          </a:xfrm>
          <a:prstGeom prst="rect">
            <a:avLst/>
          </a:prstGeom>
          <a:noFill/>
          <a:ln>
            <a:noFill/>
          </a:ln>
        </p:spPr>
        <p:txBody>
          <a:bodyPr spcFirstLastPara="1" wrap="square" lIns="0" tIns="0" rIns="0" bIns="0" anchor="t" anchorCtr="0">
            <a:noAutofit/>
          </a:bodyPr>
          <a:lstStyle/>
          <a:p>
            <a:pPr marL="0" lvl="0" indent="0" algn="ctr" rtl="0">
              <a:spcBef>
                <a:spcPts val="0"/>
              </a:spcBef>
              <a:spcAft>
                <a:spcPts val="0"/>
              </a:spcAft>
              <a:buNone/>
            </a:pPr>
            <a:r>
              <a:rPr lang="en" sz="8600" b="1" dirty="0">
                <a:solidFill>
                  <a:srgbClr val="004E42"/>
                </a:solidFill>
                <a:latin typeface="Raleway"/>
                <a:ea typeface="Raleway"/>
                <a:cs typeface="Raleway"/>
                <a:sym typeface="Raleway"/>
              </a:rPr>
              <a:t>“</a:t>
            </a:r>
            <a:endParaRPr sz="8600" b="1" dirty="0">
              <a:solidFill>
                <a:srgbClr val="004E42"/>
              </a:solidFill>
              <a:latin typeface="Raleway"/>
              <a:ea typeface="Raleway"/>
              <a:cs typeface="Raleway"/>
              <a:sym typeface="Raleway"/>
            </a:endParaRPr>
          </a:p>
        </p:txBody>
      </p:sp>
      <p:sp>
        <p:nvSpPr>
          <p:cNvPr id="14" name="Google Shape;23;p5">
            <a:extLst>
              <a:ext uri="{FF2B5EF4-FFF2-40B4-BE49-F238E27FC236}">
                <a16:creationId xmlns:a16="http://schemas.microsoft.com/office/drawing/2014/main" id="{81CD1CBE-19F1-8E89-F05F-ECA7892479DA}"/>
              </a:ext>
            </a:extLst>
          </p:cNvPr>
          <p:cNvSpPr/>
          <p:nvPr/>
        </p:nvSpPr>
        <p:spPr>
          <a:xfrm flipH="1">
            <a:off x="11353800" y="5999584"/>
            <a:ext cx="838200" cy="858416"/>
          </a:xfrm>
          <a:prstGeom prst="rtTriangle">
            <a:avLst/>
          </a:prstGeom>
          <a:solidFill>
            <a:schemeClr val="bg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Slide Number Placeholder 16">
            <a:extLst>
              <a:ext uri="{FF2B5EF4-FFF2-40B4-BE49-F238E27FC236}">
                <a16:creationId xmlns:a16="http://schemas.microsoft.com/office/drawing/2014/main" id="{FDAF84E3-0D54-F26E-0446-576EF4031F8E}"/>
              </a:ext>
            </a:extLst>
          </p:cNvPr>
          <p:cNvSpPr txBox="1">
            <a:spLocks/>
          </p:cNvSpPr>
          <p:nvPr/>
        </p:nvSpPr>
        <p:spPr>
          <a:xfrm>
            <a:off x="11688901" y="6330400"/>
            <a:ext cx="503099" cy="503042"/>
          </a:xfrm>
          <a:prstGeom prst="rect">
            <a:avLst/>
          </a:prstGeom>
        </p:spPr>
        <p:txBody>
          <a:bodyPr vert="horz" lIns="91440" tIns="45720" rIns="91440" bIns="45720" rtlCol="0" anchor="ctr"/>
          <a:lstStyle>
            <a:defPPr>
              <a:defRPr lang="en-US"/>
            </a:defPPr>
            <a:lvl1pPr marL="0" algn="r" defTabSz="914400" rtl="0" eaLnBrk="1" latinLnBrk="0" hangingPunct="1">
              <a:defRPr sz="2000" kern="1200">
                <a:solidFill>
                  <a:schemeClr val="bg1"/>
                </a:solidFill>
                <a:latin typeface="Bree Serif" panose="02000503040000020004" pitchFamily="2"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961F77-2697-4ECD-A2BA-708BA2A53463}" type="slidenum">
              <a:rPr lang="en-US" smtClean="0">
                <a:solidFill>
                  <a:schemeClr val="tx2"/>
                </a:solidFill>
              </a:rPr>
              <a:pPr/>
              <a:t>‹#›</a:t>
            </a:fld>
            <a:endParaRPr lang="en-US" dirty="0">
              <a:solidFill>
                <a:schemeClr val="tx2"/>
              </a:solidFill>
            </a:endParaRPr>
          </a:p>
        </p:txBody>
      </p:sp>
      <p:sp>
        <p:nvSpPr>
          <p:cNvPr id="16" name="Google Shape;11;p2">
            <a:extLst>
              <a:ext uri="{FF2B5EF4-FFF2-40B4-BE49-F238E27FC236}">
                <a16:creationId xmlns:a16="http://schemas.microsoft.com/office/drawing/2014/main" id="{5FF92CDB-5857-3B9F-E79A-E5E757560DCF}"/>
              </a:ext>
            </a:extLst>
          </p:cNvPr>
          <p:cNvSpPr/>
          <p:nvPr userDrawn="1"/>
        </p:nvSpPr>
        <p:spPr>
          <a:xfrm rot="5400000">
            <a:off x="-303300" y="1304888"/>
            <a:ext cx="1416300" cy="809700"/>
          </a:xfrm>
          <a:prstGeom prst="triangle">
            <a:avLst>
              <a:gd name="adj" fmla="val 50000"/>
            </a:avLst>
          </a:prstGeom>
          <a:solidFill>
            <a:schemeClr val="bg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20;p4">
            <a:extLst>
              <a:ext uri="{FF2B5EF4-FFF2-40B4-BE49-F238E27FC236}">
                <a16:creationId xmlns:a16="http://schemas.microsoft.com/office/drawing/2014/main" id="{5D7CE116-8EDF-F980-5095-12E3A57B585B}"/>
              </a:ext>
            </a:extLst>
          </p:cNvPr>
          <p:cNvSpPr txBox="1"/>
          <p:nvPr userDrawn="1"/>
        </p:nvSpPr>
        <p:spPr>
          <a:xfrm>
            <a:off x="22295" y="1307000"/>
            <a:ext cx="531000" cy="653700"/>
          </a:xfrm>
          <a:prstGeom prst="rect">
            <a:avLst/>
          </a:prstGeom>
          <a:noFill/>
          <a:ln>
            <a:noFill/>
          </a:ln>
        </p:spPr>
        <p:txBody>
          <a:bodyPr spcFirstLastPara="1" wrap="square" lIns="0" tIns="0" rIns="0" bIns="0" anchor="t" anchorCtr="0">
            <a:noAutofit/>
          </a:bodyPr>
          <a:lstStyle/>
          <a:p>
            <a:pPr marL="0" lvl="0" indent="0" algn="ctr" rtl="0">
              <a:spcBef>
                <a:spcPts val="0"/>
              </a:spcBef>
              <a:spcAft>
                <a:spcPts val="0"/>
              </a:spcAft>
              <a:buNone/>
            </a:pPr>
            <a:r>
              <a:rPr lang="en" sz="8600" b="1" dirty="0">
                <a:solidFill>
                  <a:schemeClr val="accent2"/>
                </a:solidFill>
                <a:latin typeface="Raleway"/>
                <a:ea typeface="Raleway"/>
                <a:cs typeface="Raleway"/>
                <a:sym typeface="Raleway"/>
              </a:rPr>
              <a:t>“</a:t>
            </a:r>
            <a:endParaRPr sz="8600" b="1" dirty="0">
              <a:solidFill>
                <a:schemeClr val="accent2"/>
              </a:solidFill>
              <a:latin typeface="Raleway"/>
              <a:ea typeface="Raleway"/>
              <a:cs typeface="Raleway"/>
              <a:sym typeface="Raleway"/>
            </a:endParaRPr>
          </a:p>
        </p:txBody>
      </p:sp>
      <p:sp>
        <p:nvSpPr>
          <p:cNvPr id="18" name="Google Shape;23;p5">
            <a:extLst>
              <a:ext uri="{FF2B5EF4-FFF2-40B4-BE49-F238E27FC236}">
                <a16:creationId xmlns:a16="http://schemas.microsoft.com/office/drawing/2014/main" id="{7C8502C7-EE47-DCB6-9F02-3DB1ABC585C4}"/>
              </a:ext>
            </a:extLst>
          </p:cNvPr>
          <p:cNvSpPr/>
          <p:nvPr userDrawn="1"/>
        </p:nvSpPr>
        <p:spPr>
          <a:xfrm flipH="1">
            <a:off x="11353800" y="5999584"/>
            <a:ext cx="838200" cy="858416"/>
          </a:xfrm>
          <a:prstGeom prst="rtTriangle">
            <a:avLst/>
          </a:prstGeom>
          <a:solidFill>
            <a:schemeClr val="bg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Slide Number Placeholder 16">
            <a:extLst>
              <a:ext uri="{FF2B5EF4-FFF2-40B4-BE49-F238E27FC236}">
                <a16:creationId xmlns:a16="http://schemas.microsoft.com/office/drawing/2014/main" id="{FB62FD14-A8AC-2F2E-FB48-902F86AEAEDB}"/>
              </a:ext>
            </a:extLst>
          </p:cNvPr>
          <p:cNvSpPr txBox="1">
            <a:spLocks/>
          </p:cNvSpPr>
          <p:nvPr userDrawn="1"/>
        </p:nvSpPr>
        <p:spPr>
          <a:xfrm>
            <a:off x="11688901" y="6330400"/>
            <a:ext cx="503099" cy="503042"/>
          </a:xfrm>
          <a:prstGeom prst="rect">
            <a:avLst/>
          </a:prstGeom>
        </p:spPr>
        <p:txBody>
          <a:bodyPr vert="horz" lIns="91440" tIns="45720" rIns="91440" bIns="45720" rtlCol="0" anchor="ctr"/>
          <a:lstStyle>
            <a:defPPr>
              <a:defRPr lang="en-US"/>
            </a:defPPr>
            <a:lvl1pPr marL="0" algn="r" defTabSz="914400" rtl="0" eaLnBrk="1" latinLnBrk="0" hangingPunct="1">
              <a:defRPr sz="2000" kern="1200">
                <a:solidFill>
                  <a:schemeClr val="bg1"/>
                </a:solidFill>
                <a:latin typeface="Bree Serif" panose="02000503040000020004" pitchFamily="2"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961F77-2697-4ECD-A2BA-708BA2A53463}" type="slidenum">
              <a:rPr lang="en-US" smtClean="0">
                <a:solidFill>
                  <a:schemeClr val="tx2"/>
                </a:solidFill>
              </a:rPr>
              <a:pPr/>
              <a:t>‹#›</a:t>
            </a:fld>
            <a:endParaRPr lang="en-US" dirty="0">
              <a:solidFill>
                <a:schemeClr val="tx2"/>
              </a:solidFill>
            </a:endParaRPr>
          </a:p>
        </p:txBody>
      </p:sp>
    </p:spTree>
    <p:extLst>
      <p:ext uri="{BB962C8B-B14F-4D97-AF65-F5344CB8AC3E}">
        <p14:creationId xmlns:p14="http://schemas.microsoft.com/office/powerpoint/2010/main" val="1303826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Big Concep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81FC91-52D9-AB05-D42D-F4DB304AC4A9}"/>
              </a:ext>
            </a:extLst>
          </p:cNvPr>
          <p:cNvSpPr>
            <a:spLocks noGrp="1"/>
          </p:cNvSpPr>
          <p:nvPr>
            <p:ph type="title" hasCustomPrompt="1"/>
          </p:nvPr>
        </p:nvSpPr>
        <p:spPr>
          <a:xfrm>
            <a:off x="455645" y="2268570"/>
            <a:ext cx="4461588" cy="1325563"/>
          </a:xfrm>
        </p:spPr>
        <p:txBody>
          <a:bodyPr/>
          <a:lstStyle>
            <a:lvl1pPr>
              <a:defRPr sz="6000"/>
            </a:lvl1pPr>
          </a:lstStyle>
          <a:p>
            <a:r>
              <a:rPr lang="en-US" dirty="0"/>
              <a:t>BIG CONCEPT</a:t>
            </a:r>
          </a:p>
        </p:txBody>
      </p:sp>
      <p:sp>
        <p:nvSpPr>
          <p:cNvPr id="3" name="Date Placeholder 2">
            <a:extLst>
              <a:ext uri="{FF2B5EF4-FFF2-40B4-BE49-F238E27FC236}">
                <a16:creationId xmlns:a16="http://schemas.microsoft.com/office/drawing/2014/main" id="{F004AA31-D929-369C-89F6-62187879F697}"/>
              </a:ext>
            </a:extLst>
          </p:cNvPr>
          <p:cNvSpPr>
            <a:spLocks noGrp="1"/>
          </p:cNvSpPr>
          <p:nvPr>
            <p:ph type="dt" sz="half" idx="10"/>
          </p:nvPr>
        </p:nvSpPr>
        <p:spPr/>
        <p:txBody>
          <a:bodyPr/>
          <a:lstStyle/>
          <a:p>
            <a:fld id="{3A26077D-FF21-4DD3-BDBC-9894A34209B1}" type="datetime1">
              <a:rPr lang="en-US" smtClean="0"/>
              <a:t>10/14/2025</a:t>
            </a:fld>
            <a:endParaRPr lang="en-US"/>
          </a:p>
        </p:txBody>
      </p:sp>
      <p:sp>
        <p:nvSpPr>
          <p:cNvPr id="4" name="Footer Placeholder 3">
            <a:extLst>
              <a:ext uri="{FF2B5EF4-FFF2-40B4-BE49-F238E27FC236}">
                <a16:creationId xmlns:a16="http://schemas.microsoft.com/office/drawing/2014/main" id="{0FC3A0B6-AE79-1DC1-C9CA-6754781B26F5}"/>
              </a:ext>
            </a:extLst>
          </p:cNvPr>
          <p:cNvSpPr>
            <a:spLocks noGrp="1"/>
          </p:cNvSpPr>
          <p:nvPr>
            <p:ph type="ftr" sz="quarter" idx="11"/>
          </p:nvPr>
        </p:nvSpPr>
        <p:spPr/>
        <p:txBody>
          <a:bodyPr/>
          <a:lstStyle/>
          <a:p>
            <a:endParaRPr lang="en-US"/>
          </a:p>
        </p:txBody>
      </p:sp>
      <p:sp>
        <p:nvSpPr>
          <p:cNvPr id="7" name="Text Placeholder 6">
            <a:extLst>
              <a:ext uri="{FF2B5EF4-FFF2-40B4-BE49-F238E27FC236}">
                <a16:creationId xmlns:a16="http://schemas.microsoft.com/office/drawing/2014/main" id="{6F0EBF52-755C-DFFB-805A-59C622541C1D}"/>
              </a:ext>
            </a:extLst>
          </p:cNvPr>
          <p:cNvSpPr>
            <a:spLocks noGrp="1"/>
          </p:cNvSpPr>
          <p:nvPr>
            <p:ph type="body" sz="quarter" idx="13"/>
          </p:nvPr>
        </p:nvSpPr>
        <p:spPr>
          <a:xfrm>
            <a:off x="454901" y="3703638"/>
            <a:ext cx="4461587" cy="1212850"/>
          </a:xfrm>
        </p:spPr>
        <p:txBody>
          <a:bodyPr>
            <a:noAutofit/>
          </a:bodyPr>
          <a:lstStyle>
            <a:lvl1pPr>
              <a:defRPr sz="2000"/>
            </a:lvl1pPr>
            <a:lvl2pPr>
              <a:defRPr sz="2000"/>
            </a:lvl2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Google Shape;23;p5">
            <a:extLst>
              <a:ext uri="{FF2B5EF4-FFF2-40B4-BE49-F238E27FC236}">
                <a16:creationId xmlns:a16="http://schemas.microsoft.com/office/drawing/2014/main" id="{96A02073-C226-7128-A002-6633EF56D4C0}"/>
              </a:ext>
            </a:extLst>
          </p:cNvPr>
          <p:cNvSpPr/>
          <p:nvPr/>
        </p:nvSpPr>
        <p:spPr>
          <a:xfrm flipH="1">
            <a:off x="11353800" y="5999584"/>
            <a:ext cx="838200" cy="858416"/>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Slide Number Placeholder 16">
            <a:extLst>
              <a:ext uri="{FF2B5EF4-FFF2-40B4-BE49-F238E27FC236}">
                <a16:creationId xmlns:a16="http://schemas.microsoft.com/office/drawing/2014/main" id="{9B1834B2-ACFB-5BAE-0E55-1DD712F129A8}"/>
              </a:ext>
            </a:extLst>
          </p:cNvPr>
          <p:cNvSpPr txBox="1">
            <a:spLocks/>
          </p:cNvSpPr>
          <p:nvPr/>
        </p:nvSpPr>
        <p:spPr>
          <a:xfrm>
            <a:off x="11688901" y="6330400"/>
            <a:ext cx="503099" cy="503042"/>
          </a:xfrm>
          <a:prstGeom prst="rect">
            <a:avLst/>
          </a:prstGeom>
        </p:spPr>
        <p:txBody>
          <a:bodyPr vert="horz" lIns="91440" tIns="45720" rIns="91440" bIns="45720" rtlCol="0" anchor="ctr"/>
          <a:lstStyle>
            <a:defPPr>
              <a:defRPr lang="en-US"/>
            </a:defPPr>
            <a:lvl1pPr marL="0" algn="r" defTabSz="914400" rtl="0" eaLnBrk="1" latinLnBrk="0" hangingPunct="1">
              <a:defRPr sz="2000" kern="1200">
                <a:solidFill>
                  <a:schemeClr val="bg1"/>
                </a:solidFill>
                <a:latin typeface="Bree Serif" panose="02000503040000020004" pitchFamily="2"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961F77-2697-4ECD-A2BA-708BA2A53463}" type="slidenum">
              <a:rPr lang="en-US" smtClean="0"/>
              <a:pPr/>
              <a:t>‹#›</a:t>
            </a:fld>
            <a:endParaRPr lang="en-US" dirty="0"/>
          </a:p>
        </p:txBody>
      </p:sp>
      <p:pic>
        <p:nvPicPr>
          <p:cNvPr id="11" name="Picture 10">
            <a:extLst>
              <a:ext uri="{FF2B5EF4-FFF2-40B4-BE49-F238E27FC236}">
                <a16:creationId xmlns:a16="http://schemas.microsoft.com/office/drawing/2014/main" id="{C1A8DFD5-9286-714F-0E88-8F43E6B5A4BA}"/>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8723266" y="6315004"/>
            <a:ext cx="2462984" cy="447815"/>
          </a:xfrm>
          <a:prstGeom prst="rect">
            <a:avLst/>
          </a:prstGeom>
        </p:spPr>
      </p:pic>
      <p:sp>
        <p:nvSpPr>
          <p:cNvPr id="12" name="Google Shape;23;p5">
            <a:extLst>
              <a:ext uri="{FF2B5EF4-FFF2-40B4-BE49-F238E27FC236}">
                <a16:creationId xmlns:a16="http://schemas.microsoft.com/office/drawing/2014/main" id="{D7AFB371-51EB-76CD-D7EC-B11F8AA3C4AD}"/>
              </a:ext>
            </a:extLst>
          </p:cNvPr>
          <p:cNvSpPr/>
          <p:nvPr/>
        </p:nvSpPr>
        <p:spPr>
          <a:xfrm flipH="1">
            <a:off x="11353800" y="5999584"/>
            <a:ext cx="838200" cy="858416"/>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Slide Number Placeholder 16">
            <a:extLst>
              <a:ext uri="{FF2B5EF4-FFF2-40B4-BE49-F238E27FC236}">
                <a16:creationId xmlns:a16="http://schemas.microsoft.com/office/drawing/2014/main" id="{23D33B44-B3AF-C7B7-EFBB-7147CFC07CA4}"/>
              </a:ext>
            </a:extLst>
          </p:cNvPr>
          <p:cNvSpPr txBox="1">
            <a:spLocks/>
          </p:cNvSpPr>
          <p:nvPr/>
        </p:nvSpPr>
        <p:spPr>
          <a:xfrm>
            <a:off x="11688901" y="6330400"/>
            <a:ext cx="503099" cy="503042"/>
          </a:xfrm>
          <a:prstGeom prst="rect">
            <a:avLst/>
          </a:prstGeom>
        </p:spPr>
        <p:txBody>
          <a:bodyPr vert="horz" lIns="91440" tIns="45720" rIns="91440" bIns="45720" rtlCol="0" anchor="ctr"/>
          <a:lstStyle>
            <a:defPPr>
              <a:defRPr lang="en-US"/>
            </a:defPPr>
            <a:lvl1pPr marL="0" algn="r" defTabSz="914400" rtl="0" eaLnBrk="1" latinLnBrk="0" hangingPunct="1">
              <a:defRPr sz="2000" kern="1200">
                <a:solidFill>
                  <a:schemeClr val="bg1"/>
                </a:solidFill>
                <a:latin typeface="Bree Serif" panose="02000503040000020004" pitchFamily="2"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961F77-2697-4ECD-A2BA-708BA2A53463}" type="slidenum">
              <a:rPr lang="en-US" smtClean="0"/>
              <a:pPr/>
              <a:t>‹#›</a:t>
            </a:fld>
            <a:endParaRPr lang="en-US" dirty="0"/>
          </a:p>
        </p:txBody>
      </p:sp>
      <p:sp>
        <p:nvSpPr>
          <p:cNvPr id="14" name="Google Shape;23;p5">
            <a:extLst>
              <a:ext uri="{FF2B5EF4-FFF2-40B4-BE49-F238E27FC236}">
                <a16:creationId xmlns:a16="http://schemas.microsoft.com/office/drawing/2014/main" id="{E889A95A-DACA-2EDA-B9E4-4E48100C96A7}"/>
              </a:ext>
            </a:extLst>
          </p:cNvPr>
          <p:cNvSpPr/>
          <p:nvPr userDrawn="1"/>
        </p:nvSpPr>
        <p:spPr>
          <a:xfrm flipH="1">
            <a:off x="11353800" y="5999584"/>
            <a:ext cx="838200" cy="858416"/>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Slide Number Placeholder 16">
            <a:extLst>
              <a:ext uri="{FF2B5EF4-FFF2-40B4-BE49-F238E27FC236}">
                <a16:creationId xmlns:a16="http://schemas.microsoft.com/office/drawing/2014/main" id="{52DF7D74-67DB-340B-650F-5811F127157F}"/>
              </a:ext>
            </a:extLst>
          </p:cNvPr>
          <p:cNvSpPr txBox="1">
            <a:spLocks/>
          </p:cNvSpPr>
          <p:nvPr userDrawn="1"/>
        </p:nvSpPr>
        <p:spPr>
          <a:xfrm>
            <a:off x="11688901" y="6330400"/>
            <a:ext cx="503099" cy="503042"/>
          </a:xfrm>
          <a:prstGeom prst="rect">
            <a:avLst/>
          </a:prstGeom>
        </p:spPr>
        <p:txBody>
          <a:bodyPr vert="horz" lIns="91440" tIns="45720" rIns="91440" bIns="45720" rtlCol="0" anchor="ctr"/>
          <a:lstStyle>
            <a:defPPr>
              <a:defRPr lang="en-US"/>
            </a:defPPr>
            <a:lvl1pPr marL="0" algn="r" defTabSz="914400" rtl="0" eaLnBrk="1" latinLnBrk="0" hangingPunct="1">
              <a:defRPr sz="2000" kern="1200">
                <a:solidFill>
                  <a:schemeClr val="bg1"/>
                </a:solidFill>
                <a:latin typeface="Bree Serif" panose="02000503040000020004" pitchFamily="2"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961F77-2697-4ECD-A2BA-708BA2A53463}" type="slidenum">
              <a:rPr lang="en-US" smtClean="0"/>
              <a:pPr/>
              <a:t>‹#›</a:t>
            </a:fld>
            <a:endParaRPr lang="en-US" dirty="0"/>
          </a:p>
        </p:txBody>
      </p:sp>
    </p:spTree>
    <p:extLst>
      <p:ext uri="{BB962C8B-B14F-4D97-AF65-F5344CB8AC3E}">
        <p14:creationId xmlns:p14="http://schemas.microsoft.com/office/powerpoint/2010/main" val="41303020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13" name="Picture Placeholder 12">
            <a:extLst>
              <a:ext uri="{FF2B5EF4-FFF2-40B4-BE49-F238E27FC236}">
                <a16:creationId xmlns:a16="http://schemas.microsoft.com/office/drawing/2014/main" id="{FC52D151-D81E-99A3-391D-CE53BFAC42FA}"/>
              </a:ext>
            </a:extLst>
          </p:cNvPr>
          <p:cNvSpPr>
            <a:spLocks noGrp="1"/>
          </p:cNvSpPr>
          <p:nvPr>
            <p:ph type="pic" sz="quarter" idx="10"/>
          </p:nvPr>
        </p:nvSpPr>
        <p:spPr>
          <a:xfrm>
            <a:off x="0" y="0"/>
            <a:ext cx="12192000" cy="6858000"/>
          </a:xfrm>
        </p:spPr>
        <p:txBody>
          <a:bodyPr/>
          <a:lstStyle>
            <a:lvl1pPr marL="0" indent="0">
              <a:buNone/>
              <a:defRPr/>
            </a:lvl1pPr>
          </a:lstStyle>
          <a:p>
            <a:r>
              <a:rPr lang="en-US"/>
              <a:t>Click icon to add picture</a:t>
            </a:r>
            <a:endParaRPr lang="en-US" dirty="0"/>
          </a:p>
        </p:txBody>
      </p:sp>
      <p:sp>
        <p:nvSpPr>
          <p:cNvPr id="9" name="Slide Number Placeholder 16">
            <a:extLst>
              <a:ext uri="{FF2B5EF4-FFF2-40B4-BE49-F238E27FC236}">
                <a16:creationId xmlns:a16="http://schemas.microsoft.com/office/drawing/2014/main" id="{99EFDDAB-17B9-7866-9C8E-CA127B9727BF}"/>
              </a:ext>
            </a:extLst>
          </p:cNvPr>
          <p:cNvSpPr txBox="1">
            <a:spLocks/>
          </p:cNvSpPr>
          <p:nvPr/>
        </p:nvSpPr>
        <p:spPr>
          <a:xfrm>
            <a:off x="11688901" y="6330400"/>
            <a:ext cx="503099" cy="503042"/>
          </a:xfrm>
          <a:prstGeom prst="rect">
            <a:avLst/>
          </a:prstGeom>
        </p:spPr>
        <p:txBody>
          <a:bodyPr vert="horz" lIns="91440" tIns="45720" rIns="91440" bIns="45720" rtlCol="0" anchor="ctr"/>
          <a:lstStyle>
            <a:defPPr>
              <a:defRPr lang="en-US"/>
            </a:defPPr>
            <a:lvl1pPr marL="0" algn="r" defTabSz="914400" rtl="0" eaLnBrk="1" latinLnBrk="0" hangingPunct="1">
              <a:defRPr sz="2000" kern="1200">
                <a:solidFill>
                  <a:schemeClr val="bg1"/>
                </a:solidFill>
                <a:latin typeface="Bree Serif" panose="02000503040000020004" pitchFamily="2"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961F77-2697-4ECD-A2BA-708BA2A53463}" type="slidenum">
              <a:rPr lang="en-US" smtClean="0">
                <a:solidFill>
                  <a:schemeClr val="tx2"/>
                </a:solidFill>
              </a:rPr>
              <a:pPr/>
              <a:t>‹#›</a:t>
            </a:fld>
            <a:endParaRPr lang="en-US" dirty="0">
              <a:solidFill>
                <a:schemeClr val="tx2"/>
              </a:solidFill>
            </a:endParaRPr>
          </a:p>
        </p:txBody>
      </p:sp>
      <p:sp>
        <p:nvSpPr>
          <p:cNvPr id="15" name="Text Placeholder 14">
            <a:extLst>
              <a:ext uri="{FF2B5EF4-FFF2-40B4-BE49-F238E27FC236}">
                <a16:creationId xmlns:a16="http://schemas.microsoft.com/office/drawing/2014/main" id="{F9B60308-52E8-B375-A5E5-CEA44761F341}"/>
              </a:ext>
            </a:extLst>
          </p:cNvPr>
          <p:cNvSpPr>
            <a:spLocks noGrp="1"/>
          </p:cNvSpPr>
          <p:nvPr>
            <p:ph type="body" sz="quarter" idx="11" hasCustomPrompt="1"/>
          </p:nvPr>
        </p:nvSpPr>
        <p:spPr>
          <a:xfrm>
            <a:off x="-83975" y="587375"/>
            <a:ext cx="3638550" cy="1185863"/>
          </a:xfrm>
        </p:spPr>
        <p:txBody>
          <a:bodyPr/>
          <a:lstStyle/>
          <a:p>
            <a:pPr marL="0" marR="0" lvl="0" indent="0" algn="l" defTabSz="914400" rtl="0" eaLnBrk="1" fontAlgn="auto" latinLnBrk="0" hangingPunct="1">
              <a:lnSpc>
                <a:spcPct val="115000"/>
              </a:lnSpc>
              <a:spcBef>
                <a:spcPts val="0"/>
              </a:spcBef>
              <a:spcAft>
                <a:spcPts val="0"/>
              </a:spcAft>
              <a:buClr>
                <a:srgbClr val="191998"/>
              </a:buClr>
              <a:buSzPts val="4800"/>
              <a:buFont typeface="Raleway Thin"/>
              <a:buNone/>
              <a:tabLst/>
              <a:defRPr/>
            </a:pPr>
            <a:r>
              <a:rPr kumimoji="0" lang="en-US" sz="2800" b="0" i="0" u="none" strike="noStrike" kern="0" cap="none" spc="0" normalizeH="0" baseline="0" noProof="0" dirty="0">
                <a:ln>
                  <a:noFill/>
                </a:ln>
                <a:solidFill>
                  <a:srgbClr val="191998"/>
                </a:solidFill>
                <a:effectLst/>
                <a:highlight>
                  <a:srgbClr val="A4D65E"/>
                </a:highlight>
                <a:uLnTx/>
                <a:uFillTx/>
                <a:latin typeface="Poppins"/>
                <a:sym typeface="Raleway Thin"/>
              </a:rPr>
              <a:t>Want big impact?</a:t>
            </a:r>
          </a:p>
          <a:p>
            <a:pPr marL="0" marR="0" lvl="0" indent="0" algn="l" defTabSz="914400" rtl="0" eaLnBrk="1" fontAlgn="auto" latinLnBrk="0" hangingPunct="1">
              <a:lnSpc>
                <a:spcPct val="115000"/>
              </a:lnSpc>
              <a:spcBef>
                <a:spcPts val="0"/>
              </a:spcBef>
              <a:spcAft>
                <a:spcPts val="0"/>
              </a:spcAft>
              <a:buClr>
                <a:srgbClr val="191998"/>
              </a:buClr>
              <a:buSzPts val="4800"/>
              <a:buFont typeface="Raleway Thin"/>
              <a:buNone/>
              <a:tabLst/>
              <a:defRPr/>
            </a:pPr>
            <a:r>
              <a:rPr kumimoji="0" lang="en-US" sz="2800" b="0" i="0" u="none" strike="noStrike" kern="0" cap="none" spc="0" normalizeH="0" baseline="0" noProof="0" dirty="0">
                <a:ln>
                  <a:noFill/>
                </a:ln>
                <a:solidFill>
                  <a:prstClr val="white"/>
                </a:solidFill>
                <a:effectLst/>
                <a:highlight>
                  <a:srgbClr val="191998"/>
                </a:highlight>
                <a:uLnTx/>
                <a:uFillTx/>
                <a:latin typeface="Poppins"/>
                <a:sym typeface="Raleway Thin"/>
              </a:rPr>
              <a:t>Use big image.</a:t>
            </a:r>
            <a:endParaRPr lang="en-US" dirty="0"/>
          </a:p>
        </p:txBody>
      </p:sp>
    </p:spTree>
    <p:extLst>
      <p:ext uri="{BB962C8B-B14F-4D97-AF65-F5344CB8AC3E}">
        <p14:creationId xmlns:p14="http://schemas.microsoft.com/office/powerpoint/2010/main" val="18844642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Google Shape;23;p5">
            <a:extLst>
              <a:ext uri="{FF2B5EF4-FFF2-40B4-BE49-F238E27FC236}">
                <a16:creationId xmlns:a16="http://schemas.microsoft.com/office/drawing/2014/main" id="{BE8F1411-3C2B-8C6A-9C6C-28DF4CEB3BFE}"/>
              </a:ext>
            </a:extLst>
          </p:cNvPr>
          <p:cNvSpPr/>
          <p:nvPr userDrawn="1"/>
        </p:nvSpPr>
        <p:spPr>
          <a:xfrm flipH="1">
            <a:off x="11353800" y="5999584"/>
            <a:ext cx="838200" cy="858416"/>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 name="Title Placeholder 1">
            <a:extLst>
              <a:ext uri="{FF2B5EF4-FFF2-40B4-BE49-F238E27FC236}">
                <a16:creationId xmlns:a16="http://schemas.microsoft.com/office/drawing/2014/main" id="{66E03968-72B3-8560-31E8-9B346127307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en-US" dirty="0"/>
              <a:t>Master title</a:t>
            </a:r>
          </a:p>
        </p:txBody>
      </p:sp>
      <p:sp>
        <p:nvSpPr>
          <p:cNvPr id="3" name="Text Placeholder 2">
            <a:extLst>
              <a:ext uri="{FF2B5EF4-FFF2-40B4-BE49-F238E27FC236}">
                <a16:creationId xmlns:a16="http://schemas.microsoft.com/office/drawing/2014/main" id="{B09B4F33-774C-7E47-5134-417720EB437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marL="457200" marR="0" lvl="0" indent="-342900" algn="l" defTabSz="914400" rtl="0" eaLnBrk="1" fontAlgn="auto" latinLnBrk="0" hangingPunct="1">
              <a:lnSpc>
                <a:spcPct val="110000"/>
              </a:lnSpc>
              <a:spcBef>
                <a:spcPts val="600"/>
              </a:spcBef>
              <a:spcAft>
                <a:spcPts val="0"/>
              </a:spcAft>
              <a:buClr>
                <a:srgbClr val="A4D65E"/>
              </a:buClr>
              <a:buSzPts val="1800"/>
              <a:buFont typeface="Barlow Light"/>
              <a:buChar char="▸"/>
              <a:tabLst/>
              <a:defRPr/>
            </a:pPr>
            <a:r>
              <a:rPr kumimoji="0" lang="en-US" sz="1800" b="0" i="0" u="none" strike="noStrike" kern="0" cap="none" spc="0" normalizeH="0" baseline="0" noProof="0" dirty="0">
                <a:ln>
                  <a:noFill/>
                </a:ln>
                <a:solidFill>
                  <a:prstClr val="black"/>
                </a:solidFill>
                <a:effectLst/>
                <a:uLnTx/>
                <a:uFillTx/>
                <a:latin typeface="Open Sans"/>
                <a:sym typeface="Barlow Light"/>
              </a:rPr>
              <a:t>First level</a:t>
            </a:r>
          </a:p>
          <a:p>
            <a:pPr marL="914400" marR="0" lvl="1" indent="-342900" algn="l" defTabSz="914400" rtl="0" eaLnBrk="1" fontAlgn="auto" latinLnBrk="0" hangingPunct="1">
              <a:lnSpc>
                <a:spcPct val="110000"/>
              </a:lnSpc>
              <a:spcBef>
                <a:spcPts val="600"/>
              </a:spcBef>
              <a:spcAft>
                <a:spcPts val="0"/>
              </a:spcAft>
              <a:buClr>
                <a:srgbClr val="A4D65E"/>
              </a:buClr>
              <a:buSzPts val="1800"/>
              <a:buFont typeface="Barlow Light"/>
              <a:buChar char="▹"/>
              <a:tabLst/>
              <a:defRPr/>
            </a:pPr>
            <a:r>
              <a:rPr kumimoji="0" lang="en-US" sz="1800" b="0" i="0" u="none" strike="noStrike" kern="0" cap="none" spc="0" normalizeH="0" baseline="0" noProof="0" dirty="0">
                <a:ln>
                  <a:noFill/>
                </a:ln>
                <a:solidFill>
                  <a:prstClr val="black"/>
                </a:solidFill>
                <a:effectLst/>
                <a:uLnTx/>
                <a:uFillTx/>
                <a:latin typeface="Open Sans"/>
                <a:sym typeface="Barlow Light"/>
              </a:rPr>
              <a:t>Second level</a:t>
            </a:r>
          </a:p>
          <a:p>
            <a:pPr marL="1371600" marR="0" lvl="2" indent="-342900" algn="l" defTabSz="914400" rtl="0" eaLnBrk="1" fontAlgn="auto" latinLnBrk="0" hangingPunct="1">
              <a:lnSpc>
                <a:spcPct val="110000"/>
              </a:lnSpc>
              <a:spcBef>
                <a:spcPts val="600"/>
              </a:spcBef>
              <a:spcAft>
                <a:spcPts val="0"/>
              </a:spcAft>
              <a:buClr>
                <a:srgbClr val="A4D65E"/>
              </a:buClr>
              <a:buSzPts val="1800"/>
              <a:buFont typeface="Barlow Light"/>
              <a:buChar char="▹"/>
              <a:tabLst/>
              <a:defRPr/>
            </a:pPr>
            <a:r>
              <a:rPr kumimoji="0" lang="en-US" sz="1800" b="0" i="0" u="none" strike="noStrike" kern="0" cap="none" spc="0" normalizeH="0" baseline="0" noProof="0" dirty="0">
                <a:ln>
                  <a:noFill/>
                </a:ln>
                <a:solidFill>
                  <a:prstClr val="black"/>
                </a:solidFill>
                <a:effectLst/>
                <a:uLnTx/>
                <a:uFillTx/>
                <a:latin typeface="Open Sans"/>
                <a:sym typeface="Barlow Light"/>
              </a:rPr>
              <a:t>Third level</a:t>
            </a:r>
          </a:p>
          <a:p>
            <a:pPr marL="1828800" marR="0" lvl="3" indent="-342900" algn="l" defTabSz="914400" rtl="0" eaLnBrk="1" fontAlgn="auto" latinLnBrk="0" hangingPunct="1">
              <a:lnSpc>
                <a:spcPct val="110000"/>
              </a:lnSpc>
              <a:spcBef>
                <a:spcPts val="600"/>
              </a:spcBef>
              <a:spcAft>
                <a:spcPts val="0"/>
              </a:spcAft>
              <a:buClr>
                <a:prstClr val="black"/>
              </a:buClr>
              <a:buSzPts val="1800"/>
              <a:buFont typeface="Barlow Light"/>
              <a:buChar char="▹"/>
              <a:tabLst/>
              <a:defRPr/>
            </a:pPr>
            <a:r>
              <a:rPr kumimoji="0" lang="en-US" sz="1800" b="0" i="0" u="none" strike="noStrike" kern="0" cap="none" spc="0" normalizeH="0" baseline="0" noProof="0" dirty="0">
                <a:ln>
                  <a:noFill/>
                </a:ln>
                <a:solidFill>
                  <a:prstClr val="black"/>
                </a:solidFill>
                <a:effectLst/>
                <a:uLnTx/>
                <a:uFillTx/>
                <a:latin typeface="Open Sans"/>
                <a:sym typeface="Barlow Light"/>
              </a:rPr>
              <a:t>Fourth level</a:t>
            </a:r>
          </a:p>
          <a:p>
            <a:pPr marL="2286000" marR="0" lvl="4" indent="-342900" algn="l" defTabSz="914400" rtl="0" eaLnBrk="1" fontAlgn="auto" latinLnBrk="0" hangingPunct="1">
              <a:lnSpc>
                <a:spcPct val="110000"/>
              </a:lnSpc>
              <a:spcBef>
                <a:spcPts val="600"/>
              </a:spcBef>
              <a:spcAft>
                <a:spcPts val="0"/>
              </a:spcAft>
              <a:buClr>
                <a:prstClr val="black"/>
              </a:buClr>
              <a:buSzPts val="1800"/>
              <a:buFont typeface="Barlow Light"/>
              <a:buChar char="▹"/>
              <a:tabLst/>
              <a:defRPr/>
            </a:pPr>
            <a:r>
              <a:rPr kumimoji="0" lang="en-US" sz="1800" b="0" i="0" u="none" strike="noStrike" kern="0" cap="none" spc="0" normalizeH="0" baseline="0" noProof="0" dirty="0">
                <a:ln>
                  <a:noFill/>
                </a:ln>
                <a:solidFill>
                  <a:prstClr val="black"/>
                </a:solidFill>
                <a:effectLst/>
                <a:uLnTx/>
                <a:uFillTx/>
                <a:latin typeface="Open Sans"/>
                <a:sym typeface="Barlow Light"/>
              </a:rPr>
              <a:t>Fifth level</a:t>
            </a:r>
          </a:p>
        </p:txBody>
      </p:sp>
      <p:sp>
        <p:nvSpPr>
          <p:cNvPr id="4" name="Date Placeholder 3">
            <a:extLst>
              <a:ext uri="{FF2B5EF4-FFF2-40B4-BE49-F238E27FC236}">
                <a16:creationId xmlns:a16="http://schemas.microsoft.com/office/drawing/2014/main" id="{915AD4BB-B1A5-478E-7754-1F85537088C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827AD6-CD10-4508-915E-E7B3F4C2686A}" type="datetime1">
              <a:rPr lang="en-US" smtClean="0"/>
              <a:t>10/14/2025</a:t>
            </a:fld>
            <a:endParaRPr lang="en-US" dirty="0"/>
          </a:p>
        </p:txBody>
      </p:sp>
      <p:sp>
        <p:nvSpPr>
          <p:cNvPr id="5" name="Footer Placeholder 4">
            <a:extLst>
              <a:ext uri="{FF2B5EF4-FFF2-40B4-BE49-F238E27FC236}">
                <a16:creationId xmlns:a16="http://schemas.microsoft.com/office/drawing/2014/main" id="{84082A1B-468B-7145-4057-739472C7F08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pic>
        <p:nvPicPr>
          <p:cNvPr id="7" name="Picture 6">
            <a:extLst>
              <a:ext uri="{FF2B5EF4-FFF2-40B4-BE49-F238E27FC236}">
                <a16:creationId xmlns:a16="http://schemas.microsoft.com/office/drawing/2014/main" id="{1C18DD36-FD0C-879A-E69E-38E1F3428FCB}"/>
              </a:ext>
            </a:extLst>
          </p:cNvPr>
          <p:cNvPicPr>
            <a:picLocks noChangeAspect="1"/>
          </p:cNvPicPr>
          <p:nvPr userDrawn="1"/>
        </p:nvPicPr>
        <p:blipFill>
          <a:blip r:embed="rId14">
            <a:extLst>
              <a:ext uri="{28A0092B-C50C-407E-A947-70E740481C1C}">
                <a14:useLocalDpi xmlns:a14="http://schemas.microsoft.com/office/drawing/2010/main" val="0"/>
              </a:ext>
            </a:extLst>
          </a:blip>
          <a:srcRect/>
          <a:stretch/>
        </p:blipFill>
        <p:spPr>
          <a:xfrm>
            <a:off x="8723266" y="6315004"/>
            <a:ext cx="2462984" cy="447815"/>
          </a:xfrm>
          <a:prstGeom prst="rect">
            <a:avLst/>
          </a:prstGeom>
        </p:spPr>
      </p:pic>
      <p:sp>
        <p:nvSpPr>
          <p:cNvPr id="6" name="Slide Number Placeholder 16">
            <a:extLst>
              <a:ext uri="{FF2B5EF4-FFF2-40B4-BE49-F238E27FC236}">
                <a16:creationId xmlns:a16="http://schemas.microsoft.com/office/drawing/2014/main" id="{E79DFBFF-E133-2592-D1B6-D29CF4EA8FDE}"/>
              </a:ext>
            </a:extLst>
          </p:cNvPr>
          <p:cNvSpPr txBox="1">
            <a:spLocks/>
          </p:cNvSpPr>
          <p:nvPr userDrawn="1"/>
        </p:nvSpPr>
        <p:spPr>
          <a:xfrm>
            <a:off x="11688901" y="6330400"/>
            <a:ext cx="503099" cy="503042"/>
          </a:xfrm>
          <a:prstGeom prst="rect">
            <a:avLst/>
          </a:prstGeom>
        </p:spPr>
        <p:txBody>
          <a:bodyPr vert="horz" lIns="91440" tIns="45720" rIns="91440" bIns="45720" rtlCol="0" anchor="ctr"/>
          <a:lstStyle>
            <a:defPPr>
              <a:defRPr lang="en-US"/>
            </a:defPPr>
            <a:lvl1pPr marL="0" algn="r" defTabSz="914400" rtl="0" eaLnBrk="1" latinLnBrk="0" hangingPunct="1">
              <a:defRPr sz="2000" kern="1200">
                <a:solidFill>
                  <a:schemeClr val="bg1"/>
                </a:solidFill>
                <a:latin typeface="Bree Serif" panose="02000503040000020004" pitchFamily="2"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961F77-2697-4ECD-A2BA-708BA2A53463}" type="slidenum">
              <a:rPr lang="en-US" smtClean="0"/>
              <a:pPr/>
              <a:t>‹#›</a:t>
            </a:fld>
            <a:endParaRPr lang="en-US" dirty="0"/>
          </a:p>
        </p:txBody>
      </p:sp>
    </p:spTree>
    <p:extLst>
      <p:ext uri="{BB962C8B-B14F-4D97-AF65-F5344CB8AC3E}">
        <p14:creationId xmlns:p14="http://schemas.microsoft.com/office/powerpoint/2010/main" val="2934408328"/>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13" r:id="rId5"/>
    <p:sldLayoutId id="2147483706" r:id="rId6"/>
    <p:sldLayoutId id="2147483707" r:id="rId7"/>
    <p:sldLayoutId id="2147483708" r:id="rId8"/>
    <p:sldLayoutId id="2147483709" r:id="rId9"/>
    <p:sldLayoutId id="2147483710" r:id="rId10"/>
    <p:sldLayoutId id="2147483711" r:id="rId11"/>
    <p:sldLayoutId id="2147483712" r:id="rId12"/>
  </p:sldLayoutIdLst>
  <p:hf sldNum="0" hdr="0" ftr="0" dt="0"/>
  <p:txStyles>
    <p:titleStyle>
      <a:lvl1pPr algn="l" defTabSz="914400" rtl="0" eaLnBrk="1" latinLnBrk="0" hangingPunct="1">
        <a:lnSpc>
          <a:spcPct val="90000"/>
        </a:lnSpc>
        <a:spcBef>
          <a:spcPct val="0"/>
        </a:spcBef>
        <a:buNone/>
        <a:defRPr sz="4800" b="1" kern="1200">
          <a:solidFill>
            <a:srgbClr val="191998"/>
          </a:solidFill>
          <a:latin typeface="+mj-lt"/>
          <a:ea typeface="+mj-ea"/>
          <a:cs typeface="+mj-cs"/>
        </a:defRPr>
      </a:lvl1pPr>
    </p:titleStyle>
    <p:bodyStyle>
      <a:lvl1pPr marL="228600" indent="-228600" algn="l" defTabSz="914400" rtl="0" eaLnBrk="1" latinLnBrk="0" hangingPunct="1">
        <a:lnSpc>
          <a:spcPct val="100000"/>
        </a:lnSpc>
        <a:spcBef>
          <a:spcPts val="1000"/>
        </a:spcBef>
        <a:spcAft>
          <a:spcPts val="1500"/>
        </a:spcAft>
        <a:buClr>
          <a:schemeClr val="accent1"/>
        </a:buClr>
        <a:buSzPct val="70000"/>
        <a:buFont typeface="Wingdings 3" panose="05040102010807070707" pitchFamily="18" charset="2"/>
        <a:buChar char="u"/>
        <a:defRPr sz="1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spcAft>
          <a:spcPts val="1500"/>
        </a:spcAft>
        <a:buClr>
          <a:schemeClr val="accent1"/>
        </a:buClr>
        <a:buSzPct val="70000"/>
        <a:buFont typeface="Wingdings 3" panose="05040102010807070707" pitchFamily="18" charset="2"/>
        <a:buChar char="u"/>
        <a:defRPr sz="18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spcAft>
          <a:spcPts val="1500"/>
        </a:spcAft>
        <a:buClr>
          <a:schemeClr val="accent1"/>
        </a:buClr>
        <a:buSzPct val="70000"/>
        <a:buFont typeface="Wingdings 3" panose="05040102010807070707" pitchFamily="18" charset="2"/>
        <a:buChar char="u"/>
        <a:defRPr sz="18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spcAft>
          <a:spcPts val="1500"/>
        </a:spcAft>
        <a:buClr>
          <a:schemeClr val="accent1"/>
        </a:buClr>
        <a:buSzPct val="70000"/>
        <a:buFont typeface="Wingdings 3" panose="05040102010807070707" pitchFamily="18" charset="2"/>
        <a:buChar char="u"/>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spcAft>
          <a:spcPts val="1500"/>
        </a:spcAft>
        <a:buClr>
          <a:schemeClr val="accent1"/>
        </a:buClr>
        <a:buSzPct val="70000"/>
        <a:buFont typeface="Wingdings 3" panose="05040102010807070707" pitchFamily="18" charset="2"/>
        <a:buChar char="u"/>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theconsumervoice.org/get-help"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hyperlink" Target="http://www.theconsumervoice.org/" TargetMode="External"/><Relationship Id="rId2" Type="http://schemas.openxmlformats.org/officeDocument/2006/relationships/hyperlink" Target="http://theconsumervoice.org/get_help" TargetMode="External"/><Relationship Id="rId1" Type="http://schemas.openxmlformats.org/officeDocument/2006/relationships/slideLayout" Target="../slideLayouts/slideLayout2.xml"/><Relationship Id="rId4" Type="http://schemas.openxmlformats.org/officeDocument/2006/relationships/hyperlink" Target="http://www.ltcombudsman.org/"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theconsumervoice.org/get-help"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A2DDB45-B041-EDE1-4ED9-056CF0B36D1E}"/>
              </a:ext>
            </a:extLst>
          </p:cNvPr>
          <p:cNvSpPr>
            <a:spLocks noGrp="1"/>
          </p:cNvSpPr>
          <p:nvPr>
            <p:ph type="title"/>
          </p:nvPr>
        </p:nvSpPr>
        <p:spPr/>
        <p:txBody>
          <a:bodyPr/>
          <a:lstStyle/>
          <a:p>
            <a:r>
              <a:rPr lang="en-US" sz="5500" dirty="0"/>
              <a:t>NURSING HOME DISCHARGES</a:t>
            </a:r>
          </a:p>
        </p:txBody>
      </p:sp>
      <p:sp>
        <p:nvSpPr>
          <p:cNvPr id="2" name="Text Placeholder 1">
            <a:extLst>
              <a:ext uri="{FF2B5EF4-FFF2-40B4-BE49-F238E27FC236}">
                <a16:creationId xmlns:a16="http://schemas.microsoft.com/office/drawing/2014/main" id="{55FB76D6-F986-2B1F-FD96-376D31FBE569}"/>
              </a:ext>
            </a:extLst>
          </p:cNvPr>
          <p:cNvSpPr>
            <a:spLocks noGrp="1"/>
          </p:cNvSpPr>
          <p:nvPr>
            <p:ph type="body" sz="quarter" idx="14"/>
          </p:nvPr>
        </p:nvSpPr>
        <p:spPr/>
        <p:txBody>
          <a:bodyPr>
            <a:normAutofit fontScale="85000" lnSpcReduction="10000"/>
          </a:bodyPr>
          <a:lstStyle/>
          <a:p>
            <a:r>
              <a:rPr lang="en-US" dirty="0"/>
              <a:t>You’ve Been Told to Leave…Now What?</a:t>
            </a:r>
          </a:p>
        </p:txBody>
      </p:sp>
    </p:spTree>
    <p:extLst>
      <p:ext uri="{BB962C8B-B14F-4D97-AF65-F5344CB8AC3E}">
        <p14:creationId xmlns:p14="http://schemas.microsoft.com/office/powerpoint/2010/main" val="41460445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D91DFD-C146-9845-7236-DCA1B7C70B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A83949-E661-1348-2AB2-09305711D206}"/>
              </a:ext>
            </a:extLst>
          </p:cNvPr>
          <p:cNvSpPr>
            <a:spLocks noGrp="1"/>
          </p:cNvSpPr>
          <p:nvPr>
            <p:ph type="title"/>
          </p:nvPr>
        </p:nvSpPr>
        <p:spPr/>
        <p:txBody>
          <a:bodyPr/>
          <a:lstStyle/>
          <a:p>
            <a:r>
              <a:rPr lang="en-US" dirty="0"/>
              <a:t>Right to Appeal the Discharge</a:t>
            </a:r>
          </a:p>
        </p:txBody>
      </p:sp>
      <p:sp>
        <p:nvSpPr>
          <p:cNvPr id="3" name="Text Placeholder 2">
            <a:extLst>
              <a:ext uri="{FF2B5EF4-FFF2-40B4-BE49-F238E27FC236}">
                <a16:creationId xmlns:a16="http://schemas.microsoft.com/office/drawing/2014/main" id="{1DB4D9D7-6DC7-3685-AA99-0431DB59FED8}"/>
              </a:ext>
            </a:extLst>
          </p:cNvPr>
          <p:cNvSpPr>
            <a:spLocks noGrp="1"/>
          </p:cNvSpPr>
          <p:nvPr>
            <p:ph type="body" sz="quarter" idx="14"/>
          </p:nvPr>
        </p:nvSpPr>
        <p:spPr/>
        <p:txBody>
          <a:bodyPr>
            <a:normAutofit lnSpcReduction="10000"/>
          </a:bodyPr>
          <a:lstStyle/>
          <a:p>
            <a:endParaRPr lang="en-US"/>
          </a:p>
        </p:txBody>
      </p:sp>
      <p:sp>
        <p:nvSpPr>
          <p:cNvPr id="4" name="Text Placeholder 3">
            <a:extLst>
              <a:ext uri="{FF2B5EF4-FFF2-40B4-BE49-F238E27FC236}">
                <a16:creationId xmlns:a16="http://schemas.microsoft.com/office/drawing/2014/main" id="{D49B51EA-042C-E4FF-D625-6E795E009840}"/>
              </a:ext>
            </a:extLst>
          </p:cNvPr>
          <p:cNvSpPr>
            <a:spLocks noGrp="1"/>
          </p:cNvSpPr>
          <p:nvPr>
            <p:ph type="body" sz="quarter" idx="15"/>
          </p:nvPr>
        </p:nvSpPr>
        <p:spPr>
          <a:xfrm>
            <a:off x="457925" y="1922462"/>
            <a:ext cx="10728325" cy="3243898"/>
          </a:xfrm>
        </p:spPr>
        <p:txBody>
          <a:bodyPr>
            <a:normAutofit lnSpcReduction="10000"/>
          </a:bodyPr>
          <a:lstStyle/>
          <a:p>
            <a:r>
              <a:rPr lang="en-US" b="1" dirty="0">
                <a:solidFill>
                  <a:srgbClr val="000000"/>
                </a:solidFill>
              </a:rPr>
              <a:t>You have the right to appeal your notice of discharge and remain in the facility pending the outcome of the appeal. </a:t>
            </a:r>
          </a:p>
          <a:p>
            <a:r>
              <a:rPr lang="en-US" b="1" dirty="0"/>
              <a:t>Tips</a:t>
            </a:r>
          </a:p>
          <a:p>
            <a:pPr lvl="1">
              <a:buClr>
                <a:srgbClr val="191998"/>
              </a:buClr>
              <a:buSzPct val="100000"/>
              <a:buFont typeface="Wingdings" panose="05000000000000000000" pitchFamily="2" charset="2"/>
              <a:buChar char="ü"/>
            </a:pPr>
            <a:r>
              <a:rPr lang="en-US" dirty="0">
                <a:solidFill>
                  <a:srgbClr val="000000"/>
                </a:solidFill>
              </a:rPr>
              <a:t>The facility must help you complete and file a request for an appeal. </a:t>
            </a:r>
          </a:p>
          <a:p>
            <a:pPr lvl="1">
              <a:buClr>
                <a:srgbClr val="191998"/>
              </a:buClr>
              <a:buSzPct val="100000"/>
              <a:buFont typeface="Wingdings" panose="05000000000000000000" pitchFamily="2" charset="2"/>
              <a:buChar char="ü"/>
            </a:pPr>
            <a:r>
              <a:rPr lang="en-US" dirty="0">
                <a:solidFill>
                  <a:srgbClr val="000000"/>
                </a:solidFill>
              </a:rPr>
              <a:t>Your appeal must be filed before the date of discharge. </a:t>
            </a:r>
          </a:p>
          <a:p>
            <a:pPr lvl="1">
              <a:buClr>
                <a:srgbClr val="191998"/>
              </a:buClr>
              <a:buSzPct val="100000"/>
              <a:buFont typeface="Wingdings" panose="05000000000000000000" pitchFamily="2" charset="2"/>
              <a:buChar char="ü"/>
            </a:pPr>
            <a:r>
              <a:rPr lang="en-US" dirty="0">
                <a:solidFill>
                  <a:srgbClr val="000000"/>
                </a:solidFill>
              </a:rPr>
              <a:t>Contact the Long-Term Care Ombudsman Program for information, support, and advocacy in appealing the discharge and/or assistance finding legal assistance providers. </a:t>
            </a:r>
          </a:p>
          <a:p>
            <a:endParaRPr lang="en-US" dirty="0"/>
          </a:p>
        </p:txBody>
      </p:sp>
    </p:spTree>
    <p:extLst>
      <p:ext uri="{BB962C8B-B14F-4D97-AF65-F5344CB8AC3E}">
        <p14:creationId xmlns:p14="http://schemas.microsoft.com/office/powerpoint/2010/main" val="27031989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AB1531-4A38-65C4-9FD5-ECC18BB330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8C9355-9398-059E-5509-B466A0115349}"/>
              </a:ext>
            </a:extLst>
          </p:cNvPr>
          <p:cNvSpPr>
            <a:spLocks noGrp="1"/>
          </p:cNvSpPr>
          <p:nvPr>
            <p:ph type="title"/>
          </p:nvPr>
        </p:nvSpPr>
        <p:spPr>
          <a:xfrm>
            <a:off x="457198" y="391890"/>
            <a:ext cx="11173969" cy="933090"/>
          </a:xfrm>
        </p:spPr>
        <p:txBody>
          <a:bodyPr/>
          <a:lstStyle/>
          <a:p>
            <a:r>
              <a:rPr lang="en-US" sz="4500" dirty="0"/>
              <a:t>A Detailed Discharge Plan is Required</a:t>
            </a:r>
          </a:p>
        </p:txBody>
      </p:sp>
      <p:sp>
        <p:nvSpPr>
          <p:cNvPr id="3" name="Text Placeholder 2">
            <a:extLst>
              <a:ext uri="{FF2B5EF4-FFF2-40B4-BE49-F238E27FC236}">
                <a16:creationId xmlns:a16="http://schemas.microsoft.com/office/drawing/2014/main" id="{69E25FD4-B6B8-A1DD-F70E-71071D22BAD2}"/>
              </a:ext>
            </a:extLst>
          </p:cNvPr>
          <p:cNvSpPr>
            <a:spLocks noGrp="1"/>
          </p:cNvSpPr>
          <p:nvPr>
            <p:ph type="body" sz="quarter" idx="14"/>
          </p:nvPr>
        </p:nvSpPr>
        <p:spPr/>
        <p:txBody>
          <a:bodyPr>
            <a:normAutofit lnSpcReduction="10000"/>
          </a:bodyPr>
          <a:lstStyle/>
          <a:p>
            <a:endParaRPr lang="en-US"/>
          </a:p>
        </p:txBody>
      </p:sp>
      <p:sp>
        <p:nvSpPr>
          <p:cNvPr id="4" name="Text Placeholder 3">
            <a:extLst>
              <a:ext uri="{FF2B5EF4-FFF2-40B4-BE49-F238E27FC236}">
                <a16:creationId xmlns:a16="http://schemas.microsoft.com/office/drawing/2014/main" id="{DB9054D5-5AE0-106B-3CC0-F04C0B8C05DE}"/>
              </a:ext>
            </a:extLst>
          </p:cNvPr>
          <p:cNvSpPr>
            <a:spLocks noGrp="1"/>
          </p:cNvSpPr>
          <p:nvPr>
            <p:ph type="body" sz="quarter" idx="15"/>
          </p:nvPr>
        </p:nvSpPr>
        <p:spPr>
          <a:xfrm>
            <a:off x="457925" y="1922462"/>
            <a:ext cx="10728325" cy="3344482"/>
          </a:xfrm>
        </p:spPr>
        <p:txBody>
          <a:bodyPr>
            <a:normAutofit fontScale="92500" lnSpcReduction="10000"/>
          </a:bodyPr>
          <a:lstStyle/>
          <a:p>
            <a:r>
              <a:rPr lang="en-US" b="1" dirty="0">
                <a:solidFill>
                  <a:srgbClr val="000000"/>
                </a:solidFill>
              </a:rPr>
              <a:t>You have the right to participate in all aspects of discharge planning. The written discharge plan must include a living location, services, care, and medications, if needed. </a:t>
            </a:r>
          </a:p>
          <a:p>
            <a:pPr lvl="1"/>
            <a:r>
              <a:rPr lang="en-US" dirty="0">
                <a:solidFill>
                  <a:srgbClr val="000000"/>
                </a:solidFill>
              </a:rPr>
              <a:t>The facility must prepare and orient you for a safe and orderly discharge in a language and manner you understand. </a:t>
            </a:r>
          </a:p>
          <a:p>
            <a:r>
              <a:rPr lang="en-US" b="1" dirty="0"/>
              <a:t>Tips</a:t>
            </a:r>
          </a:p>
          <a:p>
            <a:pPr lvl="1">
              <a:buClr>
                <a:srgbClr val="191998"/>
              </a:buClr>
              <a:buSzPct val="100000"/>
              <a:buFont typeface="Wingdings" panose="05000000000000000000" pitchFamily="2" charset="2"/>
              <a:buChar char="ü"/>
            </a:pPr>
            <a:r>
              <a:rPr lang="en-US" dirty="0">
                <a:solidFill>
                  <a:srgbClr val="000000"/>
                </a:solidFill>
              </a:rPr>
              <a:t>Ask to visit your new home. This is considered part of orientation. </a:t>
            </a:r>
          </a:p>
          <a:p>
            <a:pPr lvl="1">
              <a:buClr>
                <a:srgbClr val="191998"/>
              </a:buClr>
              <a:buSzPct val="100000"/>
              <a:buFont typeface="Wingdings" panose="05000000000000000000" pitchFamily="2" charset="2"/>
              <a:buChar char="ü"/>
            </a:pPr>
            <a:r>
              <a:rPr lang="en-US" dirty="0">
                <a:solidFill>
                  <a:srgbClr val="000000"/>
                </a:solidFill>
              </a:rPr>
              <a:t>It is the facility’s responsibility to ensure that you arrive safely to your new location with your possessions, including transferring any personal funds to you or a new account. </a:t>
            </a:r>
          </a:p>
          <a:p>
            <a:pPr marL="0" indent="0">
              <a:buNone/>
            </a:pPr>
            <a:endParaRPr lang="en-US" dirty="0"/>
          </a:p>
        </p:txBody>
      </p:sp>
    </p:spTree>
    <p:extLst>
      <p:ext uri="{BB962C8B-B14F-4D97-AF65-F5344CB8AC3E}">
        <p14:creationId xmlns:p14="http://schemas.microsoft.com/office/powerpoint/2010/main" val="34887594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F6227D-0EF9-3EBD-FA8D-1CF073A393B3}"/>
              </a:ext>
            </a:extLst>
          </p:cNvPr>
          <p:cNvSpPr>
            <a:spLocks noGrp="1"/>
          </p:cNvSpPr>
          <p:nvPr>
            <p:ph type="title"/>
          </p:nvPr>
        </p:nvSpPr>
        <p:spPr/>
        <p:txBody>
          <a:bodyPr/>
          <a:lstStyle/>
          <a:p>
            <a:r>
              <a:rPr lang="en-US" dirty="0"/>
              <a:t>If You Are Away, You Can Return</a:t>
            </a:r>
          </a:p>
        </p:txBody>
      </p:sp>
      <p:sp>
        <p:nvSpPr>
          <p:cNvPr id="3" name="Text Placeholder 2">
            <a:extLst>
              <a:ext uri="{FF2B5EF4-FFF2-40B4-BE49-F238E27FC236}">
                <a16:creationId xmlns:a16="http://schemas.microsoft.com/office/drawing/2014/main" id="{10A6E28C-4B1C-5694-FC93-98349F33A7EE}"/>
              </a:ext>
            </a:extLst>
          </p:cNvPr>
          <p:cNvSpPr>
            <a:spLocks noGrp="1"/>
          </p:cNvSpPr>
          <p:nvPr>
            <p:ph type="body" sz="quarter" idx="14"/>
          </p:nvPr>
        </p:nvSpPr>
        <p:spPr/>
        <p:txBody>
          <a:bodyPr>
            <a:normAutofit lnSpcReduction="10000"/>
          </a:bodyPr>
          <a:lstStyle/>
          <a:p>
            <a:endParaRPr lang="en-US"/>
          </a:p>
        </p:txBody>
      </p:sp>
      <p:sp>
        <p:nvSpPr>
          <p:cNvPr id="4" name="Text Placeholder 3">
            <a:extLst>
              <a:ext uri="{FF2B5EF4-FFF2-40B4-BE49-F238E27FC236}">
                <a16:creationId xmlns:a16="http://schemas.microsoft.com/office/drawing/2014/main" id="{6580EFC7-1137-9F0E-CB2B-E0EB0A96D223}"/>
              </a:ext>
            </a:extLst>
          </p:cNvPr>
          <p:cNvSpPr>
            <a:spLocks noGrp="1"/>
          </p:cNvSpPr>
          <p:nvPr>
            <p:ph type="body" sz="quarter" idx="15"/>
          </p:nvPr>
        </p:nvSpPr>
        <p:spPr>
          <a:xfrm>
            <a:off x="457925" y="1922462"/>
            <a:ext cx="10728325" cy="3563938"/>
          </a:xfrm>
        </p:spPr>
        <p:txBody>
          <a:bodyPr>
            <a:normAutofit lnSpcReduction="10000"/>
          </a:bodyPr>
          <a:lstStyle/>
          <a:p>
            <a:r>
              <a:rPr lang="en-US" b="1" dirty="0">
                <a:solidFill>
                  <a:srgbClr val="000000"/>
                </a:solidFill>
              </a:rPr>
              <a:t>You have the right to return to the facility following hospitalization or therapeutic leave, including the right to return to your bed or the first available bed. The facility must give you information about these rights, as well as a copy of its bed-hold policy in advance of your leave. </a:t>
            </a:r>
          </a:p>
          <a:p>
            <a:r>
              <a:rPr lang="en-US" b="1" dirty="0"/>
              <a:t>Tip</a:t>
            </a:r>
          </a:p>
          <a:p>
            <a:pPr lvl="1">
              <a:buClr>
                <a:srgbClr val="191998"/>
              </a:buClr>
              <a:buFont typeface="Wingdings" panose="05000000000000000000" pitchFamily="2" charset="2"/>
              <a:buChar char="ü"/>
            </a:pPr>
            <a:r>
              <a:rPr lang="en-US" b="1" dirty="0">
                <a:solidFill>
                  <a:srgbClr val="000000"/>
                </a:solidFill>
              </a:rPr>
              <a:t>Sending you to the hospital does not relieve the facility of the responsibility of following the discharge requirements. </a:t>
            </a:r>
            <a:r>
              <a:rPr lang="en-US" dirty="0">
                <a:solidFill>
                  <a:srgbClr val="000000"/>
                </a:solidFill>
              </a:rPr>
              <a:t>If the facility decides that you cannot return, it must issue a discharge letter that gives all the notice requirements (including 30 days notice, and your appeal rights), documentation, and information required under law. If the facility refuses to re-admit you, contact the Long-Term Care Ombudsman program and the state’s licensing and certification agency that oversees nursing homes to file a complaint. </a:t>
            </a:r>
          </a:p>
        </p:txBody>
      </p:sp>
    </p:spTree>
    <p:extLst>
      <p:ext uri="{BB962C8B-B14F-4D97-AF65-F5344CB8AC3E}">
        <p14:creationId xmlns:p14="http://schemas.microsoft.com/office/powerpoint/2010/main" val="21083163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41BAF7-3132-E62B-FF80-475922D772F3}"/>
              </a:ext>
            </a:extLst>
          </p:cNvPr>
          <p:cNvSpPr>
            <a:spLocks noGrp="1"/>
          </p:cNvSpPr>
          <p:nvPr>
            <p:ph type="title"/>
          </p:nvPr>
        </p:nvSpPr>
        <p:spPr/>
        <p:txBody>
          <a:bodyPr/>
          <a:lstStyle/>
          <a:p>
            <a:r>
              <a:rPr lang="en-US" dirty="0"/>
              <a:t>Additional Rights</a:t>
            </a:r>
          </a:p>
        </p:txBody>
      </p:sp>
      <p:sp>
        <p:nvSpPr>
          <p:cNvPr id="3" name="Text Placeholder 2">
            <a:extLst>
              <a:ext uri="{FF2B5EF4-FFF2-40B4-BE49-F238E27FC236}">
                <a16:creationId xmlns:a16="http://schemas.microsoft.com/office/drawing/2014/main" id="{5FEC1733-CC7D-1BF3-765E-203DB1C62A6E}"/>
              </a:ext>
            </a:extLst>
          </p:cNvPr>
          <p:cNvSpPr>
            <a:spLocks noGrp="1"/>
          </p:cNvSpPr>
          <p:nvPr>
            <p:ph type="body" sz="quarter" idx="14"/>
          </p:nvPr>
        </p:nvSpPr>
        <p:spPr/>
        <p:txBody>
          <a:bodyPr>
            <a:normAutofit lnSpcReduction="10000"/>
          </a:bodyPr>
          <a:lstStyle/>
          <a:p>
            <a:endParaRPr lang="en-US"/>
          </a:p>
        </p:txBody>
      </p:sp>
      <p:sp>
        <p:nvSpPr>
          <p:cNvPr id="4" name="Text Placeholder 3">
            <a:extLst>
              <a:ext uri="{FF2B5EF4-FFF2-40B4-BE49-F238E27FC236}">
                <a16:creationId xmlns:a16="http://schemas.microsoft.com/office/drawing/2014/main" id="{AC4919B0-9329-8000-DDAE-47FF82147E32}"/>
              </a:ext>
            </a:extLst>
          </p:cNvPr>
          <p:cNvSpPr>
            <a:spLocks noGrp="1"/>
          </p:cNvSpPr>
          <p:nvPr>
            <p:ph type="body" sz="quarter" idx="15"/>
          </p:nvPr>
        </p:nvSpPr>
        <p:spPr>
          <a:xfrm>
            <a:off x="457925" y="1922462"/>
            <a:ext cx="11090947" cy="4231450"/>
          </a:xfrm>
        </p:spPr>
        <p:txBody>
          <a:bodyPr>
            <a:normAutofit fontScale="70000" lnSpcReduction="20000"/>
          </a:bodyPr>
          <a:lstStyle/>
          <a:p>
            <a:r>
              <a:rPr lang="en-US" b="1" dirty="0">
                <a:solidFill>
                  <a:schemeClr val="bg2">
                    <a:lumMod val="10000"/>
                  </a:schemeClr>
                </a:solidFill>
              </a:rPr>
              <a:t>Room and Roommate</a:t>
            </a:r>
          </a:p>
          <a:p>
            <a:pPr lvl="1"/>
            <a:r>
              <a:rPr lang="en-US" dirty="0">
                <a:solidFill>
                  <a:schemeClr val="bg2">
                    <a:lumMod val="10000"/>
                  </a:schemeClr>
                </a:solidFill>
              </a:rPr>
              <a:t>The facility must give advanced, written notice to a resident and the resident’s representative before the resident’s room or roommate is changed.</a:t>
            </a:r>
          </a:p>
          <a:p>
            <a:pPr lvl="1"/>
            <a:r>
              <a:rPr lang="en-US" dirty="0">
                <a:solidFill>
                  <a:schemeClr val="bg2">
                    <a:lumMod val="10000"/>
                  </a:schemeClr>
                </a:solidFill>
              </a:rPr>
              <a:t>The resident has the right to refuse a move to another room if the reason for the move is solely for the convenience of staff.</a:t>
            </a:r>
          </a:p>
          <a:p>
            <a:r>
              <a:rPr lang="en-US" b="1" dirty="0">
                <a:solidFill>
                  <a:schemeClr val="bg2">
                    <a:lumMod val="10000"/>
                  </a:schemeClr>
                </a:solidFill>
              </a:rPr>
              <a:t>Medicare-Certified Bed</a:t>
            </a:r>
          </a:p>
          <a:p>
            <a:pPr lvl="1"/>
            <a:r>
              <a:rPr lang="en-US" dirty="0">
                <a:solidFill>
                  <a:schemeClr val="bg2">
                    <a:lumMod val="10000"/>
                  </a:schemeClr>
                </a:solidFill>
              </a:rPr>
              <a:t>A resident has the right to refuse transfer from a portion of the nursing home that is certified at one level of care to another portion with different certification.  </a:t>
            </a:r>
          </a:p>
          <a:p>
            <a:pPr lvl="1"/>
            <a:r>
              <a:rPr lang="en-US" dirty="0">
                <a:solidFill>
                  <a:schemeClr val="bg2">
                    <a:lumMod val="10000"/>
                  </a:schemeClr>
                </a:solidFill>
              </a:rPr>
              <a:t>For example, a resident who is no longer eligible for Medicare has the right to remain in the Medicare-certified bed, if needing nursing home level of care. However, if a resident is no longer eligible for Medicare, the </a:t>
            </a:r>
            <a:r>
              <a:rPr lang="en-US" dirty="0">
                <a:solidFill>
                  <a:srgbClr val="000000"/>
                </a:solidFill>
              </a:rPr>
              <a:t>resident will have to arrange for another source of payment to stay in the nursing home.</a:t>
            </a:r>
            <a:endParaRPr lang="en-US" dirty="0">
              <a:solidFill>
                <a:schemeClr val="bg2">
                  <a:lumMod val="10000"/>
                </a:schemeClr>
              </a:solidFill>
            </a:endParaRPr>
          </a:p>
          <a:p>
            <a:r>
              <a:rPr lang="en-US" b="1" dirty="0">
                <a:solidFill>
                  <a:schemeClr val="bg2">
                    <a:lumMod val="10000"/>
                  </a:schemeClr>
                </a:solidFill>
              </a:rPr>
              <a:t>Medicaid</a:t>
            </a:r>
          </a:p>
          <a:p>
            <a:pPr lvl="1"/>
            <a:r>
              <a:rPr lang="en-US" dirty="0">
                <a:solidFill>
                  <a:schemeClr val="bg2">
                    <a:lumMod val="10000"/>
                  </a:schemeClr>
                </a:solidFill>
              </a:rPr>
              <a:t>The facility must continue to provide care for existing residents on Medicaid if the facility ceases participation in the Medicaid program.</a:t>
            </a:r>
          </a:p>
        </p:txBody>
      </p:sp>
    </p:spTree>
    <p:extLst>
      <p:ext uri="{BB962C8B-B14F-4D97-AF65-F5344CB8AC3E}">
        <p14:creationId xmlns:p14="http://schemas.microsoft.com/office/powerpoint/2010/main" val="36874843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D3B04E-9BE6-5148-F4BE-41B14A3C4FFD}"/>
              </a:ext>
            </a:extLst>
          </p:cNvPr>
          <p:cNvSpPr>
            <a:spLocks noGrp="1"/>
          </p:cNvSpPr>
          <p:nvPr>
            <p:ph type="title"/>
          </p:nvPr>
        </p:nvSpPr>
        <p:spPr/>
        <p:txBody>
          <a:bodyPr/>
          <a:lstStyle/>
          <a:p>
            <a:r>
              <a:rPr lang="en-US" dirty="0"/>
              <a:t>Take Action and Get Help</a:t>
            </a:r>
          </a:p>
        </p:txBody>
      </p:sp>
      <p:sp>
        <p:nvSpPr>
          <p:cNvPr id="3" name="Text Placeholder 2">
            <a:extLst>
              <a:ext uri="{FF2B5EF4-FFF2-40B4-BE49-F238E27FC236}">
                <a16:creationId xmlns:a16="http://schemas.microsoft.com/office/drawing/2014/main" id="{E6E02609-C328-C56B-E4A6-303DEBC2103E}"/>
              </a:ext>
            </a:extLst>
          </p:cNvPr>
          <p:cNvSpPr>
            <a:spLocks noGrp="1"/>
          </p:cNvSpPr>
          <p:nvPr>
            <p:ph type="body" sz="quarter" idx="14"/>
          </p:nvPr>
        </p:nvSpPr>
        <p:spPr/>
        <p:txBody>
          <a:bodyPr>
            <a:normAutofit lnSpcReduction="10000"/>
          </a:bodyPr>
          <a:lstStyle/>
          <a:p>
            <a:endParaRPr lang="en-US"/>
          </a:p>
        </p:txBody>
      </p:sp>
      <p:sp>
        <p:nvSpPr>
          <p:cNvPr id="4" name="Text Placeholder 3">
            <a:extLst>
              <a:ext uri="{FF2B5EF4-FFF2-40B4-BE49-F238E27FC236}">
                <a16:creationId xmlns:a16="http://schemas.microsoft.com/office/drawing/2014/main" id="{8C22BA48-AB89-8979-D952-A552C5BF56C8}"/>
              </a:ext>
            </a:extLst>
          </p:cNvPr>
          <p:cNvSpPr>
            <a:spLocks noGrp="1"/>
          </p:cNvSpPr>
          <p:nvPr>
            <p:ph type="body" sz="quarter" idx="15"/>
          </p:nvPr>
        </p:nvSpPr>
        <p:spPr>
          <a:xfrm>
            <a:off x="457925" y="1922462"/>
            <a:ext cx="10999507" cy="3838258"/>
          </a:xfrm>
        </p:spPr>
        <p:txBody>
          <a:bodyPr>
            <a:normAutofit fontScale="85000" lnSpcReduction="20000"/>
          </a:bodyPr>
          <a:lstStyle/>
          <a:p>
            <a:r>
              <a:rPr lang="en-US" sz="2200" b="1" dirty="0">
                <a:solidFill>
                  <a:schemeClr val="bg2">
                    <a:lumMod val="10000"/>
                  </a:schemeClr>
                </a:solidFill>
              </a:rPr>
              <a:t>Contact the Long-Term Care Ombudsman Program</a:t>
            </a:r>
          </a:p>
          <a:p>
            <a:pPr lvl="1"/>
            <a:r>
              <a:rPr lang="en-US" dirty="0">
                <a:solidFill>
                  <a:schemeClr val="bg2">
                    <a:lumMod val="10000"/>
                  </a:schemeClr>
                </a:solidFill>
                <a:cs typeface="Arial"/>
              </a:rPr>
              <a:t>Each state has a Long-Term Care Ombudsman Program that advocates with and for residents to ensure quality of life and care. Contact the program if facility staff are pressuring a resident to move, a resident receives a discharge notice, or if you want information, support, or to make a complaint.</a:t>
            </a:r>
            <a:endParaRPr lang="en-US" dirty="0"/>
          </a:p>
          <a:p>
            <a:r>
              <a:rPr lang="en-US" sz="2200" b="1" dirty="0">
                <a:solidFill>
                  <a:schemeClr val="bg2">
                    <a:lumMod val="10000"/>
                  </a:schemeClr>
                </a:solidFill>
              </a:rPr>
              <a:t>File a complaint with your state licensing and certification agency</a:t>
            </a:r>
          </a:p>
          <a:p>
            <a:pPr lvl="1"/>
            <a:r>
              <a:rPr lang="en-US" dirty="0">
                <a:solidFill>
                  <a:schemeClr val="bg2">
                    <a:lumMod val="10000"/>
                  </a:schemeClr>
                </a:solidFill>
              </a:rPr>
              <a:t>Each state has an agency responsible for the licensing, certification, and regulation of nursing homes and investigations of complaints. The state survey agency investigates complaints to ensure facilities are following federal and state regulations, including those related to discharges.</a:t>
            </a:r>
          </a:p>
          <a:p>
            <a:r>
              <a:rPr lang="en-US" sz="2200" b="1" dirty="0">
                <a:solidFill>
                  <a:schemeClr val="bg2">
                    <a:lumMod val="10000"/>
                  </a:schemeClr>
                </a:solidFill>
              </a:rPr>
              <a:t>To locate your state licensing and certification agency or additional information, including contact information, for the Long-Term Care Ombudsman Program</a:t>
            </a:r>
            <a:r>
              <a:rPr lang="en-US" dirty="0">
                <a:solidFill>
                  <a:schemeClr val="bg2">
                    <a:lumMod val="10000"/>
                  </a:schemeClr>
                </a:solidFill>
              </a:rPr>
              <a:t>, visit: </a:t>
            </a:r>
            <a:r>
              <a:rPr lang="en-US" dirty="0">
                <a:solidFill>
                  <a:schemeClr val="bg2">
                    <a:lumMod val="10000"/>
                  </a:schemeClr>
                </a:solidFill>
                <a:hlinkClick r:id="rId2"/>
              </a:rPr>
              <a:t>http://theconsumervoice.org/get-help</a:t>
            </a:r>
            <a:r>
              <a:rPr lang="en-US" dirty="0">
                <a:solidFill>
                  <a:schemeClr val="bg2">
                    <a:lumMod val="10000"/>
                  </a:schemeClr>
                </a:solidFill>
              </a:rPr>
              <a:t> or call the Eldercare Locator at 1-800-677-1116.</a:t>
            </a:r>
          </a:p>
          <a:p>
            <a:endParaRPr lang="en-US" dirty="0"/>
          </a:p>
        </p:txBody>
      </p:sp>
    </p:spTree>
    <p:extLst>
      <p:ext uri="{BB962C8B-B14F-4D97-AF65-F5344CB8AC3E}">
        <p14:creationId xmlns:p14="http://schemas.microsoft.com/office/powerpoint/2010/main" val="5408539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E8754-7134-07ED-C066-65407FF4A6E8}"/>
              </a:ext>
            </a:extLst>
          </p:cNvPr>
          <p:cNvSpPr>
            <a:spLocks noGrp="1"/>
          </p:cNvSpPr>
          <p:nvPr>
            <p:ph type="title"/>
          </p:nvPr>
        </p:nvSpPr>
        <p:spPr/>
        <p:txBody>
          <a:bodyPr/>
          <a:lstStyle/>
          <a:p>
            <a:r>
              <a:rPr lang="en-US" dirty="0"/>
              <a:t>Questions?</a:t>
            </a:r>
          </a:p>
        </p:txBody>
      </p:sp>
    </p:spTree>
    <p:extLst>
      <p:ext uri="{BB962C8B-B14F-4D97-AF65-F5344CB8AC3E}">
        <p14:creationId xmlns:p14="http://schemas.microsoft.com/office/powerpoint/2010/main" val="8862185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DC1B83-A8EC-3D1A-2C4A-744B11B2B8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5837BF-7F30-2268-A2F7-B33192430459}"/>
              </a:ext>
            </a:extLst>
          </p:cNvPr>
          <p:cNvSpPr>
            <a:spLocks noGrp="1"/>
          </p:cNvSpPr>
          <p:nvPr>
            <p:ph type="title"/>
          </p:nvPr>
        </p:nvSpPr>
        <p:spPr/>
        <p:txBody>
          <a:bodyPr/>
          <a:lstStyle/>
          <a:p>
            <a:r>
              <a:rPr lang="en-US" dirty="0"/>
              <a:t>Resources</a:t>
            </a:r>
          </a:p>
        </p:txBody>
      </p:sp>
    </p:spTree>
    <p:extLst>
      <p:ext uri="{BB962C8B-B14F-4D97-AF65-F5344CB8AC3E}">
        <p14:creationId xmlns:p14="http://schemas.microsoft.com/office/powerpoint/2010/main" val="41793722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DC7E05-AEBD-646F-CE4D-187590AE529A}"/>
              </a:ext>
            </a:extLst>
          </p:cNvPr>
          <p:cNvSpPr>
            <a:spLocks noGrp="1"/>
          </p:cNvSpPr>
          <p:nvPr>
            <p:ph type="title"/>
          </p:nvPr>
        </p:nvSpPr>
        <p:spPr/>
        <p:txBody>
          <a:bodyPr/>
          <a:lstStyle/>
          <a:p>
            <a:r>
              <a:rPr lang="en-US" dirty="0"/>
              <a:t>Additional Information</a:t>
            </a:r>
          </a:p>
        </p:txBody>
      </p:sp>
      <p:sp>
        <p:nvSpPr>
          <p:cNvPr id="3" name="Text Placeholder 2">
            <a:extLst>
              <a:ext uri="{FF2B5EF4-FFF2-40B4-BE49-F238E27FC236}">
                <a16:creationId xmlns:a16="http://schemas.microsoft.com/office/drawing/2014/main" id="{FE2A88A4-B395-35E8-9FAD-7FC1156ED2B0}"/>
              </a:ext>
            </a:extLst>
          </p:cNvPr>
          <p:cNvSpPr>
            <a:spLocks noGrp="1"/>
          </p:cNvSpPr>
          <p:nvPr>
            <p:ph type="body" sz="quarter" idx="14"/>
          </p:nvPr>
        </p:nvSpPr>
        <p:spPr/>
        <p:txBody>
          <a:bodyPr>
            <a:normAutofit lnSpcReduction="10000"/>
          </a:bodyPr>
          <a:lstStyle/>
          <a:p>
            <a:endParaRPr lang="en-US"/>
          </a:p>
        </p:txBody>
      </p:sp>
      <p:sp>
        <p:nvSpPr>
          <p:cNvPr id="4" name="Text Placeholder 3">
            <a:extLst>
              <a:ext uri="{FF2B5EF4-FFF2-40B4-BE49-F238E27FC236}">
                <a16:creationId xmlns:a16="http://schemas.microsoft.com/office/drawing/2014/main" id="{958126C2-B5F0-0F36-1E0B-C87521AE538C}"/>
              </a:ext>
            </a:extLst>
          </p:cNvPr>
          <p:cNvSpPr>
            <a:spLocks noGrp="1"/>
          </p:cNvSpPr>
          <p:nvPr>
            <p:ph type="body" sz="quarter" idx="15"/>
          </p:nvPr>
        </p:nvSpPr>
        <p:spPr/>
        <p:txBody>
          <a:bodyPr>
            <a:normAutofit/>
          </a:bodyPr>
          <a:lstStyle/>
          <a:p>
            <a:pPr lvl="0"/>
            <a:r>
              <a:rPr lang="en-US" sz="2000" b="1" dirty="0">
                <a:solidFill>
                  <a:schemeClr val="bg2">
                    <a:lumMod val="10000"/>
                  </a:schemeClr>
                </a:solidFill>
              </a:rPr>
              <a:t>Locate and Learn about the Long-Term Care Ombudsman Program </a:t>
            </a:r>
            <a:r>
              <a:rPr lang="en-US" sz="2000" u="sng" dirty="0">
                <a:solidFill>
                  <a:schemeClr val="bg2">
                    <a:lumMod val="10000"/>
                  </a:schemeClr>
                </a:solidFill>
                <a:hlinkClick r:id="rId2"/>
              </a:rPr>
              <a:t>http://theconsumervoice.org/get-help</a:t>
            </a:r>
            <a:r>
              <a:rPr lang="en-US" sz="2000" dirty="0">
                <a:solidFill>
                  <a:schemeClr val="bg2">
                    <a:lumMod val="10000"/>
                  </a:schemeClr>
                </a:solidFill>
              </a:rPr>
              <a:t> or call Eldercare Locator at 1-800-677-1116.</a:t>
            </a:r>
            <a:endParaRPr lang="en-US" sz="1200" dirty="0"/>
          </a:p>
          <a:p>
            <a:r>
              <a:rPr lang="en-US" sz="2000" b="1" dirty="0">
                <a:solidFill>
                  <a:srgbClr val="000000"/>
                </a:solidFill>
              </a:rPr>
              <a:t>The National Consumer Voice for Quality Long-Term Care (Consumer Voice) </a:t>
            </a:r>
            <a:r>
              <a:rPr lang="en-US" sz="2000" dirty="0">
                <a:hlinkClick r:id="rId3"/>
              </a:rPr>
              <a:t>theconsumervoice.org</a:t>
            </a:r>
            <a:r>
              <a:rPr lang="en-US" sz="2000" dirty="0"/>
              <a:t>  </a:t>
            </a:r>
          </a:p>
          <a:p>
            <a:r>
              <a:rPr lang="en-US" sz="2000" b="1" dirty="0">
                <a:solidFill>
                  <a:srgbClr val="000000"/>
                </a:solidFill>
              </a:rPr>
              <a:t>The National Long-Term Care Ombudsman Resource Center (NORC)</a:t>
            </a:r>
            <a:r>
              <a:rPr lang="en-US" sz="2000" dirty="0"/>
              <a:t> </a:t>
            </a:r>
            <a:r>
              <a:rPr lang="en-US" sz="2000" dirty="0">
                <a:hlinkClick r:id="rId4"/>
              </a:rPr>
              <a:t>ltcombudsman.org</a:t>
            </a:r>
            <a:r>
              <a:rPr lang="en-US" sz="2000" dirty="0"/>
              <a:t> </a:t>
            </a:r>
          </a:p>
          <a:p>
            <a:endParaRPr lang="en-US" dirty="0"/>
          </a:p>
        </p:txBody>
      </p:sp>
    </p:spTree>
    <p:extLst>
      <p:ext uri="{BB962C8B-B14F-4D97-AF65-F5344CB8AC3E}">
        <p14:creationId xmlns:p14="http://schemas.microsoft.com/office/powerpoint/2010/main" val="11879147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709C0C-8C57-ED5A-2C1F-E183A455885B}"/>
              </a:ext>
            </a:extLst>
          </p:cNvPr>
          <p:cNvSpPr>
            <a:spLocks noGrp="1"/>
          </p:cNvSpPr>
          <p:nvPr>
            <p:ph type="title"/>
          </p:nvPr>
        </p:nvSpPr>
        <p:spPr/>
        <p:txBody>
          <a:bodyPr/>
          <a:lstStyle/>
          <a:p>
            <a:r>
              <a:rPr lang="en-US" dirty="0"/>
              <a:t>Contact Information</a:t>
            </a:r>
          </a:p>
        </p:txBody>
      </p:sp>
      <p:sp>
        <p:nvSpPr>
          <p:cNvPr id="3" name="Text Placeholder 2">
            <a:extLst>
              <a:ext uri="{FF2B5EF4-FFF2-40B4-BE49-F238E27FC236}">
                <a16:creationId xmlns:a16="http://schemas.microsoft.com/office/drawing/2014/main" id="{D7AF732D-D978-1F14-BCED-9041878E2AF1}"/>
              </a:ext>
            </a:extLst>
          </p:cNvPr>
          <p:cNvSpPr>
            <a:spLocks noGrp="1"/>
          </p:cNvSpPr>
          <p:nvPr>
            <p:ph type="body" sz="quarter" idx="14"/>
          </p:nvPr>
        </p:nvSpPr>
        <p:spPr/>
        <p:txBody>
          <a:bodyPr>
            <a:normAutofit lnSpcReduction="10000"/>
          </a:bodyPr>
          <a:lstStyle/>
          <a:p>
            <a:endParaRPr lang="en-US"/>
          </a:p>
        </p:txBody>
      </p:sp>
      <p:sp>
        <p:nvSpPr>
          <p:cNvPr id="4" name="Text Placeholder 3">
            <a:extLst>
              <a:ext uri="{FF2B5EF4-FFF2-40B4-BE49-F238E27FC236}">
                <a16:creationId xmlns:a16="http://schemas.microsoft.com/office/drawing/2014/main" id="{740B98AE-04FF-B94D-D370-F9A7DFAF746E}"/>
              </a:ext>
            </a:extLst>
          </p:cNvPr>
          <p:cNvSpPr>
            <a:spLocks noGrp="1"/>
          </p:cNvSpPr>
          <p:nvPr>
            <p:ph type="body" sz="quarter" idx="15"/>
          </p:nvPr>
        </p:nvSpPr>
        <p:spPr/>
        <p:txBody>
          <a:bodyPr/>
          <a:lstStyle/>
          <a:p>
            <a:r>
              <a:rPr lang="en-US" dirty="0"/>
              <a:t>INSERT PRESENTER CONTACT INFORMATION</a:t>
            </a:r>
          </a:p>
          <a:p>
            <a:pPr marL="0" indent="0">
              <a:buNone/>
            </a:pPr>
            <a:endParaRPr lang="en-US" dirty="0"/>
          </a:p>
        </p:txBody>
      </p:sp>
    </p:spTree>
    <p:extLst>
      <p:ext uri="{BB962C8B-B14F-4D97-AF65-F5344CB8AC3E}">
        <p14:creationId xmlns:p14="http://schemas.microsoft.com/office/powerpoint/2010/main" val="32679349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2557B-2FAF-6357-21A2-836D5EC8077C}"/>
              </a:ext>
            </a:extLst>
          </p:cNvPr>
          <p:cNvSpPr>
            <a:spLocks noGrp="1"/>
          </p:cNvSpPr>
          <p:nvPr>
            <p:ph type="title"/>
          </p:nvPr>
        </p:nvSpPr>
        <p:spPr/>
        <p:txBody>
          <a:bodyPr/>
          <a:lstStyle/>
          <a:p>
            <a:r>
              <a:rPr lang="en-US" dirty="0"/>
              <a:t>Connect with us!</a:t>
            </a:r>
          </a:p>
        </p:txBody>
      </p:sp>
      <p:sp>
        <p:nvSpPr>
          <p:cNvPr id="14" name="Google Shape;2224;p34">
            <a:extLst>
              <a:ext uri="{FF2B5EF4-FFF2-40B4-BE49-F238E27FC236}">
                <a16:creationId xmlns:a16="http://schemas.microsoft.com/office/drawing/2014/main" id="{444088FC-0B71-2FA3-4399-679D1799E4B8}"/>
              </a:ext>
            </a:extLst>
          </p:cNvPr>
          <p:cNvSpPr txBox="1">
            <a:spLocks/>
          </p:cNvSpPr>
          <p:nvPr/>
        </p:nvSpPr>
        <p:spPr>
          <a:xfrm>
            <a:off x="2973705" y="4058298"/>
            <a:ext cx="7050024" cy="2199576"/>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457200" marR="0" lvl="0" indent="-342900" algn="l" rtl="0">
              <a:lnSpc>
                <a:spcPct val="110000"/>
              </a:lnSpc>
              <a:spcBef>
                <a:spcPts val="600"/>
              </a:spcBef>
              <a:spcAft>
                <a:spcPts val="0"/>
              </a:spcAft>
              <a:buClr>
                <a:schemeClr val="accent1"/>
              </a:buClr>
              <a:buSzPts val="1800"/>
              <a:buFont typeface="Barlow Light"/>
              <a:buChar char="▸"/>
              <a:defRPr sz="2000" b="0" i="0" u="none" strike="noStrike" cap="none">
                <a:solidFill>
                  <a:schemeClr val="dk1"/>
                </a:solidFill>
                <a:latin typeface="Barlow Light"/>
                <a:ea typeface="Barlow Light"/>
                <a:cs typeface="Barlow Light"/>
                <a:sym typeface="Barlow Light"/>
              </a:defRPr>
            </a:lvl1pPr>
            <a:lvl2pPr marL="914400" marR="0" lvl="1" indent="-342900" algn="l" rtl="0">
              <a:lnSpc>
                <a:spcPct val="110000"/>
              </a:lnSpc>
              <a:spcBef>
                <a:spcPts val="600"/>
              </a:spcBef>
              <a:spcAft>
                <a:spcPts val="0"/>
              </a:spcAft>
              <a:buClr>
                <a:schemeClr val="accent1"/>
              </a:buClr>
              <a:buSzPts val="1800"/>
              <a:buFont typeface="Barlow Light"/>
              <a:buChar char="▹"/>
              <a:defRPr sz="2000" b="0" i="0" u="none" strike="noStrike" cap="none">
                <a:solidFill>
                  <a:schemeClr val="dk1"/>
                </a:solidFill>
                <a:latin typeface="Barlow Light"/>
                <a:ea typeface="Barlow Light"/>
                <a:cs typeface="Barlow Light"/>
                <a:sym typeface="Barlow Light"/>
              </a:defRPr>
            </a:lvl2pPr>
            <a:lvl3pPr marL="1371600" marR="0" lvl="2" indent="-342900" algn="l" rtl="0">
              <a:lnSpc>
                <a:spcPct val="110000"/>
              </a:lnSpc>
              <a:spcBef>
                <a:spcPts val="600"/>
              </a:spcBef>
              <a:spcAft>
                <a:spcPts val="0"/>
              </a:spcAft>
              <a:buClr>
                <a:schemeClr val="accent1"/>
              </a:buClr>
              <a:buSzPts val="1800"/>
              <a:buFont typeface="Barlow Light"/>
              <a:buChar char="▹"/>
              <a:defRPr sz="2000" b="0" i="0" u="none" strike="noStrike" cap="none">
                <a:solidFill>
                  <a:schemeClr val="dk1"/>
                </a:solidFill>
                <a:latin typeface="Barlow Light"/>
                <a:ea typeface="Barlow Light"/>
                <a:cs typeface="Barlow Light"/>
                <a:sym typeface="Barlow Light"/>
              </a:defRPr>
            </a:lvl3pPr>
            <a:lvl4pPr marL="1828800" marR="0" lvl="3" indent="-355600" algn="l" rtl="0">
              <a:lnSpc>
                <a:spcPct val="110000"/>
              </a:lnSpc>
              <a:spcBef>
                <a:spcPts val="600"/>
              </a:spcBef>
              <a:spcAft>
                <a:spcPts val="0"/>
              </a:spcAft>
              <a:buClr>
                <a:schemeClr val="dk1"/>
              </a:buClr>
              <a:buSzPts val="2000"/>
              <a:buFont typeface="Barlow Light"/>
              <a:buChar char="▹"/>
              <a:defRPr sz="2000" b="0" i="0" u="none" strike="noStrike" cap="none">
                <a:solidFill>
                  <a:schemeClr val="dk1"/>
                </a:solidFill>
                <a:latin typeface="Barlow Light"/>
                <a:ea typeface="Barlow Light"/>
                <a:cs typeface="Barlow Light"/>
                <a:sym typeface="Barlow Light"/>
              </a:defRPr>
            </a:lvl4pPr>
            <a:lvl5pPr marL="2286000" marR="0" lvl="4" indent="-355600" algn="l" rtl="0">
              <a:lnSpc>
                <a:spcPct val="110000"/>
              </a:lnSpc>
              <a:spcBef>
                <a:spcPts val="600"/>
              </a:spcBef>
              <a:spcAft>
                <a:spcPts val="0"/>
              </a:spcAft>
              <a:buClr>
                <a:schemeClr val="dk1"/>
              </a:buClr>
              <a:buSzPts val="2000"/>
              <a:buFont typeface="Barlow Light"/>
              <a:buChar char="▹"/>
              <a:defRPr sz="2000" b="0" i="0" u="none" strike="noStrike" cap="none">
                <a:solidFill>
                  <a:schemeClr val="dk1"/>
                </a:solidFill>
                <a:latin typeface="Barlow Light"/>
                <a:ea typeface="Barlow Light"/>
                <a:cs typeface="Barlow Light"/>
                <a:sym typeface="Barlow Light"/>
              </a:defRPr>
            </a:lvl5pPr>
            <a:lvl6pPr marL="2743200" marR="0" lvl="5" indent="-355600" algn="l" rtl="0">
              <a:lnSpc>
                <a:spcPct val="110000"/>
              </a:lnSpc>
              <a:spcBef>
                <a:spcPts val="600"/>
              </a:spcBef>
              <a:spcAft>
                <a:spcPts val="0"/>
              </a:spcAft>
              <a:buClr>
                <a:schemeClr val="dk1"/>
              </a:buClr>
              <a:buSzPts val="2000"/>
              <a:buFont typeface="Barlow Light"/>
              <a:buChar char="▹"/>
              <a:defRPr sz="2000" b="0" i="0" u="none" strike="noStrike" cap="none">
                <a:solidFill>
                  <a:schemeClr val="dk1"/>
                </a:solidFill>
                <a:latin typeface="Barlow Light"/>
                <a:ea typeface="Barlow Light"/>
                <a:cs typeface="Barlow Light"/>
                <a:sym typeface="Barlow Light"/>
              </a:defRPr>
            </a:lvl6pPr>
            <a:lvl7pPr marL="3200400" marR="0" lvl="6" indent="-355600" algn="l" rtl="0">
              <a:lnSpc>
                <a:spcPct val="110000"/>
              </a:lnSpc>
              <a:spcBef>
                <a:spcPts val="600"/>
              </a:spcBef>
              <a:spcAft>
                <a:spcPts val="0"/>
              </a:spcAft>
              <a:buClr>
                <a:schemeClr val="dk1"/>
              </a:buClr>
              <a:buSzPts val="2000"/>
              <a:buFont typeface="Barlow Light"/>
              <a:buChar char="▹"/>
              <a:defRPr sz="2000" b="0" i="0" u="none" strike="noStrike" cap="none">
                <a:solidFill>
                  <a:schemeClr val="dk1"/>
                </a:solidFill>
                <a:latin typeface="Barlow Light"/>
                <a:ea typeface="Barlow Light"/>
                <a:cs typeface="Barlow Light"/>
                <a:sym typeface="Barlow Light"/>
              </a:defRPr>
            </a:lvl7pPr>
            <a:lvl8pPr marL="3657600" marR="0" lvl="7" indent="-355600" algn="l" rtl="0">
              <a:lnSpc>
                <a:spcPct val="110000"/>
              </a:lnSpc>
              <a:spcBef>
                <a:spcPts val="600"/>
              </a:spcBef>
              <a:spcAft>
                <a:spcPts val="0"/>
              </a:spcAft>
              <a:buClr>
                <a:schemeClr val="dk1"/>
              </a:buClr>
              <a:buSzPts val="2000"/>
              <a:buFont typeface="Barlow Light"/>
              <a:buChar char="▹"/>
              <a:defRPr sz="2000" b="0" i="0" u="none" strike="noStrike" cap="none">
                <a:solidFill>
                  <a:schemeClr val="dk1"/>
                </a:solidFill>
                <a:latin typeface="Barlow Light"/>
                <a:ea typeface="Barlow Light"/>
                <a:cs typeface="Barlow Light"/>
                <a:sym typeface="Barlow Light"/>
              </a:defRPr>
            </a:lvl8pPr>
            <a:lvl9pPr marL="4114800" marR="0" lvl="8" indent="-355600" algn="l" rtl="0">
              <a:lnSpc>
                <a:spcPct val="110000"/>
              </a:lnSpc>
              <a:spcBef>
                <a:spcPts val="600"/>
              </a:spcBef>
              <a:spcAft>
                <a:spcPts val="0"/>
              </a:spcAft>
              <a:buClr>
                <a:schemeClr val="dk1"/>
              </a:buClr>
              <a:buSzPts val="2000"/>
              <a:buFont typeface="Barlow Light"/>
              <a:buChar char="▹"/>
              <a:defRPr sz="2000" b="0" i="0" u="none" strike="noStrike" cap="none">
                <a:solidFill>
                  <a:schemeClr val="dk1"/>
                </a:solidFill>
                <a:latin typeface="Barlow Light"/>
                <a:ea typeface="Barlow Light"/>
                <a:cs typeface="Barlow Light"/>
                <a:sym typeface="Barlow Light"/>
              </a:defRPr>
            </a:lvl9pPr>
          </a:lstStyle>
          <a:p>
            <a:pPr marL="0" marR="0" lvl="0" indent="0" algn="l" defTabSz="914400" rtl="0" eaLnBrk="1" fontAlgn="auto" latinLnBrk="0" hangingPunct="1">
              <a:lnSpc>
                <a:spcPct val="110000"/>
              </a:lnSpc>
              <a:spcBef>
                <a:spcPts val="600"/>
              </a:spcBef>
              <a:spcAft>
                <a:spcPts val="0"/>
              </a:spcAft>
              <a:buClr>
                <a:sysClr val="windowText" lastClr="000000"/>
              </a:buClr>
              <a:buSzPts val="1100"/>
              <a:buFont typeface="Arial"/>
              <a:buNone/>
              <a:tabLst/>
              <a:defRPr/>
            </a:pPr>
            <a:r>
              <a:rPr kumimoji="0" lang="en-US" sz="2000" b="0" i="0" u="none" strike="noStrike" kern="0" cap="none" spc="0" normalizeH="0" baseline="0" noProof="0" dirty="0">
                <a:ln>
                  <a:noFill/>
                </a:ln>
                <a:solidFill>
                  <a:srgbClr val="191998"/>
                </a:solidFill>
                <a:effectLst/>
                <a:uLnTx/>
                <a:uFillTx/>
                <a:latin typeface="Open Sans"/>
                <a:sym typeface="Barlow Light"/>
              </a:rPr>
              <a:t>ltcombudsman.org</a:t>
            </a:r>
          </a:p>
          <a:p>
            <a:pPr marL="0" marR="0" lvl="0" indent="0" algn="l" defTabSz="914400" rtl="0" eaLnBrk="1" fontAlgn="auto" latinLnBrk="0" hangingPunct="1">
              <a:lnSpc>
                <a:spcPct val="110000"/>
              </a:lnSpc>
              <a:spcBef>
                <a:spcPts val="600"/>
              </a:spcBef>
              <a:spcAft>
                <a:spcPts val="0"/>
              </a:spcAft>
              <a:buClr>
                <a:sysClr val="windowText" lastClr="000000"/>
              </a:buClr>
              <a:buSzPts val="1100"/>
              <a:buFont typeface="Arial"/>
              <a:buNone/>
              <a:tabLst/>
              <a:defRPr/>
            </a:pPr>
            <a:r>
              <a:rPr kumimoji="0" lang="en-US" sz="2000" b="0" i="0" u="none" strike="noStrike" kern="0" cap="none" spc="0" normalizeH="0" baseline="0" noProof="0" dirty="0">
                <a:ln>
                  <a:noFill/>
                </a:ln>
                <a:solidFill>
                  <a:srgbClr val="191998"/>
                </a:solidFill>
                <a:effectLst/>
                <a:uLnTx/>
                <a:uFillTx/>
                <a:latin typeface="Open Sans"/>
                <a:sym typeface="Barlow Light"/>
              </a:rPr>
              <a:t>ombudcenter@theconsumervoice.org</a:t>
            </a:r>
          </a:p>
          <a:p>
            <a:pPr marL="0" marR="0" lvl="0" indent="0" algn="l" defTabSz="914400" rtl="0" eaLnBrk="1" fontAlgn="auto" latinLnBrk="0" hangingPunct="1">
              <a:lnSpc>
                <a:spcPct val="110000"/>
              </a:lnSpc>
              <a:spcBef>
                <a:spcPts val="600"/>
              </a:spcBef>
              <a:spcAft>
                <a:spcPts val="0"/>
              </a:spcAft>
              <a:buClr>
                <a:sysClr val="windowText" lastClr="000000"/>
              </a:buClr>
              <a:buSzPts val="1100"/>
              <a:buFont typeface="Arial"/>
              <a:buNone/>
              <a:tabLst/>
              <a:defRPr/>
            </a:pPr>
            <a:r>
              <a:rPr kumimoji="0" lang="en-US" sz="2000" b="0" i="0" u="none" strike="noStrike" kern="0" cap="none" spc="0" normalizeH="0" baseline="0" noProof="0" dirty="0">
                <a:ln>
                  <a:noFill/>
                </a:ln>
                <a:solidFill>
                  <a:srgbClr val="191998"/>
                </a:solidFill>
                <a:effectLst/>
                <a:uLnTx/>
                <a:uFillTx/>
                <a:latin typeface="Open Sans"/>
                <a:sym typeface="Barlow Light"/>
              </a:rPr>
              <a:t>The National LTC Ombudsman Resource Center</a:t>
            </a:r>
          </a:p>
          <a:p>
            <a:pPr marL="0" marR="0" lvl="0" indent="0" algn="l" defTabSz="914400" rtl="0" eaLnBrk="1" fontAlgn="auto" latinLnBrk="0" hangingPunct="1">
              <a:lnSpc>
                <a:spcPct val="110000"/>
              </a:lnSpc>
              <a:spcBef>
                <a:spcPts val="600"/>
              </a:spcBef>
              <a:spcAft>
                <a:spcPts val="0"/>
              </a:spcAft>
              <a:buClr>
                <a:sysClr val="windowText" lastClr="000000"/>
              </a:buClr>
              <a:buSzPts val="1100"/>
              <a:buFont typeface="Arial"/>
              <a:buNone/>
              <a:tabLst/>
              <a:defRPr/>
            </a:pPr>
            <a:r>
              <a:rPr kumimoji="0" lang="en-US" sz="2000" b="0" i="0" u="none" strike="noStrike" kern="0" cap="none" spc="0" normalizeH="0" baseline="0" noProof="0" dirty="0">
                <a:ln>
                  <a:noFill/>
                </a:ln>
                <a:solidFill>
                  <a:srgbClr val="191998"/>
                </a:solidFill>
                <a:effectLst/>
                <a:uLnTx/>
                <a:uFillTx/>
                <a:latin typeface="Open Sans"/>
                <a:sym typeface="Barlow Light"/>
              </a:rPr>
              <a:t>@LTCombudcenter</a:t>
            </a:r>
          </a:p>
        </p:txBody>
      </p:sp>
      <p:pic>
        <p:nvPicPr>
          <p:cNvPr id="15" name="Picture 14" descr="Shape&#10;&#10;Description automatically generated with low confidence">
            <a:extLst>
              <a:ext uri="{FF2B5EF4-FFF2-40B4-BE49-F238E27FC236}">
                <a16:creationId xmlns:a16="http://schemas.microsoft.com/office/drawing/2014/main" id="{05909E17-BBFF-2DDB-3017-0A293EF24DB0}"/>
              </a:ext>
            </a:extLst>
          </p:cNvPr>
          <p:cNvPicPr>
            <a:picLocks noChangeAspect="1"/>
          </p:cNvPicPr>
          <p:nvPr/>
        </p:nvPicPr>
        <p:blipFill>
          <a:blip r:embed="rId3">
            <a:duotone>
              <a:srgbClr val="191998">
                <a:shade val="45000"/>
                <a:satMod val="135000"/>
              </a:srgbClr>
              <a:prstClr val="white"/>
            </a:duotone>
          </a:blip>
          <a:stretch>
            <a:fillRect/>
          </a:stretch>
        </p:blipFill>
        <p:spPr>
          <a:xfrm>
            <a:off x="2566070" y="4987894"/>
            <a:ext cx="280111" cy="280111"/>
          </a:xfrm>
          <a:prstGeom prst="rect">
            <a:avLst/>
          </a:prstGeom>
        </p:spPr>
      </p:pic>
      <p:pic>
        <p:nvPicPr>
          <p:cNvPr id="16" name="Picture 15" descr="Shape&#10;&#10;Description automatically generated with low confidence">
            <a:extLst>
              <a:ext uri="{FF2B5EF4-FFF2-40B4-BE49-F238E27FC236}">
                <a16:creationId xmlns:a16="http://schemas.microsoft.com/office/drawing/2014/main" id="{804A3D64-8E52-4DF1-7856-953949566566}"/>
              </a:ext>
            </a:extLst>
          </p:cNvPr>
          <p:cNvPicPr>
            <a:picLocks noChangeAspect="1"/>
          </p:cNvPicPr>
          <p:nvPr/>
        </p:nvPicPr>
        <p:blipFill>
          <a:blip r:embed="rId4">
            <a:duotone>
              <a:srgbClr val="191998">
                <a:shade val="45000"/>
                <a:satMod val="135000"/>
              </a:srgbClr>
              <a:prstClr val="white"/>
            </a:duotone>
          </a:blip>
          <a:stretch>
            <a:fillRect/>
          </a:stretch>
        </p:blipFill>
        <p:spPr>
          <a:xfrm>
            <a:off x="2566072" y="4552769"/>
            <a:ext cx="280111" cy="280111"/>
          </a:xfrm>
          <a:prstGeom prst="rect">
            <a:avLst/>
          </a:prstGeom>
        </p:spPr>
      </p:pic>
      <p:pic>
        <p:nvPicPr>
          <p:cNvPr id="17" name="Picture 16">
            <a:extLst>
              <a:ext uri="{FF2B5EF4-FFF2-40B4-BE49-F238E27FC236}">
                <a16:creationId xmlns:a16="http://schemas.microsoft.com/office/drawing/2014/main" id="{F3B44A53-FE08-D7B1-28C7-C6590268E82F}"/>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2566793" y="5423019"/>
            <a:ext cx="278667" cy="280111"/>
          </a:xfrm>
          <a:prstGeom prst="rect">
            <a:avLst/>
          </a:prstGeom>
        </p:spPr>
      </p:pic>
      <p:pic>
        <p:nvPicPr>
          <p:cNvPr id="18" name="Picture 17" descr="Shape&#10;&#10;Description automatically generated with low confidence">
            <a:extLst>
              <a:ext uri="{FF2B5EF4-FFF2-40B4-BE49-F238E27FC236}">
                <a16:creationId xmlns:a16="http://schemas.microsoft.com/office/drawing/2014/main" id="{512593F6-FD42-F2C3-A5D5-9327E5A4DE32}"/>
              </a:ext>
            </a:extLst>
          </p:cNvPr>
          <p:cNvPicPr>
            <a:picLocks noChangeAspect="1"/>
          </p:cNvPicPr>
          <p:nvPr/>
        </p:nvPicPr>
        <p:blipFill>
          <a:blip r:embed="rId6">
            <a:duotone>
              <a:srgbClr val="191998">
                <a:shade val="45000"/>
                <a:satMod val="135000"/>
              </a:srgbClr>
              <a:prstClr val="white"/>
            </a:duotone>
          </a:blip>
          <a:stretch>
            <a:fillRect/>
          </a:stretch>
        </p:blipFill>
        <p:spPr>
          <a:xfrm>
            <a:off x="2566070" y="4167236"/>
            <a:ext cx="280111" cy="280111"/>
          </a:xfrm>
          <a:prstGeom prst="rect">
            <a:avLst/>
          </a:prstGeom>
        </p:spPr>
      </p:pic>
      <p:sp>
        <p:nvSpPr>
          <p:cNvPr id="8" name="TextBox 7">
            <a:extLst>
              <a:ext uri="{FF2B5EF4-FFF2-40B4-BE49-F238E27FC236}">
                <a16:creationId xmlns:a16="http://schemas.microsoft.com/office/drawing/2014/main" id="{296DE412-86BD-AA26-DAB2-3656CBBC1C7A}"/>
              </a:ext>
            </a:extLst>
          </p:cNvPr>
          <p:cNvSpPr txBox="1"/>
          <p:nvPr/>
        </p:nvSpPr>
        <p:spPr>
          <a:xfrm>
            <a:off x="1267968" y="6243611"/>
            <a:ext cx="9656063" cy="338554"/>
          </a:xfrm>
          <a:prstGeom prst="rect">
            <a:avLst/>
          </a:prstGeom>
          <a:noFill/>
        </p:spPr>
        <p:txBody>
          <a:bodyPr wrap="square" rtlCol="0">
            <a:spAutoFit/>
          </a:bodyPr>
          <a:lstStyle/>
          <a:p>
            <a:pPr algn="ctr"/>
            <a:r>
              <a:rPr kumimoji="0" lang="en-US" sz="800" b="0" i="1" u="none" strike="noStrike" kern="1200" cap="none" spc="0" normalizeH="0" baseline="0" noProof="0" dirty="0">
                <a:ln>
                  <a:noFill/>
                </a:ln>
                <a:solidFill>
                  <a:schemeClr val="tx2"/>
                </a:solidFill>
                <a:effectLst/>
                <a:uLnTx/>
                <a:uFillTx/>
                <a:ea typeface="ＭＳ Ｐゴシック" pitchFamily="127" charset="-128"/>
              </a:rPr>
              <a:t>This project was supported by the Administration for Community Living (ACL), U.S. Department of Health and Human Services (HHS) as part of a financial assistance award totaling $516,407 with 100 percent funding by ACL/HHS. The contents are those of the author(s) and do not necessarily represent the official views of, nor an endorsement, by ACL/HHS or the U.S. Government.</a:t>
            </a:r>
          </a:p>
        </p:txBody>
      </p:sp>
    </p:spTree>
    <p:extLst>
      <p:ext uri="{BB962C8B-B14F-4D97-AF65-F5344CB8AC3E}">
        <p14:creationId xmlns:p14="http://schemas.microsoft.com/office/powerpoint/2010/main" val="11945921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2">
            <a:extLst>
              <a:ext uri="{FF2B5EF4-FFF2-40B4-BE49-F238E27FC236}">
                <a16:creationId xmlns:a16="http://schemas.microsoft.com/office/drawing/2014/main" id="{1D861F45-EE70-AA3C-4C1E-8AA4F751C355}"/>
              </a:ext>
            </a:extLst>
          </p:cNvPr>
          <p:cNvSpPr>
            <a:spLocks noGrp="1"/>
          </p:cNvSpPr>
          <p:nvPr>
            <p:ph type="body" sz="quarter" idx="15"/>
          </p:nvPr>
        </p:nvSpPr>
        <p:spPr>
          <a:xfrm>
            <a:off x="513588" y="1720183"/>
            <a:ext cx="11164824" cy="3417634"/>
          </a:xfrm>
        </p:spPr>
        <p:txBody>
          <a:bodyPr>
            <a:normAutofit/>
          </a:bodyPr>
          <a:lstStyle/>
          <a:p>
            <a:pPr marL="0" indent="0" algn="ctr">
              <a:buNone/>
            </a:pPr>
            <a:endParaRPr lang="en-US" b="1" i="1" dirty="0"/>
          </a:p>
          <a:p>
            <a:pPr marL="0" indent="0" algn="ctr">
              <a:buNone/>
            </a:pPr>
            <a:r>
              <a:rPr lang="en-US" sz="4000" i="1" dirty="0">
                <a:solidFill>
                  <a:srgbClr val="191998"/>
                </a:solidFill>
              </a:rPr>
              <a:t>Many discharges can be resolved successfully.</a:t>
            </a:r>
            <a:br>
              <a:rPr lang="en-US" sz="4000" b="1" i="1" dirty="0">
                <a:solidFill>
                  <a:srgbClr val="191998"/>
                </a:solidFill>
              </a:rPr>
            </a:br>
            <a:br>
              <a:rPr lang="en-US" sz="4000" dirty="0">
                <a:solidFill>
                  <a:srgbClr val="191998"/>
                </a:solidFill>
              </a:rPr>
            </a:br>
            <a:r>
              <a:rPr lang="en-US" sz="4000" b="1" i="1" dirty="0">
                <a:solidFill>
                  <a:srgbClr val="191998"/>
                </a:solidFill>
              </a:rPr>
              <a:t>You have rights. </a:t>
            </a:r>
            <a:r>
              <a:rPr lang="en-US" sz="4000" i="1" dirty="0">
                <a:solidFill>
                  <a:srgbClr val="191998"/>
                </a:solidFill>
              </a:rPr>
              <a:t>Become informed and act. </a:t>
            </a:r>
            <a:endParaRPr lang="en-US" sz="4000" dirty="0">
              <a:solidFill>
                <a:srgbClr val="191998"/>
              </a:solidFill>
            </a:endParaRPr>
          </a:p>
        </p:txBody>
      </p:sp>
    </p:spTree>
    <p:extLst>
      <p:ext uri="{BB962C8B-B14F-4D97-AF65-F5344CB8AC3E}">
        <p14:creationId xmlns:p14="http://schemas.microsoft.com/office/powerpoint/2010/main" val="38201203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A7479D-4600-D9B3-2EDF-ED4B3820AC04}"/>
              </a:ext>
            </a:extLst>
          </p:cNvPr>
          <p:cNvSpPr>
            <a:spLocks noGrp="1"/>
          </p:cNvSpPr>
          <p:nvPr>
            <p:ph type="title"/>
          </p:nvPr>
        </p:nvSpPr>
        <p:spPr/>
        <p:txBody>
          <a:bodyPr/>
          <a:lstStyle/>
          <a:p>
            <a:r>
              <a:rPr lang="en-US" dirty="0"/>
              <a:t>Why is This Important?</a:t>
            </a:r>
          </a:p>
        </p:txBody>
      </p:sp>
      <p:sp>
        <p:nvSpPr>
          <p:cNvPr id="4" name="Text Placeholder 3">
            <a:extLst>
              <a:ext uri="{FF2B5EF4-FFF2-40B4-BE49-F238E27FC236}">
                <a16:creationId xmlns:a16="http://schemas.microsoft.com/office/drawing/2014/main" id="{EA34DE1F-615B-1698-FA8F-02450C8BD355}"/>
              </a:ext>
            </a:extLst>
          </p:cNvPr>
          <p:cNvSpPr>
            <a:spLocks noGrp="1"/>
          </p:cNvSpPr>
          <p:nvPr>
            <p:ph type="body" sz="quarter" idx="15"/>
          </p:nvPr>
        </p:nvSpPr>
        <p:spPr>
          <a:xfrm>
            <a:off x="457925" y="1922462"/>
            <a:ext cx="10728325" cy="4277170"/>
          </a:xfrm>
        </p:spPr>
        <p:txBody>
          <a:bodyPr>
            <a:normAutofit fontScale="92500" lnSpcReduction="10000"/>
          </a:bodyPr>
          <a:lstStyle/>
          <a:p>
            <a:r>
              <a:rPr lang="en-US" sz="2400" dirty="0">
                <a:solidFill>
                  <a:schemeClr val="bg2">
                    <a:lumMod val="10000"/>
                  </a:schemeClr>
                </a:solidFill>
              </a:rPr>
              <a:t>Discharges</a:t>
            </a:r>
            <a:r>
              <a:rPr lang="en-US" sz="2400" baseline="30000" dirty="0">
                <a:solidFill>
                  <a:schemeClr val="bg2">
                    <a:lumMod val="10000"/>
                  </a:schemeClr>
                </a:solidFill>
              </a:rPr>
              <a:t>*</a:t>
            </a:r>
            <a:r>
              <a:rPr lang="en-US" sz="2400" dirty="0">
                <a:solidFill>
                  <a:schemeClr val="bg2">
                    <a:lumMod val="10000"/>
                  </a:schemeClr>
                </a:solidFill>
              </a:rPr>
              <a:t> that violate residents’ rights can be unsafe, harmful, and traumatic. They can result in:</a:t>
            </a:r>
          </a:p>
          <a:p>
            <a:pPr lvl="1"/>
            <a:r>
              <a:rPr lang="en-US" dirty="0">
                <a:solidFill>
                  <a:schemeClr val="bg2">
                    <a:lumMod val="10000"/>
                  </a:schemeClr>
                </a:solidFill>
              </a:rPr>
              <a:t>Being uprooted from a familiar setting</a:t>
            </a:r>
          </a:p>
          <a:p>
            <a:pPr lvl="1"/>
            <a:r>
              <a:rPr lang="en-US" dirty="0">
                <a:solidFill>
                  <a:schemeClr val="bg2">
                    <a:lumMod val="10000"/>
                  </a:schemeClr>
                </a:solidFill>
              </a:rPr>
              <a:t>The ending of relationships with other residents and staff</a:t>
            </a:r>
          </a:p>
          <a:p>
            <a:pPr lvl="1"/>
            <a:r>
              <a:rPr lang="en-US" dirty="0">
                <a:solidFill>
                  <a:schemeClr val="bg2">
                    <a:lumMod val="10000"/>
                  </a:schemeClr>
                </a:solidFill>
              </a:rPr>
              <a:t>Fewer visits from family and friends, especially if relocation is a long distance away</a:t>
            </a:r>
          </a:p>
          <a:p>
            <a:pPr lvl="1"/>
            <a:r>
              <a:rPr lang="en-US" dirty="0">
                <a:solidFill>
                  <a:schemeClr val="bg2">
                    <a:lumMod val="10000"/>
                  </a:schemeClr>
                </a:solidFill>
              </a:rPr>
              <a:t>Remaining in the hospital for months</a:t>
            </a:r>
          </a:p>
          <a:p>
            <a:pPr lvl="1"/>
            <a:r>
              <a:rPr lang="en-US" dirty="0">
                <a:solidFill>
                  <a:schemeClr val="bg2">
                    <a:lumMod val="10000"/>
                  </a:schemeClr>
                </a:solidFill>
              </a:rPr>
              <a:t>Homelessness</a:t>
            </a:r>
          </a:p>
          <a:p>
            <a:pPr marL="234950" lvl="1" indent="-176213"/>
            <a:r>
              <a:rPr lang="en-US" sz="2400" dirty="0">
                <a:solidFill>
                  <a:schemeClr val="bg2">
                    <a:lumMod val="10000"/>
                  </a:schemeClr>
                </a:solidFill>
              </a:rPr>
              <a:t>Discharges are the #1 complaint received by Long-Term Care Ombudsman programs across the nation.</a:t>
            </a:r>
          </a:p>
          <a:p>
            <a:pPr marL="58737" lvl="1" indent="0">
              <a:buNone/>
            </a:pPr>
            <a:endParaRPr lang="en-US" dirty="0">
              <a:solidFill>
                <a:schemeClr val="bg2">
                  <a:lumMod val="10000"/>
                </a:schemeClr>
              </a:solidFill>
            </a:endParaRPr>
          </a:p>
        </p:txBody>
      </p:sp>
    </p:spTree>
    <p:extLst>
      <p:ext uri="{BB962C8B-B14F-4D97-AF65-F5344CB8AC3E}">
        <p14:creationId xmlns:p14="http://schemas.microsoft.com/office/powerpoint/2010/main" val="541898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6A2C01-064C-A477-22A4-111ADCF7173F}"/>
              </a:ext>
            </a:extLst>
          </p:cNvPr>
          <p:cNvSpPr>
            <a:spLocks noGrp="1"/>
          </p:cNvSpPr>
          <p:nvPr>
            <p:ph type="title"/>
          </p:nvPr>
        </p:nvSpPr>
        <p:spPr/>
        <p:txBody>
          <a:bodyPr/>
          <a:lstStyle/>
          <a:p>
            <a:r>
              <a:rPr lang="en-US" dirty="0"/>
              <a:t>Five Facts to Know Right Away</a:t>
            </a:r>
          </a:p>
        </p:txBody>
      </p:sp>
      <p:sp>
        <p:nvSpPr>
          <p:cNvPr id="3" name="Text Placeholder 2">
            <a:extLst>
              <a:ext uri="{FF2B5EF4-FFF2-40B4-BE49-F238E27FC236}">
                <a16:creationId xmlns:a16="http://schemas.microsoft.com/office/drawing/2014/main" id="{53849C66-99C9-2901-6F38-53C84230E406}"/>
              </a:ext>
            </a:extLst>
          </p:cNvPr>
          <p:cNvSpPr>
            <a:spLocks noGrp="1"/>
          </p:cNvSpPr>
          <p:nvPr>
            <p:ph type="body" sz="quarter" idx="14"/>
          </p:nvPr>
        </p:nvSpPr>
        <p:spPr/>
        <p:txBody>
          <a:bodyPr>
            <a:normAutofit lnSpcReduction="10000"/>
          </a:bodyPr>
          <a:lstStyle/>
          <a:p>
            <a:endParaRPr lang="en-US"/>
          </a:p>
        </p:txBody>
      </p:sp>
      <p:sp>
        <p:nvSpPr>
          <p:cNvPr id="4" name="Text Placeholder 3">
            <a:extLst>
              <a:ext uri="{FF2B5EF4-FFF2-40B4-BE49-F238E27FC236}">
                <a16:creationId xmlns:a16="http://schemas.microsoft.com/office/drawing/2014/main" id="{40F69A92-685A-2827-30A7-CB2E71E8B824}"/>
              </a:ext>
            </a:extLst>
          </p:cNvPr>
          <p:cNvSpPr>
            <a:spLocks noGrp="1"/>
          </p:cNvSpPr>
          <p:nvPr>
            <p:ph type="body" sz="quarter" idx="15"/>
          </p:nvPr>
        </p:nvSpPr>
        <p:spPr>
          <a:xfrm>
            <a:off x="457925" y="1922462"/>
            <a:ext cx="10728325" cy="3993706"/>
          </a:xfrm>
        </p:spPr>
        <p:txBody>
          <a:bodyPr>
            <a:normAutofit fontScale="92500"/>
          </a:bodyPr>
          <a:lstStyle/>
          <a:p>
            <a:pPr marL="457200" indent="-457200">
              <a:buClr>
                <a:srgbClr val="191998"/>
              </a:buClr>
              <a:buSzPct val="100000"/>
              <a:buFont typeface="+mj-lt"/>
              <a:buAutoNum type="arabicPeriod"/>
            </a:pPr>
            <a:r>
              <a:rPr lang="en-US" b="1" u="sng" dirty="0"/>
              <a:t>All</a:t>
            </a:r>
            <a:r>
              <a:rPr lang="en-US" b="1" dirty="0"/>
              <a:t> </a:t>
            </a:r>
            <a:r>
              <a:rPr lang="en-US" dirty="0"/>
              <a:t>notices of discharge must be communicated in writing, in a language and manner you understand.</a:t>
            </a:r>
            <a:endParaRPr lang="en-US" sz="1400" dirty="0"/>
          </a:p>
          <a:p>
            <a:pPr marL="457200" indent="-457200">
              <a:buClr>
                <a:srgbClr val="191998"/>
              </a:buClr>
              <a:buSzPct val="100000"/>
              <a:buFont typeface="+mj-lt"/>
              <a:buAutoNum type="arabicPeriod"/>
            </a:pPr>
            <a:r>
              <a:rPr lang="en-US" dirty="0"/>
              <a:t>Most discharge notices must be given 30 days before the discharge date.</a:t>
            </a:r>
            <a:endParaRPr lang="en-US" sz="1400" dirty="0"/>
          </a:p>
          <a:p>
            <a:pPr marL="457200" indent="-457200">
              <a:buClr>
                <a:srgbClr val="191998"/>
              </a:buClr>
              <a:buSzPct val="100000"/>
              <a:buFont typeface="+mj-lt"/>
              <a:buAutoNum type="arabicPeriod"/>
            </a:pPr>
            <a:r>
              <a:rPr lang="en-US" dirty="0"/>
              <a:t>You have the right to appeal the discharge and must do so before the date of discharge.</a:t>
            </a:r>
            <a:endParaRPr lang="en-US" sz="1400" dirty="0"/>
          </a:p>
          <a:p>
            <a:pPr marL="457200" indent="-457200">
              <a:buClr>
                <a:srgbClr val="191998"/>
              </a:buClr>
              <a:buSzPct val="100000"/>
              <a:buFont typeface="+mj-lt"/>
              <a:buAutoNum type="arabicPeriod"/>
            </a:pPr>
            <a:r>
              <a:rPr lang="en-US" dirty="0"/>
              <a:t>Federal law provides residents with rights and protections against discharge.</a:t>
            </a:r>
            <a:endParaRPr lang="en-US" sz="1400" dirty="0"/>
          </a:p>
          <a:p>
            <a:pPr marL="457200" indent="-457200">
              <a:buClr>
                <a:srgbClr val="191998"/>
              </a:buClr>
              <a:buSzPct val="100000"/>
              <a:buFont typeface="+mj-lt"/>
              <a:buAutoNum type="arabicPeriod"/>
            </a:pPr>
            <a:r>
              <a:rPr lang="en-US" b="1" dirty="0"/>
              <a:t>If you receive a notice, contact the Long-Term Care Ombudsman program </a:t>
            </a:r>
            <a:r>
              <a:rPr lang="en-US" dirty="0"/>
              <a:t>(LTCOP) immediately. Visit </a:t>
            </a:r>
            <a:r>
              <a:rPr lang="en-US" dirty="0">
                <a:hlinkClick r:id="rId2"/>
              </a:rPr>
              <a:t>http://theconsumervoice.org/get-help</a:t>
            </a:r>
            <a:r>
              <a:rPr lang="en-US" dirty="0"/>
              <a:t> to locate a program or call the Eldercare Locator at 1-800-677-1116. LTC Ombudsman program representatives are knowledgeable about discharge requirements and empowered by law to advocate for residents. </a:t>
            </a:r>
          </a:p>
          <a:p>
            <a:endParaRPr lang="en-US" dirty="0"/>
          </a:p>
        </p:txBody>
      </p:sp>
    </p:spTree>
    <p:extLst>
      <p:ext uri="{BB962C8B-B14F-4D97-AF65-F5344CB8AC3E}">
        <p14:creationId xmlns:p14="http://schemas.microsoft.com/office/powerpoint/2010/main" val="6661943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28BBD-A9E7-8D9E-A145-243F1B84CDC3}"/>
              </a:ext>
            </a:extLst>
          </p:cNvPr>
          <p:cNvSpPr>
            <a:spLocks noGrp="1"/>
          </p:cNvSpPr>
          <p:nvPr>
            <p:ph type="title"/>
          </p:nvPr>
        </p:nvSpPr>
        <p:spPr/>
        <p:txBody>
          <a:bodyPr/>
          <a:lstStyle/>
          <a:p>
            <a:r>
              <a:rPr lang="en-US" dirty="0"/>
              <a:t>Protections Against Discharge</a:t>
            </a:r>
          </a:p>
        </p:txBody>
      </p:sp>
      <p:sp>
        <p:nvSpPr>
          <p:cNvPr id="4" name="Text Placeholder 3">
            <a:extLst>
              <a:ext uri="{FF2B5EF4-FFF2-40B4-BE49-F238E27FC236}">
                <a16:creationId xmlns:a16="http://schemas.microsoft.com/office/drawing/2014/main" id="{DEEFC807-A5B4-B344-B904-3B34D77152B7}"/>
              </a:ext>
            </a:extLst>
          </p:cNvPr>
          <p:cNvSpPr>
            <a:spLocks noGrp="1"/>
          </p:cNvSpPr>
          <p:nvPr>
            <p:ph type="body" sz="quarter" idx="15"/>
          </p:nvPr>
        </p:nvSpPr>
        <p:spPr>
          <a:xfrm>
            <a:off x="457925" y="1435608"/>
            <a:ext cx="10981219" cy="4800600"/>
          </a:xfrm>
        </p:spPr>
        <p:txBody>
          <a:bodyPr>
            <a:normAutofit fontScale="70000" lnSpcReduction="20000"/>
          </a:bodyPr>
          <a:lstStyle/>
          <a:p>
            <a:r>
              <a:rPr lang="en-US" sz="2600" b="1" dirty="0"/>
              <a:t>There are six reasons why a facility can transfer or discharge a resident against their will:</a:t>
            </a:r>
          </a:p>
          <a:p>
            <a:pPr lvl="1"/>
            <a:r>
              <a:rPr lang="en-US" sz="1900" dirty="0"/>
              <a:t>The facility cannot meet the resident’s needs;</a:t>
            </a:r>
          </a:p>
          <a:p>
            <a:pPr lvl="1"/>
            <a:r>
              <a:rPr lang="en-US" sz="1900" dirty="0"/>
              <a:t>The resident no longer needs nursing facility services;</a:t>
            </a:r>
          </a:p>
          <a:p>
            <a:pPr lvl="1"/>
            <a:r>
              <a:rPr lang="en-US" sz="1900" dirty="0"/>
              <a:t>The resident’s presence endangers the safety of others in the facility;</a:t>
            </a:r>
          </a:p>
          <a:p>
            <a:pPr lvl="1"/>
            <a:r>
              <a:rPr lang="en-US" sz="1900" dirty="0"/>
              <a:t>The resident’s presence endangers the health of others in the facility;</a:t>
            </a:r>
          </a:p>
          <a:p>
            <a:pPr lvl="1"/>
            <a:r>
              <a:rPr lang="en-US" sz="1900" dirty="0"/>
              <a:t>The resident has failed to pay; or</a:t>
            </a:r>
          </a:p>
          <a:p>
            <a:pPr lvl="1"/>
            <a:r>
              <a:rPr lang="en-US" sz="1900" dirty="0"/>
              <a:t>The facility is closing.</a:t>
            </a:r>
          </a:p>
          <a:p>
            <a:r>
              <a:rPr lang="en-US" sz="2900" b="1" dirty="0"/>
              <a:t>Tips</a:t>
            </a:r>
          </a:p>
          <a:p>
            <a:pPr lvl="1">
              <a:buClr>
                <a:srgbClr val="191998"/>
              </a:buClr>
              <a:buFont typeface="Wingdings" panose="05000000000000000000" pitchFamily="2" charset="2"/>
              <a:buChar char="ü"/>
            </a:pPr>
            <a:r>
              <a:rPr lang="en-US" sz="1900" dirty="0">
                <a:solidFill>
                  <a:srgbClr val="000000"/>
                </a:solidFill>
              </a:rPr>
              <a:t>The law requires the nursing home to problem-solve the reason for discharge and make attempts to address the issue(s). </a:t>
            </a:r>
          </a:p>
          <a:p>
            <a:pPr lvl="1">
              <a:buClr>
                <a:srgbClr val="191998"/>
              </a:buClr>
              <a:buFont typeface="Wingdings" panose="05000000000000000000" pitchFamily="2" charset="2"/>
              <a:buChar char="ü"/>
            </a:pPr>
            <a:r>
              <a:rPr lang="en-US" sz="1900" dirty="0">
                <a:solidFill>
                  <a:srgbClr val="000000"/>
                </a:solidFill>
              </a:rPr>
              <a:t>A doctor must document the reason for discharge in your medical record.</a:t>
            </a:r>
          </a:p>
          <a:p>
            <a:pPr lvl="1">
              <a:buClr>
                <a:srgbClr val="191998"/>
              </a:buClr>
              <a:buFont typeface="Wingdings" panose="05000000000000000000" pitchFamily="2" charset="2"/>
              <a:buChar char="ü"/>
            </a:pPr>
            <a:r>
              <a:rPr lang="en-US" sz="1900" dirty="0">
                <a:solidFill>
                  <a:srgbClr val="000000"/>
                </a:solidFill>
              </a:rPr>
              <a:t>The facility must state the reason for discharge in the written notice. </a:t>
            </a:r>
          </a:p>
        </p:txBody>
      </p:sp>
    </p:spTree>
    <p:extLst>
      <p:ext uri="{BB962C8B-B14F-4D97-AF65-F5344CB8AC3E}">
        <p14:creationId xmlns:p14="http://schemas.microsoft.com/office/powerpoint/2010/main" val="37147287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C38DAB-181E-C8F8-FEED-0540B5C083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4B7507-245C-D60A-65C9-7F560D146218}"/>
              </a:ext>
            </a:extLst>
          </p:cNvPr>
          <p:cNvSpPr>
            <a:spLocks noGrp="1"/>
          </p:cNvSpPr>
          <p:nvPr>
            <p:ph type="title"/>
          </p:nvPr>
        </p:nvSpPr>
        <p:spPr/>
        <p:txBody>
          <a:bodyPr/>
          <a:lstStyle/>
          <a:p>
            <a:r>
              <a:rPr lang="en-US" dirty="0"/>
              <a:t>Protections Against Discharge</a:t>
            </a:r>
          </a:p>
        </p:txBody>
      </p:sp>
      <p:sp>
        <p:nvSpPr>
          <p:cNvPr id="4" name="Text Placeholder 3">
            <a:extLst>
              <a:ext uri="{FF2B5EF4-FFF2-40B4-BE49-F238E27FC236}">
                <a16:creationId xmlns:a16="http://schemas.microsoft.com/office/drawing/2014/main" id="{BDA90251-749B-6C12-58D0-8082EDF99D09}"/>
              </a:ext>
            </a:extLst>
          </p:cNvPr>
          <p:cNvSpPr>
            <a:spLocks noGrp="1"/>
          </p:cNvSpPr>
          <p:nvPr>
            <p:ph type="body" sz="quarter" idx="15"/>
          </p:nvPr>
        </p:nvSpPr>
        <p:spPr>
          <a:xfrm>
            <a:off x="457925" y="1922462"/>
            <a:ext cx="10728325" cy="3920554"/>
          </a:xfrm>
        </p:spPr>
        <p:txBody>
          <a:bodyPr>
            <a:normAutofit/>
          </a:bodyPr>
          <a:lstStyle/>
          <a:p>
            <a:r>
              <a:rPr lang="en-US" b="1" dirty="0">
                <a:solidFill>
                  <a:srgbClr val="000000"/>
                </a:solidFill>
              </a:rPr>
              <a:t>If the reason for discharge is that the facility “cannot meet the resident’s needs,” the facility must document the following in your record: </a:t>
            </a:r>
          </a:p>
          <a:p>
            <a:pPr lvl="1"/>
            <a:r>
              <a:rPr lang="en-US" dirty="0">
                <a:solidFill>
                  <a:srgbClr val="000000"/>
                </a:solidFill>
              </a:rPr>
              <a:t>The specific need(s) that allegedly cannot be met. </a:t>
            </a:r>
          </a:p>
          <a:p>
            <a:pPr lvl="1"/>
            <a:r>
              <a:rPr lang="en-US" dirty="0">
                <a:solidFill>
                  <a:srgbClr val="000000"/>
                </a:solidFill>
              </a:rPr>
              <a:t>What the facility has done to try to meet those needs. </a:t>
            </a:r>
          </a:p>
          <a:p>
            <a:pPr lvl="1"/>
            <a:r>
              <a:rPr lang="en-US" dirty="0">
                <a:solidFill>
                  <a:srgbClr val="000000"/>
                </a:solidFill>
              </a:rPr>
              <a:t>The services available in the “new” facility that will supposedly meet your needs. </a:t>
            </a:r>
          </a:p>
          <a:p>
            <a:r>
              <a:rPr lang="en-US" b="1" dirty="0"/>
              <a:t>Tip</a:t>
            </a:r>
          </a:p>
          <a:p>
            <a:pPr lvl="1">
              <a:buClr>
                <a:srgbClr val="191998"/>
              </a:buClr>
              <a:buFont typeface="Wingdings" panose="05000000000000000000" pitchFamily="2" charset="2"/>
              <a:buChar char="ü"/>
            </a:pPr>
            <a:r>
              <a:rPr lang="en-US" dirty="0">
                <a:solidFill>
                  <a:srgbClr val="000000"/>
                </a:solidFill>
              </a:rPr>
              <a:t>Except for specialized needs such as acute psychiatric, bariatric, or ventilator care, nursing homes are certified to provide similar types of care and services. </a:t>
            </a:r>
          </a:p>
          <a:p>
            <a:endParaRPr lang="en-US" dirty="0"/>
          </a:p>
        </p:txBody>
      </p:sp>
    </p:spTree>
    <p:extLst>
      <p:ext uri="{BB962C8B-B14F-4D97-AF65-F5344CB8AC3E}">
        <p14:creationId xmlns:p14="http://schemas.microsoft.com/office/powerpoint/2010/main" val="30026687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31CFF1-D243-082B-CCB1-EFDE3082AA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AF8636-5B8D-7D15-D3EB-69AAB355DA96}"/>
              </a:ext>
            </a:extLst>
          </p:cNvPr>
          <p:cNvSpPr>
            <a:spLocks noGrp="1"/>
          </p:cNvSpPr>
          <p:nvPr>
            <p:ph type="title"/>
          </p:nvPr>
        </p:nvSpPr>
        <p:spPr/>
        <p:txBody>
          <a:bodyPr/>
          <a:lstStyle/>
          <a:p>
            <a:r>
              <a:rPr lang="en-US" dirty="0"/>
              <a:t>Protections Against Discharge</a:t>
            </a:r>
          </a:p>
        </p:txBody>
      </p:sp>
      <p:sp>
        <p:nvSpPr>
          <p:cNvPr id="3" name="Text Placeholder 2">
            <a:extLst>
              <a:ext uri="{FF2B5EF4-FFF2-40B4-BE49-F238E27FC236}">
                <a16:creationId xmlns:a16="http://schemas.microsoft.com/office/drawing/2014/main" id="{E03EEBE0-CA81-BA41-DCF8-E9CED50A6F75}"/>
              </a:ext>
            </a:extLst>
          </p:cNvPr>
          <p:cNvSpPr>
            <a:spLocks noGrp="1"/>
          </p:cNvSpPr>
          <p:nvPr>
            <p:ph type="body" sz="quarter" idx="14"/>
          </p:nvPr>
        </p:nvSpPr>
        <p:spPr/>
        <p:txBody>
          <a:bodyPr>
            <a:normAutofit lnSpcReduction="10000"/>
          </a:bodyPr>
          <a:lstStyle/>
          <a:p>
            <a:endParaRPr lang="en-US"/>
          </a:p>
        </p:txBody>
      </p:sp>
      <p:sp>
        <p:nvSpPr>
          <p:cNvPr id="4" name="Text Placeholder 3">
            <a:extLst>
              <a:ext uri="{FF2B5EF4-FFF2-40B4-BE49-F238E27FC236}">
                <a16:creationId xmlns:a16="http://schemas.microsoft.com/office/drawing/2014/main" id="{58C1DA01-5EF4-D2EB-3615-3DABE66519FF}"/>
              </a:ext>
            </a:extLst>
          </p:cNvPr>
          <p:cNvSpPr>
            <a:spLocks noGrp="1"/>
          </p:cNvSpPr>
          <p:nvPr>
            <p:ph type="body" sz="quarter" idx="15"/>
          </p:nvPr>
        </p:nvSpPr>
        <p:spPr>
          <a:xfrm>
            <a:off x="457925" y="1922462"/>
            <a:ext cx="10728325" cy="3499930"/>
          </a:xfrm>
        </p:spPr>
        <p:txBody>
          <a:bodyPr>
            <a:normAutofit lnSpcReduction="10000"/>
          </a:bodyPr>
          <a:lstStyle/>
          <a:p>
            <a:r>
              <a:rPr lang="en-US" b="1" dirty="0">
                <a:solidFill>
                  <a:srgbClr val="000000"/>
                </a:solidFill>
              </a:rPr>
              <a:t>If you have submitted paperwork for third party payment and payment status is pending, such as applying for Medicaid, the facility cannot discharge you for failure to pay.</a:t>
            </a:r>
          </a:p>
          <a:p>
            <a:pPr marL="0" indent="0">
              <a:buNone/>
            </a:pPr>
            <a:endParaRPr lang="en-US" b="1" dirty="0">
              <a:solidFill>
                <a:srgbClr val="000000"/>
              </a:solidFill>
            </a:endParaRPr>
          </a:p>
          <a:p>
            <a:r>
              <a:rPr lang="en-US" b="1" dirty="0">
                <a:solidFill>
                  <a:srgbClr val="000000"/>
                </a:solidFill>
              </a:rPr>
              <a:t>Tips</a:t>
            </a:r>
            <a:endParaRPr lang="en-US" sz="2200" b="1" dirty="0">
              <a:solidFill>
                <a:schemeClr val="bg2">
                  <a:lumMod val="10000"/>
                </a:schemeClr>
              </a:solidFill>
            </a:endParaRPr>
          </a:p>
          <a:p>
            <a:pPr lvl="1">
              <a:buClr>
                <a:srgbClr val="191998"/>
              </a:buClr>
              <a:buFont typeface="Wingdings" panose="05000000000000000000" pitchFamily="2" charset="2"/>
              <a:buChar char="ü"/>
            </a:pPr>
            <a:r>
              <a:rPr lang="en-US" dirty="0">
                <a:solidFill>
                  <a:srgbClr val="000000"/>
                </a:solidFill>
              </a:rPr>
              <a:t>The facility is responsible for notifying residents of their change in payment status and should ensure residents’ have the assistance they need in completing the paperwork. </a:t>
            </a:r>
          </a:p>
          <a:p>
            <a:pPr lvl="1">
              <a:buClr>
                <a:srgbClr val="191998"/>
              </a:buClr>
              <a:buFont typeface="Wingdings" panose="05000000000000000000" pitchFamily="2" charset="2"/>
              <a:buChar char="ü"/>
            </a:pPr>
            <a:r>
              <a:rPr lang="en-US" dirty="0">
                <a:solidFill>
                  <a:srgbClr val="000000"/>
                </a:solidFill>
              </a:rPr>
              <a:t>If a resident’s initial application to Medicaid is denied and the resident appeals, the resident cannot be discharged until the appeal is decided. </a:t>
            </a:r>
          </a:p>
          <a:p>
            <a:endParaRPr lang="en-US" b="1" dirty="0">
              <a:solidFill>
                <a:srgbClr val="000000"/>
              </a:solidFill>
            </a:endParaRPr>
          </a:p>
        </p:txBody>
      </p:sp>
    </p:spTree>
    <p:extLst>
      <p:ext uri="{BB962C8B-B14F-4D97-AF65-F5344CB8AC3E}">
        <p14:creationId xmlns:p14="http://schemas.microsoft.com/office/powerpoint/2010/main" val="30612903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D708E1-8D19-87C6-3EF0-FAF3AC9DD1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EA5EE9-C38D-D743-FBD5-7B3D96ABE24C}"/>
              </a:ext>
            </a:extLst>
          </p:cNvPr>
          <p:cNvSpPr>
            <a:spLocks noGrp="1"/>
          </p:cNvSpPr>
          <p:nvPr>
            <p:ph type="title"/>
          </p:nvPr>
        </p:nvSpPr>
        <p:spPr/>
        <p:txBody>
          <a:bodyPr/>
          <a:lstStyle/>
          <a:p>
            <a:r>
              <a:rPr lang="en-US" dirty="0"/>
              <a:t>Written Notice Required</a:t>
            </a:r>
          </a:p>
        </p:txBody>
      </p:sp>
      <p:sp>
        <p:nvSpPr>
          <p:cNvPr id="3" name="Text Placeholder 2">
            <a:extLst>
              <a:ext uri="{FF2B5EF4-FFF2-40B4-BE49-F238E27FC236}">
                <a16:creationId xmlns:a16="http://schemas.microsoft.com/office/drawing/2014/main" id="{6BAB850D-E09D-23F9-EF3A-B040775DB9C3}"/>
              </a:ext>
            </a:extLst>
          </p:cNvPr>
          <p:cNvSpPr>
            <a:spLocks noGrp="1"/>
          </p:cNvSpPr>
          <p:nvPr>
            <p:ph type="body" sz="quarter" idx="14"/>
          </p:nvPr>
        </p:nvSpPr>
        <p:spPr/>
        <p:txBody>
          <a:bodyPr>
            <a:normAutofit lnSpcReduction="10000"/>
          </a:bodyPr>
          <a:lstStyle/>
          <a:p>
            <a:endParaRPr lang="en-US"/>
          </a:p>
        </p:txBody>
      </p:sp>
      <p:sp>
        <p:nvSpPr>
          <p:cNvPr id="4" name="Text Placeholder 3">
            <a:extLst>
              <a:ext uri="{FF2B5EF4-FFF2-40B4-BE49-F238E27FC236}">
                <a16:creationId xmlns:a16="http://schemas.microsoft.com/office/drawing/2014/main" id="{ECC29EB6-1C10-728E-1870-2E725F184D40}"/>
              </a:ext>
            </a:extLst>
          </p:cNvPr>
          <p:cNvSpPr>
            <a:spLocks noGrp="1"/>
          </p:cNvSpPr>
          <p:nvPr>
            <p:ph type="body" sz="quarter" idx="15"/>
          </p:nvPr>
        </p:nvSpPr>
        <p:spPr>
          <a:xfrm>
            <a:off x="457925" y="1922462"/>
            <a:ext cx="11191531" cy="4469194"/>
          </a:xfrm>
        </p:spPr>
        <p:txBody>
          <a:bodyPr>
            <a:normAutofit fontScale="85000" lnSpcReduction="20000"/>
          </a:bodyPr>
          <a:lstStyle/>
          <a:p>
            <a:r>
              <a:rPr lang="en-US" b="1" dirty="0">
                <a:solidFill>
                  <a:srgbClr val="000000"/>
                </a:solidFill>
              </a:rPr>
              <a:t>A discharge notice must be in writing and in a language and manner you understand. It must include: </a:t>
            </a:r>
          </a:p>
          <a:p>
            <a:pPr lvl="1"/>
            <a:r>
              <a:rPr lang="en-US" sz="1700" dirty="0">
                <a:solidFill>
                  <a:srgbClr val="000000"/>
                </a:solidFill>
              </a:rPr>
              <a:t>The reason for the discharge, </a:t>
            </a:r>
          </a:p>
          <a:p>
            <a:pPr lvl="1"/>
            <a:r>
              <a:rPr lang="en-US" sz="1700" dirty="0">
                <a:solidFill>
                  <a:srgbClr val="000000"/>
                </a:solidFill>
              </a:rPr>
              <a:t>The proposed effective date, </a:t>
            </a:r>
          </a:p>
          <a:p>
            <a:pPr lvl="1"/>
            <a:r>
              <a:rPr lang="en-US" sz="1700" dirty="0">
                <a:solidFill>
                  <a:srgbClr val="000000"/>
                </a:solidFill>
              </a:rPr>
              <a:t>The location to which you will be discharged, </a:t>
            </a:r>
          </a:p>
          <a:p>
            <a:pPr lvl="1"/>
            <a:r>
              <a:rPr lang="en-US" sz="1700" dirty="0">
                <a:solidFill>
                  <a:srgbClr val="000000"/>
                </a:solidFill>
              </a:rPr>
              <a:t>Information on your rights to appeal the discharge and have an administrative hearing, and </a:t>
            </a:r>
          </a:p>
          <a:p>
            <a:pPr lvl="1"/>
            <a:r>
              <a:rPr lang="en-US" sz="1700" dirty="0">
                <a:solidFill>
                  <a:srgbClr val="000000"/>
                </a:solidFill>
              </a:rPr>
              <a:t>Contact information for the LTCOP and, if applicable, the agencies responsible for advocacy on behalf of persons with mental illness and developmental disabilities. </a:t>
            </a:r>
            <a:endParaRPr lang="en-US" b="1" dirty="0">
              <a:solidFill>
                <a:srgbClr val="000000"/>
              </a:solidFill>
            </a:endParaRPr>
          </a:p>
          <a:p>
            <a:r>
              <a:rPr lang="en-US" b="1" dirty="0">
                <a:solidFill>
                  <a:srgbClr val="000000"/>
                </a:solidFill>
              </a:rPr>
              <a:t>The notice must be given to the resident and the resident’s representative. </a:t>
            </a:r>
            <a:endParaRPr lang="en-US" sz="1400" dirty="0">
              <a:solidFill>
                <a:srgbClr val="000000"/>
              </a:solidFill>
            </a:endParaRPr>
          </a:p>
          <a:p>
            <a:r>
              <a:rPr lang="en-US" b="1" dirty="0">
                <a:solidFill>
                  <a:srgbClr val="000000"/>
                </a:solidFill>
              </a:rPr>
              <a:t>Most discharge notices must be given at least 30 days prior to the discharge date. </a:t>
            </a:r>
            <a:endParaRPr lang="en-US" sz="1400" dirty="0">
              <a:solidFill>
                <a:srgbClr val="000000"/>
              </a:solidFill>
            </a:endParaRPr>
          </a:p>
          <a:p>
            <a:r>
              <a:rPr lang="en-US" b="1" dirty="0">
                <a:solidFill>
                  <a:srgbClr val="000000"/>
                </a:solidFill>
              </a:rPr>
              <a:t>The listed location must be specific, appropriate, available, and agreeable to admitting you. </a:t>
            </a:r>
          </a:p>
          <a:p>
            <a:endParaRPr lang="en-US" dirty="0"/>
          </a:p>
        </p:txBody>
      </p:sp>
    </p:spTree>
    <p:extLst>
      <p:ext uri="{BB962C8B-B14F-4D97-AF65-F5344CB8AC3E}">
        <p14:creationId xmlns:p14="http://schemas.microsoft.com/office/powerpoint/2010/main" val="11697408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2848E2-F1AA-006C-32DB-78896D1502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528817-98FF-BFB6-A0B7-7B7F6AA55A11}"/>
              </a:ext>
            </a:extLst>
          </p:cNvPr>
          <p:cNvSpPr>
            <a:spLocks noGrp="1"/>
          </p:cNvSpPr>
          <p:nvPr>
            <p:ph type="title"/>
          </p:nvPr>
        </p:nvSpPr>
        <p:spPr/>
        <p:txBody>
          <a:bodyPr/>
          <a:lstStyle/>
          <a:p>
            <a:r>
              <a:rPr lang="en-US" dirty="0"/>
              <a:t>Written Notice Required</a:t>
            </a:r>
          </a:p>
        </p:txBody>
      </p:sp>
      <p:sp>
        <p:nvSpPr>
          <p:cNvPr id="3" name="Text Placeholder 2">
            <a:extLst>
              <a:ext uri="{FF2B5EF4-FFF2-40B4-BE49-F238E27FC236}">
                <a16:creationId xmlns:a16="http://schemas.microsoft.com/office/drawing/2014/main" id="{46E2FE70-A27F-D37E-0736-79E6A62F2AF8}"/>
              </a:ext>
            </a:extLst>
          </p:cNvPr>
          <p:cNvSpPr>
            <a:spLocks noGrp="1"/>
          </p:cNvSpPr>
          <p:nvPr>
            <p:ph type="body" sz="quarter" idx="14"/>
          </p:nvPr>
        </p:nvSpPr>
        <p:spPr/>
        <p:txBody>
          <a:bodyPr>
            <a:normAutofit lnSpcReduction="10000"/>
          </a:bodyPr>
          <a:lstStyle/>
          <a:p>
            <a:endParaRPr lang="en-US"/>
          </a:p>
        </p:txBody>
      </p:sp>
      <p:sp>
        <p:nvSpPr>
          <p:cNvPr id="4" name="Text Placeholder 3">
            <a:extLst>
              <a:ext uri="{FF2B5EF4-FFF2-40B4-BE49-F238E27FC236}">
                <a16:creationId xmlns:a16="http://schemas.microsoft.com/office/drawing/2014/main" id="{8B04AEE4-AB94-5215-5C84-AD91AA6B83E3}"/>
              </a:ext>
            </a:extLst>
          </p:cNvPr>
          <p:cNvSpPr>
            <a:spLocks noGrp="1"/>
          </p:cNvSpPr>
          <p:nvPr>
            <p:ph type="body" sz="quarter" idx="15"/>
          </p:nvPr>
        </p:nvSpPr>
        <p:spPr>
          <a:xfrm>
            <a:off x="457925" y="1922462"/>
            <a:ext cx="10728325" cy="3746818"/>
          </a:xfrm>
        </p:spPr>
        <p:txBody>
          <a:bodyPr>
            <a:normAutofit fontScale="92500" lnSpcReduction="10000"/>
          </a:bodyPr>
          <a:lstStyle/>
          <a:p>
            <a:r>
              <a:rPr lang="en-US" sz="2400" b="1" dirty="0"/>
              <a:t>Tips</a:t>
            </a:r>
          </a:p>
          <a:p>
            <a:pPr lvl="1">
              <a:buClr>
                <a:srgbClr val="191998"/>
              </a:buClr>
              <a:buSzPct val="100000"/>
              <a:buFont typeface="Wingdings" panose="05000000000000000000" pitchFamily="2" charset="2"/>
              <a:buChar char="ü"/>
            </a:pPr>
            <a:r>
              <a:rPr lang="en-US" b="1" dirty="0">
                <a:solidFill>
                  <a:srgbClr val="000000"/>
                </a:solidFill>
              </a:rPr>
              <a:t>Check your written notice. </a:t>
            </a:r>
            <a:r>
              <a:rPr lang="en-US" dirty="0">
                <a:solidFill>
                  <a:srgbClr val="000000"/>
                </a:solidFill>
              </a:rPr>
              <a:t>If it does not include all the information listed on the last slide, it is not valid. The facility must start over and issue another notice. </a:t>
            </a:r>
          </a:p>
          <a:p>
            <a:pPr lvl="1">
              <a:buClr>
                <a:srgbClr val="191998"/>
              </a:buClr>
              <a:buSzPct val="100000"/>
              <a:buFont typeface="Wingdings" panose="05000000000000000000" pitchFamily="2" charset="2"/>
              <a:buChar char="ü"/>
            </a:pPr>
            <a:r>
              <a:rPr lang="en-US" b="1" dirty="0">
                <a:solidFill>
                  <a:srgbClr val="000000"/>
                </a:solidFill>
              </a:rPr>
              <a:t>Verbal notice is not an official discharge. All discharges must be in writing. </a:t>
            </a:r>
            <a:r>
              <a:rPr lang="en-US" dirty="0">
                <a:solidFill>
                  <a:srgbClr val="000000"/>
                </a:solidFill>
              </a:rPr>
              <a:t>For example, in response to disagreements about care, nursing home staff may suggest that a resident or their family member consider finding another facility. Such as, “you may be happier in another facility, we’ll start looking for another nursing home for you,” or “our facility can’t meet your mother’s needs and we need to find a facility that can.” Residents have the right to participate in their care planning and share concerns about their care. </a:t>
            </a:r>
          </a:p>
          <a:p>
            <a:pPr lvl="1">
              <a:buClr>
                <a:srgbClr val="191998"/>
              </a:buClr>
              <a:buSzPct val="100000"/>
              <a:buFont typeface="Wingdings" panose="05000000000000000000" pitchFamily="2" charset="2"/>
              <a:buChar char="ü"/>
            </a:pPr>
            <a:r>
              <a:rPr lang="en-US" dirty="0">
                <a:solidFill>
                  <a:srgbClr val="000000"/>
                </a:solidFill>
              </a:rPr>
              <a:t>If you feel facility staff are pressuring you to move, contact the Long-Term Care Ombudsman Program. </a:t>
            </a:r>
          </a:p>
          <a:p>
            <a:pPr marL="0" indent="0">
              <a:buNone/>
            </a:pPr>
            <a:endParaRPr lang="en-US" dirty="0"/>
          </a:p>
        </p:txBody>
      </p:sp>
    </p:spTree>
    <p:extLst>
      <p:ext uri="{BB962C8B-B14F-4D97-AF65-F5344CB8AC3E}">
        <p14:creationId xmlns:p14="http://schemas.microsoft.com/office/powerpoint/2010/main" val="1698323253"/>
      </p:ext>
    </p:extLst>
  </p:cSld>
  <p:clrMapOvr>
    <a:masterClrMapping/>
  </p:clrMapOvr>
</p:sld>
</file>

<file path=ppt/theme/theme1.xml><?xml version="1.0" encoding="utf-8"?>
<a:theme xmlns:a="http://schemas.openxmlformats.org/drawingml/2006/main" name="NORC PowerPoint Template 2022">
  <a:themeElements>
    <a:clrScheme name="CV 2022">
      <a:dk1>
        <a:sysClr val="windowText" lastClr="000000"/>
      </a:dk1>
      <a:lt1>
        <a:sysClr val="window" lastClr="FFFFFF"/>
      </a:lt1>
      <a:dk2>
        <a:srgbClr val="191998"/>
      </a:dk2>
      <a:lt2>
        <a:srgbClr val="FFFFFF"/>
      </a:lt2>
      <a:accent1>
        <a:srgbClr val="A4D65E"/>
      </a:accent1>
      <a:accent2>
        <a:srgbClr val="191998"/>
      </a:accent2>
      <a:accent3>
        <a:srgbClr val="0046B4"/>
      </a:accent3>
      <a:accent4>
        <a:srgbClr val="7ECFF5"/>
      </a:accent4>
      <a:accent5>
        <a:srgbClr val="483698"/>
      </a:accent5>
      <a:accent6>
        <a:srgbClr val="007A28"/>
      </a:accent6>
      <a:hlink>
        <a:srgbClr val="0046B4"/>
      </a:hlink>
      <a:folHlink>
        <a:srgbClr val="800080"/>
      </a:folHlink>
    </a:clrScheme>
    <a:fontScheme name="CV 2022 Fonts">
      <a:majorFont>
        <a:latin typeface="Poppins"/>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ORC PowerPoint Template 2022" id="{65EDD6A9-CA02-48C2-9B03-C6AD8C8A8E06}" vid="{2E02C465-3D3B-48EF-91AD-613145189A0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NORC PowerPoint Template 2022</Template>
  <TotalTime>2896</TotalTime>
  <Words>1657</Words>
  <Application>Microsoft Office PowerPoint</Application>
  <PresentationFormat>Widescreen</PresentationFormat>
  <Paragraphs>104</Paragraphs>
  <Slides>19</Slides>
  <Notes>1</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19</vt:i4>
      </vt:variant>
    </vt:vector>
  </HeadingPairs>
  <TitlesOfParts>
    <vt:vector size="31" baseType="lpstr">
      <vt:lpstr>ＭＳ Ｐゴシック</vt:lpstr>
      <vt:lpstr>Arial</vt:lpstr>
      <vt:lpstr>Barlow Light</vt:lpstr>
      <vt:lpstr>Bree Serif</vt:lpstr>
      <vt:lpstr>Calibri</vt:lpstr>
      <vt:lpstr>Open Sans</vt:lpstr>
      <vt:lpstr>Poppins</vt:lpstr>
      <vt:lpstr>Raleway</vt:lpstr>
      <vt:lpstr>Raleway Thin</vt:lpstr>
      <vt:lpstr>Wingdings</vt:lpstr>
      <vt:lpstr>Wingdings 3</vt:lpstr>
      <vt:lpstr>NORC PowerPoint Template 2022</vt:lpstr>
      <vt:lpstr>NURSING HOME DISCHARGES</vt:lpstr>
      <vt:lpstr>PowerPoint Presentation</vt:lpstr>
      <vt:lpstr>Why is This Important?</vt:lpstr>
      <vt:lpstr>Five Facts to Know Right Away</vt:lpstr>
      <vt:lpstr>Protections Against Discharge</vt:lpstr>
      <vt:lpstr>Protections Against Discharge</vt:lpstr>
      <vt:lpstr>Protections Against Discharge</vt:lpstr>
      <vt:lpstr>Written Notice Required</vt:lpstr>
      <vt:lpstr>Written Notice Required</vt:lpstr>
      <vt:lpstr>Right to Appeal the Discharge</vt:lpstr>
      <vt:lpstr>A Detailed Discharge Plan is Required</vt:lpstr>
      <vt:lpstr>If You Are Away, You Can Return</vt:lpstr>
      <vt:lpstr>Additional Rights</vt:lpstr>
      <vt:lpstr>Take Action and Get Help</vt:lpstr>
      <vt:lpstr>Questions?</vt:lpstr>
      <vt:lpstr>Resources</vt:lpstr>
      <vt:lpstr>Additional Information</vt:lpstr>
      <vt:lpstr>Contact Information</vt:lpstr>
      <vt:lpstr>Connect with us!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Libby Laubert</dc:creator>
  <cp:lastModifiedBy>Katie O'Hearn</cp:lastModifiedBy>
  <cp:revision>21</cp:revision>
  <dcterms:created xsi:type="dcterms:W3CDTF">2022-07-20T22:26:59Z</dcterms:created>
  <dcterms:modified xsi:type="dcterms:W3CDTF">2025-10-14T14:47:56Z</dcterms:modified>
</cp:coreProperties>
</file>