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modernComment_123_51BFE9AC.xml" ContentType="application/vnd.ms-powerpoint.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0" r:id="rId1"/>
  </p:sldMasterIdLst>
  <p:notesMasterIdLst>
    <p:notesMasterId r:id="rId39"/>
  </p:notesMasterIdLst>
  <p:handoutMasterIdLst>
    <p:handoutMasterId r:id="rId40"/>
  </p:handoutMasterIdLst>
  <p:sldIdLst>
    <p:sldId id="270" r:id="rId2"/>
    <p:sldId id="286" r:id="rId3"/>
    <p:sldId id="287" r:id="rId4"/>
    <p:sldId id="288" r:id="rId5"/>
    <p:sldId id="289" r:id="rId6"/>
    <p:sldId id="295" r:id="rId7"/>
    <p:sldId id="291" r:id="rId8"/>
    <p:sldId id="292" r:id="rId9"/>
    <p:sldId id="293" r:id="rId10"/>
    <p:sldId id="384" r:id="rId11"/>
    <p:sldId id="296" r:id="rId12"/>
    <p:sldId id="283" r:id="rId13"/>
    <p:sldId id="297" r:id="rId14"/>
    <p:sldId id="298" r:id="rId15"/>
    <p:sldId id="373" r:id="rId16"/>
    <p:sldId id="374" r:id="rId17"/>
    <p:sldId id="375" r:id="rId18"/>
    <p:sldId id="376" r:id="rId19"/>
    <p:sldId id="377" r:id="rId20"/>
    <p:sldId id="378" r:id="rId21"/>
    <p:sldId id="379" r:id="rId22"/>
    <p:sldId id="380" r:id="rId23"/>
    <p:sldId id="381" r:id="rId24"/>
    <p:sldId id="382" r:id="rId25"/>
    <p:sldId id="383" r:id="rId26"/>
    <p:sldId id="385" r:id="rId27"/>
    <p:sldId id="386" r:id="rId28"/>
    <p:sldId id="387" r:id="rId29"/>
    <p:sldId id="389" r:id="rId30"/>
    <p:sldId id="390" r:id="rId31"/>
    <p:sldId id="391" r:id="rId32"/>
    <p:sldId id="392" r:id="rId33"/>
    <p:sldId id="393" r:id="rId34"/>
    <p:sldId id="394" r:id="rId35"/>
    <p:sldId id="395" r:id="rId36"/>
    <p:sldId id="285" r:id="rId37"/>
    <p:sldId id="260"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B3D89AF-C250-56D3-251A-787984ECC6FF}" name="Amity Overall-Laib" initials="AO" userId="bc07e668652b26ae" providerId="Windows Live"/>
  <p188:author id="{FB254EDB-C8B8-060B-DA09-5BC6C72ED509}" name="Lori Smetanka" initials="LS" userId="S::Lori@consumervoice.onmicrosoft.com::aecbd02c-3154-4f31-8782-068092508183" providerId="AD"/>
  <p188:author id="{E321E3F3-7728-BEBA-5EF9-FCB186C5EAA6}" name="Maria Greene" initials="MG" userId="bca95dc0db115c4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1998"/>
    <a:srgbClr val="A4D65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02EC48-AA82-4A50-96BF-B89CC2AF36D0}" v="78" dt="2025-09-11T20:46:48.8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478" autoAdjust="0"/>
    <p:restoredTop sz="63559" autoAdjust="0"/>
  </p:normalViewPr>
  <p:slideViewPr>
    <p:cSldViewPr snapToGrid="0">
      <p:cViewPr varScale="1">
        <p:scale>
          <a:sx n="70" d="100"/>
          <a:sy n="70" d="100"/>
        </p:scale>
        <p:origin x="1434" y="6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2988"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microsoft.com/office/2018/10/relationships/authors" Target="authors.xml"/><Relationship Id="rId50"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48"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ity Overall-Laib" userId="bc07e668652b26ae" providerId="LiveId" clId="{AE0F792D-D621-41D8-8F8D-F0B190597584}"/>
    <pc:docChg chg="undo custSel addSld delSld modSld">
      <pc:chgData name="Amity Overall-Laib" userId="bc07e668652b26ae" providerId="LiveId" clId="{AE0F792D-D621-41D8-8F8D-F0B190597584}" dt="2025-09-11T20:47:21.791" v="2202" actId="20577"/>
      <pc:docMkLst>
        <pc:docMk/>
      </pc:docMkLst>
      <pc:sldChg chg="del">
        <pc:chgData name="Amity Overall-Laib" userId="bc07e668652b26ae" providerId="LiveId" clId="{AE0F792D-D621-41D8-8F8D-F0B190597584}" dt="2025-09-11T20:43:43.650" v="2142" actId="47"/>
        <pc:sldMkLst>
          <pc:docMk/>
          <pc:sldMk cId="1343233913" sldId="259"/>
        </pc:sldMkLst>
      </pc:sldChg>
      <pc:sldChg chg="modSp mod">
        <pc:chgData name="Amity Overall-Laib" userId="bc07e668652b26ae" providerId="LiveId" clId="{AE0F792D-D621-41D8-8F8D-F0B190597584}" dt="2025-09-11T20:45:39.794" v="2197" actId="14100"/>
        <pc:sldMkLst>
          <pc:docMk/>
          <pc:sldMk cId="1194592109" sldId="260"/>
        </pc:sldMkLst>
        <pc:spChg chg="mod">
          <ac:chgData name="Amity Overall-Laib" userId="bc07e668652b26ae" providerId="LiveId" clId="{AE0F792D-D621-41D8-8F8D-F0B190597584}" dt="2025-09-11T20:45:39.794" v="2197" actId="14100"/>
          <ac:spMkLst>
            <pc:docMk/>
            <pc:sldMk cId="1194592109" sldId="260"/>
            <ac:spMk id="8" creationId="{296DE412-86BD-AA26-DAB2-3656CBBC1C7A}"/>
          </ac:spMkLst>
        </pc:spChg>
      </pc:sldChg>
      <pc:sldChg chg="del">
        <pc:chgData name="Amity Overall-Laib" userId="bc07e668652b26ae" providerId="LiveId" clId="{AE0F792D-D621-41D8-8F8D-F0B190597584}" dt="2025-09-11T16:49:18.353" v="425" actId="47"/>
        <pc:sldMkLst>
          <pc:docMk/>
          <pc:sldMk cId="214263815" sldId="261"/>
        </pc:sldMkLst>
      </pc:sldChg>
      <pc:sldChg chg="add del">
        <pc:chgData name="Amity Overall-Laib" userId="bc07e668652b26ae" providerId="LiveId" clId="{AE0F792D-D621-41D8-8F8D-F0B190597584}" dt="2025-09-11T20:35:19.888" v="1823" actId="47"/>
        <pc:sldMkLst>
          <pc:docMk/>
          <pc:sldMk cId="3635180836" sldId="261"/>
        </pc:sldMkLst>
      </pc:sldChg>
      <pc:sldChg chg="del">
        <pc:chgData name="Amity Overall-Laib" userId="bc07e668652b26ae" providerId="LiveId" clId="{AE0F792D-D621-41D8-8F8D-F0B190597584}" dt="2025-09-11T20:43:43.650" v="2142" actId="47"/>
        <pc:sldMkLst>
          <pc:docMk/>
          <pc:sldMk cId="3090254066" sldId="262"/>
        </pc:sldMkLst>
      </pc:sldChg>
      <pc:sldChg chg="del">
        <pc:chgData name="Amity Overall-Laib" userId="bc07e668652b26ae" providerId="LiveId" clId="{AE0F792D-D621-41D8-8F8D-F0B190597584}" dt="2025-09-11T20:43:35.777" v="2139" actId="47"/>
        <pc:sldMkLst>
          <pc:docMk/>
          <pc:sldMk cId="1346432766" sldId="263"/>
        </pc:sldMkLst>
      </pc:sldChg>
      <pc:sldChg chg="del">
        <pc:chgData name="Amity Overall-Laib" userId="bc07e668652b26ae" providerId="LiveId" clId="{AE0F792D-D621-41D8-8F8D-F0B190597584}" dt="2025-09-11T16:49:17.477" v="424" actId="47"/>
        <pc:sldMkLst>
          <pc:docMk/>
          <pc:sldMk cId="687583604" sldId="265"/>
        </pc:sldMkLst>
      </pc:sldChg>
      <pc:sldChg chg="del">
        <pc:chgData name="Amity Overall-Laib" userId="bc07e668652b26ae" providerId="LiveId" clId="{AE0F792D-D621-41D8-8F8D-F0B190597584}" dt="2025-09-11T20:43:28.023" v="2136" actId="47"/>
        <pc:sldMkLst>
          <pc:docMk/>
          <pc:sldMk cId="871515768" sldId="267"/>
        </pc:sldMkLst>
      </pc:sldChg>
      <pc:sldChg chg="del">
        <pc:chgData name="Amity Overall-Laib" userId="bc07e668652b26ae" providerId="LiveId" clId="{AE0F792D-D621-41D8-8F8D-F0B190597584}" dt="2025-09-11T20:43:31.242" v="2137" actId="47"/>
        <pc:sldMkLst>
          <pc:docMk/>
          <pc:sldMk cId="3362468427" sldId="269"/>
        </pc:sldMkLst>
      </pc:sldChg>
      <pc:sldChg chg="del">
        <pc:chgData name="Amity Overall-Laib" userId="bc07e668652b26ae" providerId="LiveId" clId="{AE0F792D-D621-41D8-8F8D-F0B190597584}" dt="2025-09-11T16:39:06.059" v="56" actId="47"/>
        <pc:sldMkLst>
          <pc:docMk/>
          <pc:sldMk cId="886218588" sldId="272"/>
        </pc:sldMkLst>
      </pc:sldChg>
      <pc:sldChg chg="del">
        <pc:chgData name="Amity Overall-Laib" userId="bc07e668652b26ae" providerId="LiveId" clId="{AE0F792D-D621-41D8-8F8D-F0B190597584}" dt="2025-09-11T20:43:28.023" v="2136" actId="47"/>
        <pc:sldMkLst>
          <pc:docMk/>
          <pc:sldMk cId="858665209" sldId="273"/>
        </pc:sldMkLst>
      </pc:sldChg>
      <pc:sldChg chg="del">
        <pc:chgData name="Amity Overall-Laib" userId="bc07e668652b26ae" providerId="LiveId" clId="{AE0F792D-D621-41D8-8F8D-F0B190597584}" dt="2025-09-11T20:43:28.023" v="2136" actId="47"/>
        <pc:sldMkLst>
          <pc:docMk/>
          <pc:sldMk cId="295858534" sldId="275"/>
        </pc:sldMkLst>
      </pc:sldChg>
      <pc:sldChg chg="del">
        <pc:chgData name="Amity Overall-Laib" userId="bc07e668652b26ae" providerId="LiveId" clId="{AE0F792D-D621-41D8-8F8D-F0B190597584}" dt="2025-09-11T20:43:31.242" v="2137" actId="47"/>
        <pc:sldMkLst>
          <pc:docMk/>
          <pc:sldMk cId="2278183818" sldId="276"/>
        </pc:sldMkLst>
      </pc:sldChg>
      <pc:sldChg chg="del">
        <pc:chgData name="Amity Overall-Laib" userId="bc07e668652b26ae" providerId="LiveId" clId="{AE0F792D-D621-41D8-8F8D-F0B190597584}" dt="2025-09-11T20:43:33.737" v="2138" actId="47"/>
        <pc:sldMkLst>
          <pc:docMk/>
          <pc:sldMk cId="2043666750" sldId="277"/>
        </pc:sldMkLst>
      </pc:sldChg>
      <pc:sldChg chg="del">
        <pc:chgData name="Amity Overall-Laib" userId="bc07e668652b26ae" providerId="LiveId" clId="{AE0F792D-D621-41D8-8F8D-F0B190597584}" dt="2025-09-11T20:43:33.737" v="2138" actId="47"/>
        <pc:sldMkLst>
          <pc:docMk/>
          <pc:sldMk cId="2723563098" sldId="278"/>
        </pc:sldMkLst>
      </pc:sldChg>
      <pc:sldChg chg="del">
        <pc:chgData name="Amity Overall-Laib" userId="bc07e668652b26ae" providerId="LiveId" clId="{AE0F792D-D621-41D8-8F8D-F0B190597584}" dt="2025-09-11T20:43:35.777" v="2139" actId="47"/>
        <pc:sldMkLst>
          <pc:docMk/>
          <pc:sldMk cId="3084871271" sldId="279"/>
        </pc:sldMkLst>
      </pc:sldChg>
      <pc:sldChg chg="del">
        <pc:chgData name="Amity Overall-Laib" userId="bc07e668652b26ae" providerId="LiveId" clId="{AE0F792D-D621-41D8-8F8D-F0B190597584}" dt="2025-09-11T20:43:38.052" v="2140" actId="47"/>
        <pc:sldMkLst>
          <pc:docMk/>
          <pc:sldMk cId="929464247" sldId="280"/>
        </pc:sldMkLst>
      </pc:sldChg>
      <pc:sldChg chg="del">
        <pc:chgData name="Amity Overall-Laib" userId="bc07e668652b26ae" providerId="LiveId" clId="{AE0F792D-D621-41D8-8F8D-F0B190597584}" dt="2025-09-11T20:43:38.052" v="2140" actId="47"/>
        <pc:sldMkLst>
          <pc:docMk/>
          <pc:sldMk cId="3646920619" sldId="281"/>
        </pc:sldMkLst>
      </pc:sldChg>
      <pc:sldChg chg="del">
        <pc:chgData name="Amity Overall-Laib" userId="bc07e668652b26ae" providerId="LiveId" clId="{AE0F792D-D621-41D8-8F8D-F0B190597584}" dt="2025-09-11T20:43:41.171" v="2141" actId="47"/>
        <pc:sldMkLst>
          <pc:docMk/>
          <pc:sldMk cId="1255932443" sldId="282"/>
        </pc:sldMkLst>
      </pc:sldChg>
      <pc:sldChg chg="modSp mod modNotesTx">
        <pc:chgData name="Amity Overall-Laib" userId="bc07e668652b26ae" providerId="LiveId" clId="{AE0F792D-D621-41D8-8F8D-F0B190597584}" dt="2025-09-11T20:08:25.622" v="1399" actId="255"/>
        <pc:sldMkLst>
          <pc:docMk/>
          <pc:sldMk cId="2919501663" sldId="283"/>
        </pc:sldMkLst>
        <pc:spChg chg="mod">
          <ac:chgData name="Amity Overall-Laib" userId="bc07e668652b26ae" providerId="LiveId" clId="{AE0F792D-D621-41D8-8F8D-F0B190597584}" dt="2025-09-11T16:42:30.537" v="135" actId="20577"/>
          <ac:spMkLst>
            <pc:docMk/>
            <pc:sldMk cId="2919501663" sldId="283"/>
            <ac:spMk id="2" creationId="{7E28956A-73CB-57DC-6785-E48C03DF1274}"/>
          </ac:spMkLst>
        </pc:spChg>
        <pc:spChg chg="mod">
          <ac:chgData name="Amity Overall-Laib" userId="bc07e668652b26ae" providerId="LiveId" clId="{AE0F792D-D621-41D8-8F8D-F0B190597584}" dt="2025-09-11T20:08:25.622" v="1399" actId="255"/>
          <ac:spMkLst>
            <pc:docMk/>
            <pc:sldMk cId="2919501663" sldId="283"/>
            <ac:spMk id="5" creationId="{928D473D-26F4-7F97-3502-C7DF29F4C0D9}"/>
          </ac:spMkLst>
        </pc:spChg>
        <pc:spChg chg="mod">
          <ac:chgData name="Amity Overall-Laib" userId="bc07e668652b26ae" providerId="LiveId" clId="{AE0F792D-D621-41D8-8F8D-F0B190597584}" dt="2025-09-11T16:49:05.117" v="421" actId="114"/>
          <ac:spMkLst>
            <pc:docMk/>
            <pc:sldMk cId="2919501663" sldId="283"/>
            <ac:spMk id="6" creationId="{FD2F2F94-E31B-5B81-6582-F49E71C89616}"/>
          </ac:spMkLst>
        </pc:spChg>
      </pc:sldChg>
      <pc:sldChg chg="del">
        <pc:chgData name="Amity Overall-Laib" userId="bc07e668652b26ae" providerId="LiveId" clId="{AE0F792D-D621-41D8-8F8D-F0B190597584}" dt="2025-09-11T20:43:41.171" v="2141" actId="47"/>
        <pc:sldMkLst>
          <pc:docMk/>
          <pc:sldMk cId="2321309274" sldId="284"/>
        </pc:sldMkLst>
      </pc:sldChg>
      <pc:sldChg chg="del">
        <pc:chgData name="Amity Overall-Laib" userId="bc07e668652b26ae" providerId="LiveId" clId="{AE0F792D-D621-41D8-8F8D-F0B190597584}" dt="2025-09-11T16:38:26.021" v="51" actId="47"/>
        <pc:sldMkLst>
          <pc:docMk/>
          <pc:sldMk cId="3946292156" sldId="290"/>
        </pc:sldMkLst>
      </pc:sldChg>
      <pc:sldChg chg="delSp modSp mod">
        <pc:chgData name="Amity Overall-Laib" userId="bc07e668652b26ae" providerId="LiveId" clId="{AE0F792D-D621-41D8-8F8D-F0B190597584}" dt="2025-09-11T20:12:06.846" v="1420" actId="1076"/>
        <pc:sldMkLst>
          <pc:docMk/>
          <pc:sldMk cId="1371531692" sldId="291"/>
        </pc:sldMkLst>
        <pc:spChg chg="mod">
          <ac:chgData name="Amity Overall-Laib" userId="bc07e668652b26ae" providerId="LiveId" clId="{AE0F792D-D621-41D8-8F8D-F0B190597584}" dt="2025-09-11T20:11:05.297" v="1415" actId="14100"/>
          <ac:spMkLst>
            <pc:docMk/>
            <pc:sldMk cId="1371531692" sldId="291"/>
            <ac:spMk id="3" creationId="{08081F32-C21F-765D-77B9-C98C347C2C4C}"/>
          </ac:spMkLst>
        </pc:spChg>
        <pc:spChg chg="del">
          <ac:chgData name="Amity Overall-Laib" userId="bc07e668652b26ae" providerId="LiveId" clId="{AE0F792D-D621-41D8-8F8D-F0B190597584}" dt="2025-09-11T20:10:35.137" v="1410" actId="21"/>
          <ac:spMkLst>
            <pc:docMk/>
            <pc:sldMk cId="1371531692" sldId="291"/>
            <ac:spMk id="5" creationId="{8DD6C27C-F5F2-5A66-C9EF-730839170D89}"/>
          </ac:spMkLst>
        </pc:spChg>
        <pc:spChg chg="del">
          <ac:chgData name="Amity Overall-Laib" userId="bc07e668652b26ae" providerId="LiveId" clId="{AE0F792D-D621-41D8-8F8D-F0B190597584}" dt="2025-09-11T20:10:30.571" v="1409" actId="21"/>
          <ac:spMkLst>
            <pc:docMk/>
            <pc:sldMk cId="1371531692" sldId="291"/>
            <ac:spMk id="6" creationId="{4192BD1C-639D-2824-A70F-C0416DD6273E}"/>
          </ac:spMkLst>
        </pc:spChg>
        <pc:spChg chg="mod">
          <ac:chgData name="Amity Overall-Laib" userId="bc07e668652b26ae" providerId="LiveId" clId="{AE0F792D-D621-41D8-8F8D-F0B190597584}" dt="2025-09-11T20:12:06.846" v="1420" actId="1076"/>
          <ac:spMkLst>
            <pc:docMk/>
            <pc:sldMk cId="1371531692" sldId="291"/>
            <ac:spMk id="7" creationId="{2C94BDBA-7472-9E79-38BF-3B5808EEC848}"/>
          </ac:spMkLst>
        </pc:spChg>
      </pc:sldChg>
      <pc:sldChg chg="modSp mod">
        <pc:chgData name="Amity Overall-Laib" userId="bc07e668652b26ae" providerId="LiveId" clId="{AE0F792D-D621-41D8-8F8D-F0B190597584}" dt="2025-09-11T20:11:24.467" v="1416" actId="255"/>
        <pc:sldMkLst>
          <pc:docMk/>
          <pc:sldMk cId="1406497323" sldId="292"/>
        </pc:sldMkLst>
        <pc:spChg chg="mod">
          <ac:chgData name="Amity Overall-Laib" userId="bc07e668652b26ae" providerId="LiveId" clId="{AE0F792D-D621-41D8-8F8D-F0B190597584}" dt="2025-09-11T20:11:24.467" v="1416" actId="255"/>
          <ac:spMkLst>
            <pc:docMk/>
            <pc:sldMk cId="1406497323" sldId="292"/>
            <ac:spMk id="3" creationId="{19FC84BE-7DEC-3A4C-09CC-E52529D22BF5}"/>
          </ac:spMkLst>
        </pc:spChg>
      </pc:sldChg>
      <pc:sldChg chg="modSp mod">
        <pc:chgData name="Amity Overall-Laib" userId="bc07e668652b26ae" providerId="LiveId" clId="{AE0F792D-D621-41D8-8F8D-F0B190597584}" dt="2025-09-11T20:11:32.881" v="1418" actId="255"/>
        <pc:sldMkLst>
          <pc:docMk/>
          <pc:sldMk cId="1269988878" sldId="293"/>
        </pc:sldMkLst>
        <pc:spChg chg="mod">
          <ac:chgData name="Amity Overall-Laib" userId="bc07e668652b26ae" providerId="LiveId" clId="{AE0F792D-D621-41D8-8F8D-F0B190597584}" dt="2025-09-11T20:11:32.881" v="1418" actId="255"/>
          <ac:spMkLst>
            <pc:docMk/>
            <pc:sldMk cId="1269988878" sldId="293"/>
            <ac:spMk id="3" creationId="{51AF2B7E-2190-A35A-982C-64A82A384A5E}"/>
          </ac:spMkLst>
        </pc:spChg>
        <pc:spChg chg="mod">
          <ac:chgData name="Amity Overall-Laib" userId="bc07e668652b26ae" providerId="LiveId" clId="{AE0F792D-D621-41D8-8F8D-F0B190597584}" dt="2025-09-11T20:09:33.023" v="1408" actId="27636"/>
          <ac:spMkLst>
            <pc:docMk/>
            <pc:sldMk cId="1269988878" sldId="293"/>
            <ac:spMk id="4" creationId="{06026605-52AE-908F-3450-316083168B49}"/>
          </ac:spMkLst>
        </pc:spChg>
      </pc:sldChg>
      <pc:sldChg chg="modSp del mod">
        <pc:chgData name="Amity Overall-Laib" userId="bc07e668652b26ae" providerId="LiveId" clId="{AE0F792D-D621-41D8-8F8D-F0B190597584}" dt="2025-09-11T20:17:59.464" v="1613" actId="47"/>
        <pc:sldMkLst>
          <pc:docMk/>
          <pc:sldMk cId="4080499802" sldId="294"/>
        </pc:sldMkLst>
        <pc:spChg chg="mod">
          <ac:chgData name="Amity Overall-Laib" userId="bc07e668652b26ae" providerId="LiveId" clId="{AE0F792D-D621-41D8-8F8D-F0B190597584}" dt="2025-09-11T20:14:17.751" v="1496" actId="5793"/>
          <ac:spMkLst>
            <pc:docMk/>
            <pc:sldMk cId="4080499802" sldId="294"/>
            <ac:spMk id="3" creationId="{1EA0AC5F-F786-2F9E-8040-405736AF74C3}"/>
          </ac:spMkLst>
        </pc:spChg>
        <pc:spChg chg="mod">
          <ac:chgData name="Amity Overall-Laib" userId="bc07e668652b26ae" providerId="LiveId" clId="{AE0F792D-D621-41D8-8F8D-F0B190597584}" dt="2025-09-11T20:08:50.877" v="1405" actId="5793"/>
          <ac:spMkLst>
            <pc:docMk/>
            <pc:sldMk cId="4080499802" sldId="294"/>
            <ac:spMk id="5" creationId="{35E8A8A0-37AA-E80F-EE6D-CB202DF487D6}"/>
          </ac:spMkLst>
        </pc:spChg>
        <pc:spChg chg="mod">
          <ac:chgData name="Amity Overall-Laib" userId="bc07e668652b26ae" providerId="LiveId" clId="{AE0F792D-D621-41D8-8F8D-F0B190597584}" dt="2025-09-11T20:11:47.607" v="1419" actId="1076"/>
          <ac:spMkLst>
            <pc:docMk/>
            <pc:sldMk cId="4080499802" sldId="294"/>
            <ac:spMk id="6" creationId="{01BF26E2-162D-5DEA-00E7-4968EF4BE9EA}"/>
          </ac:spMkLst>
        </pc:spChg>
      </pc:sldChg>
      <pc:sldChg chg="delSp modSp new mod">
        <pc:chgData name="Amity Overall-Laib" userId="bc07e668652b26ae" providerId="LiveId" clId="{AE0F792D-D621-41D8-8F8D-F0B190597584}" dt="2025-09-11T16:38:43.781" v="54" actId="114"/>
        <pc:sldMkLst>
          <pc:docMk/>
          <pc:sldMk cId="3984172909" sldId="295"/>
        </pc:sldMkLst>
        <pc:spChg chg="mod">
          <ac:chgData name="Amity Overall-Laib" userId="bc07e668652b26ae" providerId="LiveId" clId="{AE0F792D-D621-41D8-8F8D-F0B190597584}" dt="2025-09-11T16:38:07.875" v="22" actId="20577"/>
          <ac:spMkLst>
            <pc:docMk/>
            <pc:sldMk cId="3984172909" sldId="295"/>
            <ac:spMk id="2" creationId="{E577E63B-A277-8BBB-6A0B-FAF60F214C3C}"/>
          </ac:spMkLst>
        </pc:spChg>
        <pc:spChg chg="mod">
          <ac:chgData name="Amity Overall-Laib" userId="bc07e668652b26ae" providerId="LiveId" clId="{AE0F792D-D621-41D8-8F8D-F0B190597584}" dt="2025-09-11T16:38:43.781" v="54" actId="114"/>
          <ac:spMkLst>
            <pc:docMk/>
            <pc:sldMk cId="3984172909" sldId="295"/>
            <ac:spMk id="3" creationId="{362AED56-2051-1041-43BD-284A2A66E0B7}"/>
          </ac:spMkLst>
        </pc:spChg>
        <pc:spChg chg="del mod">
          <ac:chgData name="Amity Overall-Laib" userId="bc07e668652b26ae" providerId="LiveId" clId="{AE0F792D-D621-41D8-8F8D-F0B190597584}" dt="2025-09-11T16:38:36.174" v="52" actId="21"/>
          <ac:spMkLst>
            <pc:docMk/>
            <pc:sldMk cId="3984172909" sldId="295"/>
            <ac:spMk id="4" creationId="{2CCF117D-D2DC-A63E-0E1C-CA407CC66D3C}"/>
          </ac:spMkLst>
        </pc:spChg>
      </pc:sldChg>
      <pc:sldChg chg="modSp add mod">
        <pc:chgData name="Amity Overall-Laib" userId="bc07e668652b26ae" providerId="LiveId" clId="{AE0F792D-D621-41D8-8F8D-F0B190597584}" dt="2025-09-11T16:39:29.478" v="113" actId="27636"/>
        <pc:sldMkLst>
          <pc:docMk/>
          <pc:sldMk cId="322701881" sldId="296"/>
        </pc:sldMkLst>
        <pc:spChg chg="mod">
          <ac:chgData name="Amity Overall-Laib" userId="bc07e668652b26ae" providerId="LiveId" clId="{AE0F792D-D621-41D8-8F8D-F0B190597584}" dt="2025-09-11T16:39:29.478" v="113" actId="27636"/>
          <ac:spMkLst>
            <pc:docMk/>
            <pc:sldMk cId="322701881" sldId="296"/>
            <ac:spMk id="3" creationId="{9238AC50-9C59-0274-A3DF-9CA8867622F2}"/>
          </ac:spMkLst>
        </pc:spChg>
      </pc:sldChg>
      <pc:sldChg chg="modSp new mod modNotesTx">
        <pc:chgData name="Amity Overall-Laib" userId="bc07e668652b26ae" providerId="LiveId" clId="{AE0F792D-D621-41D8-8F8D-F0B190597584}" dt="2025-09-11T20:47:21.791" v="2202" actId="20577"/>
        <pc:sldMkLst>
          <pc:docMk/>
          <pc:sldMk cId="3043826530" sldId="297"/>
        </pc:sldMkLst>
        <pc:spChg chg="mod">
          <ac:chgData name="Amity Overall-Laib" userId="bc07e668652b26ae" providerId="LiveId" clId="{AE0F792D-D621-41D8-8F8D-F0B190597584}" dt="2025-09-11T16:50:00.315" v="432"/>
          <ac:spMkLst>
            <pc:docMk/>
            <pc:sldMk cId="3043826530" sldId="297"/>
            <ac:spMk id="2" creationId="{552830EA-5F93-9854-2D91-C17AADA3F774}"/>
          </ac:spMkLst>
        </pc:spChg>
        <pc:spChg chg="mod">
          <ac:chgData name="Amity Overall-Laib" userId="bc07e668652b26ae" providerId="LiveId" clId="{AE0F792D-D621-41D8-8F8D-F0B190597584}" dt="2025-09-11T16:51:28.852" v="481" actId="114"/>
          <ac:spMkLst>
            <pc:docMk/>
            <pc:sldMk cId="3043826530" sldId="297"/>
            <ac:spMk id="3" creationId="{8F7A3676-F5DF-DAA7-6620-FABEE116FF04}"/>
          </ac:spMkLst>
        </pc:spChg>
        <pc:spChg chg="mod">
          <ac:chgData name="Amity Overall-Laib" userId="bc07e668652b26ae" providerId="LiveId" clId="{AE0F792D-D621-41D8-8F8D-F0B190597584}" dt="2025-09-11T20:06:30.713" v="1353" actId="15"/>
          <ac:spMkLst>
            <pc:docMk/>
            <pc:sldMk cId="3043826530" sldId="297"/>
            <ac:spMk id="4" creationId="{2E3A757D-E1A2-1241-CD88-8A4237053FF9}"/>
          </ac:spMkLst>
        </pc:spChg>
      </pc:sldChg>
      <pc:sldChg chg="modSp new mod">
        <pc:chgData name="Amity Overall-Laib" userId="bc07e668652b26ae" providerId="LiveId" clId="{AE0F792D-D621-41D8-8F8D-F0B190597584}" dt="2025-09-11T16:52:30.540" v="551" actId="5793"/>
        <pc:sldMkLst>
          <pc:docMk/>
          <pc:sldMk cId="4003763437" sldId="298"/>
        </pc:sldMkLst>
        <pc:spChg chg="mod">
          <ac:chgData name="Amity Overall-Laib" userId="bc07e668652b26ae" providerId="LiveId" clId="{AE0F792D-D621-41D8-8F8D-F0B190597584}" dt="2025-09-11T16:51:59.867" v="507" actId="20577"/>
          <ac:spMkLst>
            <pc:docMk/>
            <pc:sldMk cId="4003763437" sldId="298"/>
            <ac:spMk id="2" creationId="{2180A0D8-2EF3-7A5C-2C4C-71878F2B1075}"/>
          </ac:spMkLst>
        </pc:spChg>
        <pc:spChg chg="mod">
          <ac:chgData name="Amity Overall-Laib" userId="bc07e668652b26ae" providerId="LiveId" clId="{AE0F792D-D621-41D8-8F8D-F0B190597584}" dt="2025-09-11T16:52:19.887" v="549" actId="114"/>
          <ac:spMkLst>
            <pc:docMk/>
            <pc:sldMk cId="4003763437" sldId="298"/>
            <ac:spMk id="3" creationId="{2FEA15A4-EA20-26FE-2656-19539FA2700A}"/>
          </ac:spMkLst>
        </pc:spChg>
        <pc:spChg chg="mod">
          <ac:chgData name="Amity Overall-Laib" userId="bc07e668652b26ae" providerId="LiveId" clId="{AE0F792D-D621-41D8-8F8D-F0B190597584}" dt="2025-09-11T16:52:30.540" v="551" actId="5793"/>
          <ac:spMkLst>
            <pc:docMk/>
            <pc:sldMk cId="4003763437" sldId="298"/>
            <ac:spMk id="4" creationId="{DB0BA15C-3243-F882-EFCE-65782FC19AFA}"/>
          </ac:spMkLst>
        </pc:spChg>
      </pc:sldChg>
      <pc:sldChg chg="add del">
        <pc:chgData name="Amity Overall-Laib" userId="bc07e668652b26ae" providerId="LiveId" clId="{AE0F792D-D621-41D8-8F8D-F0B190597584}" dt="2025-09-11T20:43:52.482" v="2143" actId="47"/>
        <pc:sldMkLst>
          <pc:docMk/>
          <pc:sldMk cId="3786128422" sldId="329"/>
        </pc:sldMkLst>
      </pc:sldChg>
      <pc:sldChg chg="add del">
        <pc:chgData name="Amity Overall-Laib" userId="bc07e668652b26ae" providerId="LiveId" clId="{AE0F792D-D621-41D8-8F8D-F0B190597584}" dt="2025-09-11T20:43:58.684" v="2144" actId="47"/>
        <pc:sldMkLst>
          <pc:docMk/>
          <pc:sldMk cId="4106457919" sldId="330"/>
        </pc:sldMkLst>
      </pc:sldChg>
      <pc:sldChg chg="modSp add del mod">
        <pc:chgData name="Amity Overall-Laib" userId="bc07e668652b26ae" providerId="LiveId" clId="{AE0F792D-D621-41D8-8F8D-F0B190597584}" dt="2025-09-11T20:03:20.873" v="1315" actId="47"/>
        <pc:sldMkLst>
          <pc:docMk/>
          <pc:sldMk cId="3031385720" sldId="338"/>
        </pc:sldMkLst>
        <pc:spChg chg="mod">
          <ac:chgData name="Amity Overall-Laib" userId="bc07e668652b26ae" providerId="LiveId" clId="{AE0F792D-D621-41D8-8F8D-F0B190597584}" dt="2025-09-11T16:53:24.116" v="555" actId="27636"/>
          <ac:spMkLst>
            <pc:docMk/>
            <pc:sldMk cId="3031385720" sldId="338"/>
            <ac:spMk id="5" creationId="{00000000-0000-0000-0000-000000000000}"/>
          </ac:spMkLst>
        </pc:spChg>
      </pc:sldChg>
      <pc:sldChg chg="modSp add del mod">
        <pc:chgData name="Amity Overall-Laib" userId="bc07e668652b26ae" providerId="LiveId" clId="{AE0F792D-D621-41D8-8F8D-F0B190597584}" dt="2025-09-11T16:54:19.087" v="604" actId="47"/>
        <pc:sldMkLst>
          <pc:docMk/>
          <pc:sldMk cId="2816838176" sldId="339"/>
        </pc:sldMkLst>
        <pc:spChg chg="mod">
          <ac:chgData name="Amity Overall-Laib" userId="bc07e668652b26ae" providerId="LiveId" clId="{AE0F792D-D621-41D8-8F8D-F0B190597584}" dt="2025-09-11T16:53:24.087" v="554" actId="27636"/>
          <ac:spMkLst>
            <pc:docMk/>
            <pc:sldMk cId="2816838176" sldId="339"/>
            <ac:spMk id="2" creationId="{00000000-0000-0000-0000-000000000000}"/>
          </ac:spMkLst>
        </pc:spChg>
        <pc:spChg chg="mod">
          <ac:chgData name="Amity Overall-Laib" userId="bc07e668652b26ae" providerId="LiveId" clId="{AE0F792D-D621-41D8-8F8D-F0B190597584}" dt="2025-09-11T16:53:24.087" v="553" actId="27636"/>
          <ac:spMkLst>
            <pc:docMk/>
            <pc:sldMk cId="2816838176" sldId="339"/>
            <ac:spMk id="4" creationId="{00000000-0000-0000-0000-000000000000}"/>
          </ac:spMkLst>
        </pc:spChg>
      </pc:sldChg>
      <pc:sldChg chg="add del">
        <pc:chgData name="Amity Overall-Laib" userId="bc07e668652b26ae" providerId="LiveId" clId="{AE0F792D-D621-41D8-8F8D-F0B190597584}" dt="2025-09-11T19:51:58.385" v="1310" actId="47"/>
        <pc:sldMkLst>
          <pc:docMk/>
          <pc:sldMk cId="1187111531" sldId="343"/>
        </pc:sldMkLst>
      </pc:sldChg>
      <pc:sldChg chg="modSp add del mod">
        <pc:chgData name="Amity Overall-Laib" userId="bc07e668652b26ae" providerId="LiveId" clId="{AE0F792D-D621-41D8-8F8D-F0B190597584}" dt="2025-09-11T20:20:35.497" v="1657" actId="47"/>
        <pc:sldMkLst>
          <pc:docMk/>
          <pc:sldMk cId="3824024162" sldId="346"/>
        </pc:sldMkLst>
        <pc:spChg chg="mod">
          <ac:chgData name="Amity Overall-Laib" userId="bc07e668652b26ae" providerId="LiveId" clId="{AE0F792D-D621-41D8-8F8D-F0B190597584}" dt="2025-09-11T16:53:24.147" v="557" actId="27636"/>
          <ac:spMkLst>
            <pc:docMk/>
            <pc:sldMk cId="3824024162" sldId="346"/>
            <ac:spMk id="5" creationId="{00000000-0000-0000-0000-000000000000}"/>
          </ac:spMkLst>
        </pc:spChg>
      </pc:sldChg>
      <pc:sldChg chg="add del">
        <pc:chgData name="Amity Overall-Laib" userId="bc07e668652b26ae" providerId="LiveId" clId="{AE0F792D-D621-41D8-8F8D-F0B190597584}" dt="2025-09-11T20:30:37.831" v="1700" actId="47"/>
        <pc:sldMkLst>
          <pc:docMk/>
          <pc:sldMk cId="3470413250" sldId="350"/>
        </pc:sldMkLst>
      </pc:sldChg>
      <pc:sldChg chg="modSp add del mod">
        <pc:chgData name="Amity Overall-Laib" userId="bc07e668652b26ae" providerId="LiveId" clId="{AE0F792D-D621-41D8-8F8D-F0B190597584}" dt="2025-09-11T20:31:15.149" v="1725" actId="47"/>
        <pc:sldMkLst>
          <pc:docMk/>
          <pc:sldMk cId="4254045218" sldId="351"/>
        </pc:sldMkLst>
        <pc:spChg chg="mod">
          <ac:chgData name="Amity Overall-Laib" userId="bc07e668652b26ae" providerId="LiveId" clId="{AE0F792D-D621-41D8-8F8D-F0B190597584}" dt="2025-09-11T16:53:24.167" v="560" actId="27636"/>
          <ac:spMkLst>
            <pc:docMk/>
            <pc:sldMk cId="4254045218" sldId="351"/>
            <ac:spMk id="4" creationId="{00000000-0000-0000-0000-000000000000}"/>
          </ac:spMkLst>
        </pc:spChg>
      </pc:sldChg>
      <pc:sldChg chg="modSp add del mod">
        <pc:chgData name="Amity Overall-Laib" userId="bc07e668652b26ae" providerId="LiveId" clId="{AE0F792D-D621-41D8-8F8D-F0B190597584}" dt="2025-09-11T20:31:47.548" v="1745" actId="47"/>
        <pc:sldMkLst>
          <pc:docMk/>
          <pc:sldMk cId="2201068645" sldId="353"/>
        </pc:sldMkLst>
        <pc:spChg chg="mod">
          <ac:chgData name="Amity Overall-Laib" userId="bc07e668652b26ae" providerId="LiveId" clId="{AE0F792D-D621-41D8-8F8D-F0B190597584}" dt="2025-09-11T16:53:24.172" v="561" actId="27636"/>
          <ac:spMkLst>
            <pc:docMk/>
            <pc:sldMk cId="2201068645" sldId="353"/>
            <ac:spMk id="3" creationId="{00000000-0000-0000-0000-000000000000}"/>
          </ac:spMkLst>
        </pc:spChg>
      </pc:sldChg>
      <pc:sldChg chg="modSp add del mod">
        <pc:chgData name="Amity Overall-Laib" userId="bc07e668652b26ae" providerId="LiveId" clId="{AE0F792D-D621-41D8-8F8D-F0B190597584}" dt="2025-09-11T19:34:40.330" v="798" actId="47"/>
        <pc:sldMkLst>
          <pc:docMk/>
          <pc:sldMk cId="3325062791" sldId="357"/>
        </pc:sldMkLst>
        <pc:picChg chg="mod">
          <ac:chgData name="Amity Overall-Laib" userId="bc07e668652b26ae" providerId="LiveId" clId="{AE0F792D-D621-41D8-8F8D-F0B190597584}" dt="2025-09-11T19:33:38.044" v="789" actId="1076"/>
          <ac:picMkLst>
            <pc:docMk/>
            <pc:sldMk cId="3325062791" sldId="357"/>
            <ac:picMk id="5" creationId="{ECE5C5A2-1F3F-2444-B026-B277E5C8A27B}"/>
          </ac:picMkLst>
        </pc:picChg>
      </pc:sldChg>
      <pc:sldChg chg="modSp add del mod">
        <pc:chgData name="Amity Overall-Laib" userId="bc07e668652b26ae" providerId="LiveId" clId="{AE0F792D-D621-41D8-8F8D-F0B190597584}" dt="2025-09-11T20:43:13.403" v="2135" actId="47"/>
        <pc:sldMkLst>
          <pc:docMk/>
          <pc:sldMk cId="431973086" sldId="360"/>
        </pc:sldMkLst>
        <pc:spChg chg="mod">
          <ac:chgData name="Amity Overall-Laib" userId="bc07e668652b26ae" providerId="LiveId" clId="{AE0F792D-D621-41D8-8F8D-F0B190597584}" dt="2025-09-11T16:53:24.197" v="563" actId="27636"/>
          <ac:spMkLst>
            <pc:docMk/>
            <pc:sldMk cId="431973086" sldId="360"/>
            <ac:spMk id="3" creationId="{55915E74-2596-480D-9748-65E8E871AACA}"/>
          </ac:spMkLst>
        </pc:spChg>
      </pc:sldChg>
      <pc:sldChg chg="add del">
        <pc:chgData name="Amity Overall-Laib" userId="bc07e668652b26ae" providerId="LiveId" clId="{AE0F792D-D621-41D8-8F8D-F0B190597584}" dt="2025-09-11T18:29:15.266" v="634" actId="47"/>
        <pc:sldMkLst>
          <pc:docMk/>
          <pc:sldMk cId="491597075" sldId="361"/>
        </pc:sldMkLst>
      </pc:sldChg>
      <pc:sldChg chg="add del">
        <pc:chgData name="Amity Overall-Laib" userId="bc07e668652b26ae" providerId="LiveId" clId="{AE0F792D-D621-41D8-8F8D-F0B190597584}" dt="2025-09-11T18:30:33.765" v="728" actId="47"/>
        <pc:sldMkLst>
          <pc:docMk/>
          <pc:sldMk cId="2184361855" sldId="363"/>
        </pc:sldMkLst>
      </pc:sldChg>
      <pc:sldChg chg="add del">
        <pc:chgData name="Amity Overall-Laib" userId="bc07e668652b26ae" providerId="LiveId" clId="{AE0F792D-D621-41D8-8F8D-F0B190597584}" dt="2025-09-11T19:37:11.223" v="887" actId="47"/>
        <pc:sldMkLst>
          <pc:docMk/>
          <pc:sldMk cId="3779677487" sldId="364"/>
        </pc:sldMkLst>
      </pc:sldChg>
      <pc:sldChg chg="add del">
        <pc:chgData name="Amity Overall-Laib" userId="bc07e668652b26ae" providerId="LiveId" clId="{AE0F792D-D621-41D8-8F8D-F0B190597584}" dt="2025-09-11T19:51:38.417" v="1308" actId="47"/>
        <pc:sldMkLst>
          <pc:docMk/>
          <pc:sldMk cId="861679478" sldId="365"/>
        </pc:sldMkLst>
      </pc:sldChg>
      <pc:sldChg chg="modSp add del mod">
        <pc:chgData name="Amity Overall-Laib" userId="bc07e668652b26ae" providerId="LiveId" clId="{AE0F792D-D621-41D8-8F8D-F0B190597584}" dt="2025-09-11T20:18:50.054" v="1628" actId="47"/>
        <pc:sldMkLst>
          <pc:docMk/>
          <pc:sldMk cId="993112217" sldId="366"/>
        </pc:sldMkLst>
        <pc:spChg chg="mod">
          <ac:chgData name="Amity Overall-Laib" userId="bc07e668652b26ae" providerId="LiveId" clId="{AE0F792D-D621-41D8-8F8D-F0B190597584}" dt="2025-09-11T20:18:38.384" v="1627" actId="20577"/>
          <ac:spMkLst>
            <pc:docMk/>
            <pc:sldMk cId="993112217" sldId="366"/>
            <ac:spMk id="5" creationId="{00000000-0000-0000-0000-000000000000}"/>
          </ac:spMkLst>
        </pc:spChg>
      </pc:sldChg>
      <pc:sldChg chg="modSp add del mod">
        <pc:chgData name="Amity Overall-Laib" userId="bc07e668652b26ae" providerId="LiveId" clId="{AE0F792D-D621-41D8-8F8D-F0B190597584}" dt="2025-09-11T20:26:27.136" v="1669" actId="47"/>
        <pc:sldMkLst>
          <pc:docMk/>
          <pc:sldMk cId="1526781311" sldId="367"/>
        </pc:sldMkLst>
        <pc:spChg chg="mod">
          <ac:chgData name="Amity Overall-Laib" userId="bc07e668652b26ae" providerId="LiveId" clId="{AE0F792D-D621-41D8-8F8D-F0B190597584}" dt="2025-09-11T16:53:24.157" v="559" actId="27636"/>
          <ac:spMkLst>
            <pc:docMk/>
            <pc:sldMk cId="1526781311" sldId="367"/>
            <ac:spMk id="5" creationId="{00000000-0000-0000-0000-000000000000}"/>
          </ac:spMkLst>
        </pc:spChg>
        <pc:spChg chg="mod">
          <ac:chgData name="Amity Overall-Laib" userId="bc07e668652b26ae" providerId="LiveId" clId="{AE0F792D-D621-41D8-8F8D-F0B190597584}" dt="2025-09-11T16:53:24.157" v="558" actId="27636"/>
          <ac:spMkLst>
            <pc:docMk/>
            <pc:sldMk cId="1526781311" sldId="367"/>
            <ac:spMk id="6" creationId="{00000000-0000-0000-0000-000000000000}"/>
          </ac:spMkLst>
        </pc:spChg>
      </pc:sldChg>
      <pc:sldChg chg="add del">
        <pc:chgData name="Amity Overall-Laib" userId="bc07e668652b26ae" providerId="LiveId" clId="{AE0F792D-D621-41D8-8F8D-F0B190597584}" dt="2025-09-11T20:35:19.201" v="1822" actId="47"/>
        <pc:sldMkLst>
          <pc:docMk/>
          <pc:sldMk cId="3592186651" sldId="368"/>
        </pc:sldMkLst>
      </pc:sldChg>
      <pc:sldChg chg="modSp add del mod">
        <pc:chgData name="Amity Overall-Laib" userId="bc07e668652b26ae" providerId="LiveId" clId="{AE0F792D-D621-41D8-8F8D-F0B190597584}" dt="2025-09-11T20:39:31.923" v="1968" actId="47"/>
        <pc:sldMkLst>
          <pc:docMk/>
          <pc:sldMk cId="1104648495" sldId="369"/>
        </pc:sldMkLst>
        <pc:spChg chg="mod">
          <ac:chgData name="Amity Overall-Laib" userId="bc07e668652b26ae" providerId="LiveId" clId="{AE0F792D-D621-41D8-8F8D-F0B190597584}" dt="2025-09-11T20:38:44.616" v="1967" actId="1076"/>
          <ac:spMkLst>
            <pc:docMk/>
            <pc:sldMk cId="1104648495" sldId="369"/>
            <ac:spMk id="3" creationId="{F23DFCD9-7B56-4204-8F3C-C1E3E0C93AD9}"/>
          </ac:spMkLst>
        </pc:spChg>
        <pc:spChg chg="mod">
          <ac:chgData name="Amity Overall-Laib" userId="bc07e668652b26ae" providerId="LiveId" clId="{AE0F792D-D621-41D8-8F8D-F0B190597584}" dt="2025-09-11T20:36:21.582" v="1853" actId="14100"/>
          <ac:spMkLst>
            <pc:docMk/>
            <pc:sldMk cId="1104648495" sldId="369"/>
            <ac:spMk id="10" creationId="{00000000-0000-0000-0000-000000000000}"/>
          </ac:spMkLst>
        </pc:spChg>
        <pc:picChg chg="mod">
          <ac:chgData name="Amity Overall-Laib" userId="bc07e668652b26ae" providerId="LiveId" clId="{AE0F792D-D621-41D8-8F8D-F0B190597584}" dt="2025-09-11T20:36:24.055" v="1854" actId="1076"/>
          <ac:picMkLst>
            <pc:docMk/>
            <pc:sldMk cId="1104648495" sldId="369"/>
            <ac:picMk id="2" creationId="{A022BCF6-64CD-4B18-ACB5-03F706ACF832}"/>
          </ac:picMkLst>
        </pc:picChg>
      </pc:sldChg>
      <pc:sldChg chg="add del">
        <pc:chgData name="Amity Overall-Laib" userId="bc07e668652b26ae" providerId="LiveId" clId="{AE0F792D-D621-41D8-8F8D-F0B190597584}" dt="2025-09-11T20:42:16.162" v="2110" actId="47"/>
        <pc:sldMkLst>
          <pc:docMk/>
          <pc:sldMk cId="2035904155" sldId="370"/>
        </pc:sldMkLst>
      </pc:sldChg>
      <pc:sldChg chg="add del">
        <pc:chgData name="Amity Overall-Laib" userId="bc07e668652b26ae" providerId="LiveId" clId="{AE0F792D-D621-41D8-8F8D-F0B190597584}" dt="2025-09-11T20:44:40.143" v="2171" actId="47"/>
        <pc:sldMkLst>
          <pc:docMk/>
          <pc:sldMk cId="481581556" sldId="371"/>
        </pc:sldMkLst>
      </pc:sldChg>
      <pc:sldChg chg="add del">
        <pc:chgData name="Amity Overall-Laib" userId="bc07e668652b26ae" providerId="LiveId" clId="{AE0F792D-D621-41D8-8F8D-F0B190597584}" dt="2025-09-11T20:45:05.212" v="2195" actId="47"/>
        <pc:sldMkLst>
          <pc:docMk/>
          <pc:sldMk cId="3920997364" sldId="372"/>
        </pc:sldMkLst>
      </pc:sldChg>
      <pc:sldChg chg="modSp new mod">
        <pc:chgData name="Amity Overall-Laib" userId="bc07e668652b26ae" providerId="LiveId" clId="{AE0F792D-D621-41D8-8F8D-F0B190597584}" dt="2025-09-11T20:06:18.897" v="1352" actId="114"/>
        <pc:sldMkLst>
          <pc:docMk/>
          <pc:sldMk cId="2016420775" sldId="373"/>
        </pc:sldMkLst>
        <pc:spChg chg="mod">
          <ac:chgData name="Amity Overall-Laib" userId="bc07e668652b26ae" providerId="LiveId" clId="{AE0F792D-D621-41D8-8F8D-F0B190597584}" dt="2025-09-11T16:53:59.087" v="593" actId="20577"/>
          <ac:spMkLst>
            <pc:docMk/>
            <pc:sldMk cId="2016420775" sldId="373"/>
            <ac:spMk id="2" creationId="{44578D84-D0DF-B902-7D23-AF93E32355C5}"/>
          </ac:spMkLst>
        </pc:spChg>
        <pc:spChg chg="mod">
          <ac:chgData name="Amity Overall-Laib" userId="bc07e668652b26ae" providerId="LiveId" clId="{AE0F792D-D621-41D8-8F8D-F0B190597584}" dt="2025-09-11T20:06:18.897" v="1352" actId="114"/>
          <ac:spMkLst>
            <pc:docMk/>
            <pc:sldMk cId="2016420775" sldId="373"/>
            <ac:spMk id="3" creationId="{07ACED39-3E4B-88AD-D787-F7B49292C9CB}"/>
          </ac:spMkLst>
        </pc:spChg>
        <pc:spChg chg="mod">
          <ac:chgData name="Amity Overall-Laib" userId="bc07e668652b26ae" providerId="LiveId" clId="{AE0F792D-D621-41D8-8F8D-F0B190597584}" dt="2025-09-11T20:06:13.860" v="1351" actId="255"/>
          <ac:spMkLst>
            <pc:docMk/>
            <pc:sldMk cId="2016420775" sldId="373"/>
            <ac:spMk id="4" creationId="{BF31EF05-9E4C-014D-2864-A4C2872A6839}"/>
          </ac:spMkLst>
        </pc:spChg>
      </pc:sldChg>
      <pc:sldChg chg="addSp delSp modSp new mod">
        <pc:chgData name="Amity Overall-Laib" userId="bc07e668652b26ae" providerId="LiveId" clId="{AE0F792D-D621-41D8-8F8D-F0B190597584}" dt="2025-09-11T18:28:33.802" v="633" actId="27636"/>
        <pc:sldMkLst>
          <pc:docMk/>
          <pc:sldMk cId="3765704468" sldId="374"/>
        </pc:sldMkLst>
        <pc:spChg chg="mod">
          <ac:chgData name="Amity Overall-Laib" userId="bc07e668652b26ae" providerId="LiveId" clId="{AE0F792D-D621-41D8-8F8D-F0B190597584}" dt="2025-09-11T16:54:27.317" v="623" actId="20577"/>
          <ac:spMkLst>
            <pc:docMk/>
            <pc:sldMk cId="3765704468" sldId="374"/>
            <ac:spMk id="2" creationId="{BC94C7DE-BB33-51C8-8795-3BFB54953AB7}"/>
          </ac:spMkLst>
        </pc:spChg>
        <pc:spChg chg="mod">
          <ac:chgData name="Amity Overall-Laib" userId="bc07e668652b26ae" providerId="LiveId" clId="{AE0F792D-D621-41D8-8F8D-F0B190597584}" dt="2025-09-11T18:28:33.802" v="633" actId="27636"/>
          <ac:spMkLst>
            <pc:docMk/>
            <pc:sldMk cId="3765704468" sldId="374"/>
            <ac:spMk id="3" creationId="{FB276CA0-1367-1FE7-19AB-807841BEF86E}"/>
          </ac:spMkLst>
        </pc:spChg>
        <pc:spChg chg="del">
          <ac:chgData name="Amity Overall-Laib" userId="bc07e668652b26ae" providerId="LiveId" clId="{AE0F792D-D621-41D8-8F8D-F0B190597584}" dt="2025-09-11T18:27:57.187" v="627" actId="21"/>
          <ac:spMkLst>
            <pc:docMk/>
            <pc:sldMk cId="3765704468" sldId="374"/>
            <ac:spMk id="4" creationId="{E301F4F6-1A16-1330-545D-33A328DC26C3}"/>
          </ac:spMkLst>
        </pc:spChg>
        <pc:picChg chg="add mod">
          <ac:chgData name="Amity Overall-Laib" userId="bc07e668652b26ae" providerId="LiveId" clId="{AE0F792D-D621-41D8-8F8D-F0B190597584}" dt="2025-09-11T18:28:19.848" v="631" actId="1582"/>
          <ac:picMkLst>
            <pc:docMk/>
            <pc:sldMk cId="3765704468" sldId="374"/>
            <ac:picMk id="6" creationId="{2ACA80EF-95A6-4347-84F5-4DCE8B0D4C25}"/>
          </ac:picMkLst>
        </pc:picChg>
      </pc:sldChg>
      <pc:sldChg chg="delSp modSp new mod modNotesTx">
        <pc:chgData name="Amity Overall-Laib" userId="bc07e668652b26ae" providerId="LiveId" clId="{AE0F792D-D621-41D8-8F8D-F0B190597584}" dt="2025-09-11T19:36:18.290" v="879" actId="14100"/>
        <pc:sldMkLst>
          <pc:docMk/>
          <pc:sldMk cId="2175672718" sldId="375"/>
        </pc:sldMkLst>
        <pc:spChg chg="mod">
          <ac:chgData name="Amity Overall-Laib" userId="bc07e668652b26ae" providerId="LiveId" clId="{AE0F792D-D621-41D8-8F8D-F0B190597584}" dt="2025-09-11T18:29:34.075" v="657" actId="20577"/>
          <ac:spMkLst>
            <pc:docMk/>
            <pc:sldMk cId="2175672718" sldId="375"/>
            <ac:spMk id="2" creationId="{8B985A2B-D936-8D6E-AFB1-A9F60E883BCA}"/>
          </ac:spMkLst>
        </pc:spChg>
        <pc:spChg chg="mod">
          <ac:chgData name="Amity Overall-Laib" userId="bc07e668652b26ae" providerId="LiveId" clId="{AE0F792D-D621-41D8-8F8D-F0B190597584}" dt="2025-09-11T19:36:18.290" v="879" actId="14100"/>
          <ac:spMkLst>
            <pc:docMk/>
            <pc:sldMk cId="2175672718" sldId="375"/>
            <ac:spMk id="3" creationId="{5C89695E-27F1-B20C-2DCF-C2EB2C34E1BF}"/>
          </ac:spMkLst>
        </pc:spChg>
        <pc:spChg chg="del">
          <ac:chgData name="Amity Overall-Laib" userId="bc07e668652b26ae" providerId="LiveId" clId="{AE0F792D-D621-41D8-8F8D-F0B190597584}" dt="2025-09-11T18:30:02.125" v="695" actId="21"/>
          <ac:spMkLst>
            <pc:docMk/>
            <pc:sldMk cId="2175672718" sldId="375"/>
            <ac:spMk id="4" creationId="{FC6F6267-23C3-0D9A-47A4-0A4D1CBBF193}"/>
          </ac:spMkLst>
        </pc:spChg>
      </pc:sldChg>
      <pc:sldChg chg="addSp modSp new mod">
        <pc:chgData name="Amity Overall-Laib" userId="bc07e668652b26ae" providerId="LiveId" clId="{AE0F792D-D621-41D8-8F8D-F0B190597584}" dt="2025-09-11T20:27:01.819" v="1676" actId="1076"/>
        <pc:sldMkLst>
          <pc:docMk/>
          <pc:sldMk cId="2351679184" sldId="376"/>
        </pc:sldMkLst>
        <pc:spChg chg="mod">
          <ac:chgData name="Amity Overall-Laib" userId="bc07e668652b26ae" providerId="LiveId" clId="{AE0F792D-D621-41D8-8F8D-F0B190597584}" dt="2025-09-11T19:33:16.336" v="753" actId="20577"/>
          <ac:spMkLst>
            <pc:docMk/>
            <pc:sldMk cId="2351679184" sldId="376"/>
            <ac:spMk id="2" creationId="{6FFAE9D6-39A0-1932-C6C1-3BBFAB7D1AEB}"/>
          </ac:spMkLst>
        </pc:spChg>
        <pc:spChg chg="mod">
          <ac:chgData name="Amity Overall-Laib" userId="bc07e668652b26ae" providerId="LiveId" clId="{AE0F792D-D621-41D8-8F8D-F0B190597584}" dt="2025-09-11T20:27:01.819" v="1676" actId="1076"/>
          <ac:spMkLst>
            <pc:docMk/>
            <pc:sldMk cId="2351679184" sldId="376"/>
            <ac:spMk id="3" creationId="{8AEB4750-5891-D93C-D046-14D518DD802F}"/>
          </ac:spMkLst>
        </pc:spChg>
        <pc:spChg chg="mod">
          <ac:chgData name="Amity Overall-Laib" userId="bc07e668652b26ae" providerId="LiveId" clId="{AE0F792D-D621-41D8-8F8D-F0B190597584}" dt="2025-09-11T20:05:56.472" v="1342" actId="15"/>
          <ac:spMkLst>
            <pc:docMk/>
            <pc:sldMk cId="2351679184" sldId="376"/>
            <ac:spMk id="4" creationId="{E466F70F-80C0-7481-0856-9D8EC124BC75}"/>
          </ac:spMkLst>
        </pc:spChg>
        <pc:picChg chg="add mod">
          <ac:chgData name="Amity Overall-Laib" userId="bc07e668652b26ae" providerId="LiveId" clId="{AE0F792D-D621-41D8-8F8D-F0B190597584}" dt="2025-09-11T19:34:37.210" v="797" actId="1076"/>
          <ac:picMkLst>
            <pc:docMk/>
            <pc:sldMk cId="2351679184" sldId="376"/>
            <ac:picMk id="5" creationId="{032303B0-81AF-C095-D46C-4DF32B0AD522}"/>
          </ac:picMkLst>
        </pc:picChg>
      </pc:sldChg>
      <pc:sldChg chg="modSp new mod modNotesTx">
        <pc:chgData name="Amity Overall-Laib" userId="bc07e668652b26ae" providerId="LiveId" clId="{AE0F792D-D621-41D8-8F8D-F0B190597584}" dt="2025-09-11T20:26:57.293" v="1675" actId="1076"/>
        <pc:sldMkLst>
          <pc:docMk/>
          <pc:sldMk cId="2408045924" sldId="377"/>
        </pc:sldMkLst>
        <pc:spChg chg="mod">
          <ac:chgData name="Amity Overall-Laib" userId="bc07e668652b26ae" providerId="LiveId" clId="{AE0F792D-D621-41D8-8F8D-F0B190597584}" dt="2025-09-11T19:34:50.739" v="821" actId="20577"/>
          <ac:spMkLst>
            <pc:docMk/>
            <pc:sldMk cId="2408045924" sldId="377"/>
            <ac:spMk id="2" creationId="{30CA5489-9DDC-917B-486F-C02817E43594}"/>
          </ac:spMkLst>
        </pc:spChg>
        <pc:spChg chg="mod">
          <ac:chgData name="Amity Overall-Laib" userId="bc07e668652b26ae" providerId="LiveId" clId="{AE0F792D-D621-41D8-8F8D-F0B190597584}" dt="2025-09-11T20:26:57.293" v="1675" actId="1076"/>
          <ac:spMkLst>
            <pc:docMk/>
            <pc:sldMk cId="2408045924" sldId="377"/>
            <ac:spMk id="3" creationId="{ED0A7BDD-7BAE-1D08-2FEF-4EDC6B0C073D}"/>
          </ac:spMkLst>
        </pc:spChg>
        <pc:spChg chg="mod">
          <ac:chgData name="Amity Overall-Laib" userId="bc07e668652b26ae" providerId="LiveId" clId="{AE0F792D-D621-41D8-8F8D-F0B190597584}" dt="2025-09-11T20:05:47.369" v="1341" actId="11"/>
          <ac:spMkLst>
            <pc:docMk/>
            <pc:sldMk cId="2408045924" sldId="377"/>
            <ac:spMk id="4" creationId="{AE176CFB-DC9D-8912-4DC0-1A682042C976}"/>
          </ac:spMkLst>
        </pc:spChg>
      </pc:sldChg>
      <pc:sldChg chg="addSp modSp add mod">
        <pc:chgData name="Amity Overall-Laib" userId="bc07e668652b26ae" providerId="LiveId" clId="{AE0F792D-D621-41D8-8F8D-F0B190597584}" dt="2025-09-11T20:26:53.710" v="1674" actId="1076"/>
        <pc:sldMkLst>
          <pc:docMk/>
          <pc:sldMk cId="3882389019" sldId="378"/>
        </pc:sldMkLst>
        <pc:spChg chg="mod">
          <ac:chgData name="Amity Overall-Laib" userId="bc07e668652b26ae" providerId="LiveId" clId="{AE0F792D-D621-41D8-8F8D-F0B190597584}" dt="2025-09-11T20:26:53.710" v="1674" actId="1076"/>
          <ac:spMkLst>
            <pc:docMk/>
            <pc:sldMk cId="3882389019" sldId="378"/>
            <ac:spMk id="3" creationId="{7F8FBF39-53C9-DCC2-8673-C2439BE552E9}"/>
          </ac:spMkLst>
        </pc:spChg>
        <pc:spChg chg="mod">
          <ac:chgData name="Amity Overall-Laib" userId="bc07e668652b26ae" providerId="LiveId" clId="{AE0F792D-D621-41D8-8F8D-F0B190597584}" dt="2025-09-11T19:51:05.287" v="1304" actId="14100"/>
          <ac:spMkLst>
            <pc:docMk/>
            <pc:sldMk cId="3882389019" sldId="378"/>
            <ac:spMk id="4" creationId="{D9D2C259-30FF-6DB1-C5DC-815F9057EABA}"/>
          </ac:spMkLst>
        </pc:spChg>
        <pc:picChg chg="add mod">
          <ac:chgData name="Amity Overall-Laib" userId="bc07e668652b26ae" providerId="LiveId" clId="{AE0F792D-D621-41D8-8F8D-F0B190597584}" dt="2025-09-11T19:51:28.244" v="1307" actId="1076"/>
          <ac:picMkLst>
            <pc:docMk/>
            <pc:sldMk cId="3882389019" sldId="378"/>
            <ac:picMk id="5" creationId="{5E4BDBF8-FBE3-9DD8-49F6-74C5F7818460}"/>
          </ac:picMkLst>
        </pc:picChg>
      </pc:sldChg>
      <pc:sldChg chg="modSp add mod">
        <pc:chgData name="Amity Overall-Laib" userId="bc07e668652b26ae" providerId="LiveId" clId="{AE0F792D-D621-41D8-8F8D-F0B190597584}" dt="2025-09-11T20:26:49.733" v="1673" actId="1076"/>
        <pc:sldMkLst>
          <pc:docMk/>
          <pc:sldMk cId="3409310985" sldId="379"/>
        </pc:sldMkLst>
        <pc:spChg chg="mod">
          <ac:chgData name="Amity Overall-Laib" userId="bc07e668652b26ae" providerId="LiveId" clId="{AE0F792D-D621-41D8-8F8D-F0B190597584}" dt="2025-09-11T20:26:49.733" v="1673" actId="1076"/>
          <ac:spMkLst>
            <pc:docMk/>
            <pc:sldMk cId="3409310985" sldId="379"/>
            <ac:spMk id="3" creationId="{DC7BEFA1-3601-BB71-A041-7669FB509FAA}"/>
          </ac:spMkLst>
        </pc:spChg>
        <pc:spChg chg="mod">
          <ac:chgData name="Amity Overall-Laib" userId="bc07e668652b26ae" providerId="LiveId" clId="{AE0F792D-D621-41D8-8F8D-F0B190597584}" dt="2025-09-11T19:51:47.229" v="1309"/>
          <ac:spMkLst>
            <pc:docMk/>
            <pc:sldMk cId="3409310985" sldId="379"/>
            <ac:spMk id="4" creationId="{26D2F22E-B951-4EC6-63D2-2DF0D057FC3A}"/>
          </ac:spMkLst>
        </pc:spChg>
      </pc:sldChg>
      <pc:sldChg chg="modSp add mod">
        <pc:chgData name="Amity Overall-Laib" userId="bc07e668652b26ae" providerId="LiveId" clId="{AE0F792D-D621-41D8-8F8D-F0B190597584}" dt="2025-09-11T20:26:45.395" v="1672" actId="1076"/>
        <pc:sldMkLst>
          <pc:docMk/>
          <pc:sldMk cId="1062312590" sldId="380"/>
        </pc:sldMkLst>
        <pc:spChg chg="mod">
          <ac:chgData name="Amity Overall-Laib" userId="bc07e668652b26ae" providerId="LiveId" clId="{AE0F792D-D621-41D8-8F8D-F0B190597584}" dt="2025-09-11T20:26:45.395" v="1672" actId="1076"/>
          <ac:spMkLst>
            <pc:docMk/>
            <pc:sldMk cId="1062312590" sldId="380"/>
            <ac:spMk id="3" creationId="{3C3B4C33-1944-4381-556E-A756098D0186}"/>
          </ac:spMkLst>
        </pc:spChg>
        <pc:spChg chg="mod">
          <ac:chgData name="Amity Overall-Laib" userId="bc07e668652b26ae" providerId="LiveId" clId="{AE0F792D-D621-41D8-8F8D-F0B190597584}" dt="2025-09-11T20:04:48.415" v="1339" actId="27636"/>
          <ac:spMkLst>
            <pc:docMk/>
            <pc:sldMk cId="1062312590" sldId="380"/>
            <ac:spMk id="4" creationId="{35BAE23D-119F-3034-F351-A1ECDE9F79A0}"/>
          </ac:spMkLst>
        </pc:spChg>
      </pc:sldChg>
      <pc:sldChg chg="modSp add mod modNotesTx">
        <pc:chgData name="Amity Overall-Laib" userId="bc07e668652b26ae" providerId="LiveId" clId="{AE0F792D-D621-41D8-8F8D-F0B190597584}" dt="2025-09-11T20:26:40.368" v="1671" actId="1076"/>
        <pc:sldMkLst>
          <pc:docMk/>
          <pc:sldMk cId="1564704364" sldId="381"/>
        </pc:sldMkLst>
        <pc:spChg chg="mod">
          <ac:chgData name="Amity Overall-Laib" userId="bc07e668652b26ae" providerId="LiveId" clId="{AE0F792D-D621-41D8-8F8D-F0B190597584}" dt="2025-09-11T20:26:40.368" v="1671" actId="1076"/>
          <ac:spMkLst>
            <pc:docMk/>
            <pc:sldMk cId="1564704364" sldId="381"/>
            <ac:spMk id="3" creationId="{81C002B6-05BD-C3A4-7BB0-3C44041862F3}"/>
          </ac:spMkLst>
        </pc:spChg>
        <pc:spChg chg="mod">
          <ac:chgData name="Amity Overall-Laib" userId="bc07e668652b26ae" providerId="LiveId" clId="{AE0F792D-D621-41D8-8F8D-F0B190597584}" dt="2025-09-11T20:19:55.950" v="1647" actId="255"/>
          <ac:spMkLst>
            <pc:docMk/>
            <pc:sldMk cId="1564704364" sldId="381"/>
            <ac:spMk id="4" creationId="{EB6CD929-D0E4-87D1-66B6-94573BFD41A2}"/>
          </ac:spMkLst>
        </pc:spChg>
      </pc:sldChg>
      <pc:sldChg chg="modSp add mod modNotesTx">
        <pc:chgData name="Amity Overall-Laib" userId="bc07e668652b26ae" providerId="LiveId" clId="{AE0F792D-D621-41D8-8F8D-F0B190597584}" dt="2025-09-11T20:26:33.901" v="1670" actId="1076"/>
        <pc:sldMkLst>
          <pc:docMk/>
          <pc:sldMk cId="2377395064" sldId="382"/>
        </pc:sldMkLst>
        <pc:spChg chg="mod">
          <ac:chgData name="Amity Overall-Laib" userId="bc07e668652b26ae" providerId="LiveId" clId="{AE0F792D-D621-41D8-8F8D-F0B190597584}" dt="2025-09-11T20:26:33.901" v="1670" actId="1076"/>
          <ac:spMkLst>
            <pc:docMk/>
            <pc:sldMk cId="2377395064" sldId="382"/>
            <ac:spMk id="3" creationId="{46FDD1EF-B1E6-DC8F-4D0E-BAD120CB3DEA}"/>
          </ac:spMkLst>
        </pc:spChg>
        <pc:spChg chg="mod">
          <ac:chgData name="Amity Overall-Laib" userId="bc07e668652b26ae" providerId="LiveId" clId="{AE0F792D-D621-41D8-8F8D-F0B190597584}" dt="2025-09-11T20:20:27.518" v="1656" actId="27636"/>
          <ac:spMkLst>
            <pc:docMk/>
            <pc:sldMk cId="2377395064" sldId="382"/>
            <ac:spMk id="4" creationId="{DDF9A842-35C4-934F-D4E7-99306565D56B}"/>
          </ac:spMkLst>
        </pc:spChg>
      </pc:sldChg>
      <pc:sldChg chg="addSp delSp modSp add mod">
        <pc:chgData name="Amity Overall-Laib" userId="bc07e668652b26ae" providerId="LiveId" clId="{AE0F792D-D621-41D8-8F8D-F0B190597584}" dt="2025-09-11T20:26:22.704" v="1668" actId="1076"/>
        <pc:sldMkLst>
          <pc:docMk/>
          <pc:sldMk cId="1575220782" sldId="383"/>
        </pc:sldMkLst>
        <pc:spChg chg="mod">
          <ac:chgData name="Amity Overall-Laib" userId="bc07e668652b26ae" providerId="LiveId" clId="{AE0F792D-D621-41D8-8F8D-F0B190597584}" dt="2025-09-11T20:26:22.704" v="1668" actId="1076"/>
          <ac:spMkLst>
            <pc:docMk/>
            <pc:sldMk cId="1575220782" sldId="383"/>
            <ac:spMk id="3" creationId="{FC71ED6F-F0D9-6B8B-B92E-65EB39A59992}"/>
          </ac:spMkLst>
        </pc:spChg>
        <pc:spChg chg="del">
          <ac:chgData name="Amity Overall-Laib" userId="bc07e668652b26ae" providerId="LiveId" clId="{AE0F792D-D621-41D8-8F8D-F0B190597584}" dt="2025-09-11T20:25:06.112" v="1658" actId="21"/>
          <ac:spMkLst>
            <pc:docMk/>
            <pc:sldMk cId="1575220782" sldId="383"/>
            <ac:spMk id="4" creationId="{83E68846-9C5C-3FAD-78E0-1E0EA936E94C}"/>
          </ac:spMkLst>
        </pc:spChg>
        <pc:spChg chg="add mod">
          <ac:chgData name="Amity Overall-Laib" userId="bc07e668652b26ae" providerId="LiveId" clId="{AE0F792D-D621-41D8-8F8D-F0B190597584}" dt="2025-09-11T20:25:59.682" v="1666" actId="255"/>
          <ac:spMkLst>
            <pc:docMk/>
            <pc:sldMk cId="1575220782" sldId="383"/>
            <ac:spMk id="5" creationId="{29338A16-080F-E8CA-2039-31CB9526D6F9}"/>
          </ac:spMkLst>
        </pc:spChg>
        <pc:spChg chg="add mod">
          <ac:chgData name="Amity Overall-Laib" userId="bc07e668652b26ae" providerId="LiveId" clId="{AE0F792D-D621-41D8-8F8D-F0B190597584}" dt="2025-09-11T20:26:11.469" v="1667" actId="14100"/>
          <ac:spMkLst>
            <pc:docMk/>
            <pc:sldMk cId="1575220782" sldId="383"/>
            <ac:spMk id="6" creationId="{732C4A37-773C-107A-5230-9FECE09DD67F}"/>
          </ac:spMkLst>
        </pc:spChg>
      </pc:sldChg>
      <pc:sldChg chg="addSp delSp modSp new mod modClrScheme chgLayout">
        <pc:chgData name="Amity Overall-Laib" userId="bc07e668652b26ae" providerId="LiveId" clId="{AE0F792D-D621-41D8-8F8D-F0B190597584}" dt="2025-09-11T20:17:41.835" v="1612" actId="255"/>
        <pc:sldMkLst>
          <pc:docMk/>
          <pc:sldMk cId="1107618860" sldId="384"/>
        </pc:sldMkLst>
        <pc:spChg chg="mod ord">
          <ac:chgData name="Amity Overall-Laib" userId="bc07e668652b26ae" providerId="LiveId" clId="{AE0F792D-D621-41D8-8F8D-F0B190597584}" dt="2025-09-11T20:13:09.250" v="1447" actId="700"/>
          <ac:spMkLst>
            <pc:docMk/>
            <pc:sldMk cId="1107618860" sldId="384"/>
            <ac:spMk id="2" creationId="{C671E174-9826-E190-9016-71064C408E64}"/>
          </ac:spMkLst>
        </pc:spChg>
        <pc:spChg chg="del mod ord">
          <ac:chgData name="Amity Overall-Laib" userId="bc07e668652b26ae" providerId="LiveId" clId="{AE0F792D-D621-41D8-8F8D-F0B190597584}" dt="2025-09-11T20:13:09.250" v="1447" actId="700"/>
          <ac:spMkLst>
            <pc:docMk/>
            <pc:sldMk cId="1107618860" sldId="384"/>
            <ac:spMk id="3" creationId="{64F689FB-438B-148D-8EF0-CAA5C7AC2832}"/>
          </ac:spMkLst>
        </pc:spChg>
        <pc:spChg chg="del mod ord">
          <ac:chgData name="Amity Overall-Laib" userId="bc07e668652b26ae" providerId="LiveId" clId="{AE0F792D-D621-41D8-8F8D-F0B190597584}" dt="2025-09-11T20:13:09.250" v="1447" actId="700"/>
          <ac:spMkLst>
            <pc:docMk/>
            <pc:sldMk cId="1107618860" sldId="384"/>
            <ac:spMk id="4" creationId="{D6196991-4EAF-28AC-4E9C-1E86C8E344FB}"/>
          </ac:spMkLst>
        </pc:spChg>
        <pc:spChg chg="del">
          <ac:chgData name="Amity Overall-Laib" userId="bc07e668652b26ae" providerId="LiveId" clId="{AE0F792D-D621-41D8-8F8D-F0B190597584}" dt="2025-09-11T20:13:09.250" v="1447" actId="700"/>
          <ac:spMkLst>
            <pc:docMk/>
            <pc:sldMk cId="1107618860" sldId="384"/>
            <ac:spMk id="5" creationId="{FEE07C4D-8FB6-34FE-C33D-F87719B38755}"/>
          </ac:spMkLst>
        </pc:spChg>
        <pc:spChg chg="add del mod">
          <ac:chgData name="Amity Overall-Laib" userId="bc07e668652b26ae" providerId="LiveId" clId="{AE0F792D-D621-41D8-8F8D-F0B190597584}" dt="2025-09-11T20:14:01.031" v="1491" actId="21"/>
          <ac:spMkLst>
            <pc:docMk/>
            <pc:sldMk cId="1107618860" sldId="384"/>
            <ac:spMk id="6" creationId="{9AE1C349-7C10-891A-1211-EA0F16CF25F4}"/>
          </ac:spMkLst>
        </pc:spChg>
        <pc:spChg chg="add del mod ord">
          <ac:chgData name="Amity Overall-Laib" userId="bc07e668652b26ae" providerId="LiveId" clId="{AE0F792D-D621-41D8-8F8D-F0B190597584}" dt="2025-09-11T20:14:05.561" v="1492" actId="21"/>
          <ac:spMkLst>
            <pc:docMk/>
            <pc:sldMk cId="1107618860" sldId="384"/>
            <ac:spMk id="7" creationId="{BD740FF2-44AE-ED4C-2847-EB8E28547F9B}"/>
          </ac:spMkLst>
        </pc:spChg>
        <pc:spChg chg="add mod ord">
          <ac:chgData name="Amity Overall-Laib" userId="bc07e668652b26ae" providerId="LiveId" clId="{AE0F792D-D621-41D8-8F8D-F0B190597584}" dt="2025-09-11T20:17:41.835" v="1612" actId="255"/>
          <ac:spMkLst>
            <pc:docMk/>
            <pc:sldMk cId="1107618860" sldId="384"/>
            <ac:spMk id="8" creationId="{FBCC5458-239E-A797-437E-A1971B93B859}"/>
          </ac:spMkLst>
        </pc:spChg>
        <pc:spChg chg="add mod">
          <ac:chgData name="Amity Overall-Laib" userId="bc07e668652b26ae" providerId="LiveId" clId="{AE0F792D-D621-41D8-8F8D-F0B190597584}" dt="2025-09-11T20:17:16.221" v="1607" actId="27636"/>
          <ac:spMkLst>
            <pc:docMk/>
            <pc:sldMk cId="1107618860" sldId="384"/>
            <ac:spMk id="9" creationId="{2CAC5792-6BB5-0DEA-9A04-9D4A13949A66}"/>
          </ac:spMkLst>
        </pc:spChg>
      </pc:sldChg>
      <pc:sldChg chg="modSp new mod modNotesTx">
        <pc:chgData name="Amity Overall-Laib" userId="bc07e668652b26ae" providerId="LiveId" clId="{AE0F792D-D621-41D8-8F8D-F0B190597584}" dt="2025-09-11T20:33:52.878" v="1804" actId="113"/>
        <pc:sldMkLst>
          <pc:docMk/>
          <pc:sldMk cId="108736476" sldId="385"/>
        </pc:sldMkLst>
        <pc:spChg chg="mod">
          <ac:chgData name="Amity Overall-Laib" userId="bc07e668652b26ae" providerId="LiveId" clId="{AE0F792D-D621-41D8-8F8D-F0B190597584}" dt="2025-09-11T20:27:19.366" v="1695" actId="20577"/>
          <ac:spMkLst>
            <pc:docMk/>
            <pc:sldMk cId="108736476" sldId="385"/>
            <ac:spMk id="2" creationId="{B20E6184-3145-0269-F25A-AECEBECF58D3}"/>
          </ac:spMkLst>
        </pc:spChg>
        <pc:spChg chg="mod">
          <ac:chgData name="Amity Overall-Laib" userId="bc07e668652b26ae" providerId="LiveId" clId="{AE0F792D-D621-41D8-8F8D-F0B190597584}" dt="2025-09-11T20:27:27.879" v="1697" actId="27636"/>
          <ac:spMkLst>
            <pc:docMk/>
            <pc:sldMk cId="108736476" sldId="385"/>
            <ac:spMk id="3" creationId="{7955246D-2475-EEAF-1BC7-B06F5B1319EA}"/>
          </ac:spMkLst>
        </pc:spChg>
        <pc:spChg chg="mod">
          <ac:chgData name="Amity Overall-Laib" userId="bc07e668652b26ae" providerId="LiveId" clId="{AE0F792D-D621-41D8-8F8D-F0B190597584}" dt="2025-09-11T20:32:02.426" v="1746" actId="255"/>
          <ac:spMkLst>
            <pc:docMk/>
            <pc:sldMk cId="108736476" sldId="385"/>
            <ac:spMk id="4" creationId="{1123E860-CDD2-59BA-E8EF-BE0068AD9BAD}"/>
          </ac:spMkLst>
        </pc:spChg>
      </pc:sldChg>
      <pc:sldChg chg="modSp new mod">
        <pc:chgData name="Amity Overall-Laib" userId="bc07e668652b26ae" providerId="LiveId" clId="{AE0F792D-D621-41D8-8F8D-F0B190597584}" dt="2025-09-11T20:32:07.716" v="1747" actId="255"/>
        <pc:sldMkLst>
          <pc:docMk/>
          <pc:sldMk cId="2008495676" sldId="386"/>
        </pc:sldMkLst>
        <pc:spChg chg="mod">
          <ac:chgData name="Amity Overall-Laib" userId="bc07e668652b26ae" providerId="LiveId" clId="{AE0F792D-D621-41D8-8F8D-F0B190597584}" dt="2025-09-11T20:30:52.415" v="1720" actId="20577"/>
          <ac:spMkLst>
            <pc:docMk/>
            <pc:sldMk cId="2008495676" sldId="386"/>
            <ac:spMk id="2" creationId="{F53CE084-F20D-8202-CBB6-50A8FA66758A}"/>
          </ac:spMkLst>
        </pc:spChg>
        <pc:spChg chg="mod">
          <ac:chgData name="Amity Overall-Laib" userId="bc07e668652b26ae" providerId="LiveId" clId="{AE0F792D-D621-41D8-8F8D-F0B190597584}" dt="2025-09-11T20:31:01.025" v="1722" actId="27636"/>
          <ac:spMkLst>
            <pc:docMk/>
            <pc:sldMk cId="2008495676" sldId="386"/>
            <ac:spMk id="3" creationId="{1B6CB645-5668-10C9-97F7-9FE6283E8C5E}"/>
          </ac:spMkLst>
        </pc:spChg>
        <pc:spChg chg="mod">
          <ac:chgData name="Amity Overall-Laib" userId="bc07e668652b26ae" providerId="LiveId" clId="{AE0F792D-D621-41D8-8F8D-F0B190597584}" dt="2025-09-11T20:32:07.716" v="1747" actId="255"/>
          <ac:spMkLst>
            <pc:docMk/>
            <pc:sldMk cId="2008495676" sldId="386"/>
            <ac:spMk id="4" creationId="{484C31BA-9EE4-CFF7-B9C1-8F29703FA7FA}"/>
          </ac:spMkLst>
        </pc:spChg>
      </pc:sldChg>
      <pc:sldChg chg="modSp new mod modNotesTx">
        <pc:chgData name="Amity Overall-Laib" userId="bc07e668652b26ae" providerId="LiveId" clId="{AE0F792D-D621-41D8-8F8D-F0B190597584}" dt="2025-09-11T20:34:15.310" v="1805" actId="20577"/>
        <pc:sldMkLst>
          <pc:docMk/>
          <pc:sldMk cId="336108718" sldId="387"/>
        </pc:sldMkLst>
        <pc:spChg chg="mod">
          <ac:chgData name="Amity Overall-Laib" userId="bc07e668652b26ae" providerId="LiveId" clId="{AE0F792D-D621-41D8-8F8D-F0B190597584}" dt="2025-09-11T20:31:21.276" v="1743" actId="20577"/>
          <ac:spMkLst>
            <pc:docMk/>
            <pc:sldMk cId="336108718" sldId="387"/>
            <ac:spMk id="2" creationId="{BFF209B6-8ACB-3586-B3E0-F31449C807A1}"/>
          </ac:spMkLst>
        </pc:spChg>
        <pc:spChg chg="mod">
          <ac:chgData name="Amity Overall-Laib" userId="bc07e668652b26ae" providerId="LiveId" clId="{AE0F792D-D621-41D8-8F8D-F0B190597584}" dt="2025-09-11T20:31:01.033" v="1723" actId="27636"/>
          <ac:spMkLst>
            <pc:docMk/>
            <pc:sldMk cId="336108718" sldId="387"/>
            <ac:spMk id="3" creationId="{546C7B06-DB37-3F82-0786-45DA459C5DD6}"/>
          </ac:spMkLst>
        </pc:spChg>
        <pc:spChg chg="mod">
          <ac:chgData name="Amity Overall-Laib" userId="bc07e668652b26ae" providerId="LiveId" clId="{AE0F792D-D621-41D8-8F8D-F0B190597584}" dt="2025-09-11T20:32:13.240" v="1748" actId="255"/>
          <ac:spMkLst>
            <pc:docMk/>
            <pc:sldMk cId="336108718" sldId="387"/>
            <ac:spMk id="4" creationId="{AA8E1D2E-4078-9401-5028-CE0C179120A5}"/>
          </ac:spMkLst>
        </pc:spChg>
      </pc:sldChg>
      <pc:sldChg chg="new del">
        <pc:chgData name="Amity Overall-Laib" userId="bc07e668652b26ae" providerId="LiveId" clId="{AE0F792D-D621-41D8-8F8D-F0B190597584}" dt="2025-09-11T20:35:18.370" v="1821" actId="47"/>
        <pc:sldMkLst>
          <pc:docMk/>
          <pc:sldMk cId="3056302974" sldId="388"/>
        </pc:sldMkLst>
      </pc:sldChg>
      <pc:sldChg chg="delSp modSp new mod">
        <pc:chgData name="Amity Overall-Laib" userId="bc07e668652b26ae" providerId="LiveId" clId="{AE0F792D-D621-41D8-8F8D-F0B190597584}" dt="2025-09-11T20:35:07.542" v="1819" actId="20577"/>
        <pc:sldMkLst>
          <pc:docMk/>
          <pc:sldMk cId="2455895390" sldId="389"/>
        </pc:sldMkLst>
        <pc:spChg chg="mod">
          <ac:chgData name="Amity Overall-Laib" userId="bc07e668652b26ae" providerId="LiveId" clId="{AE0F792D-D621-41D8-8F8D-F0B190597584}" dt="2025-09-11T20:35:07.542" v="1819" actId="20577"/>
          <ac:spMkLst>
            <pc:docMk/>
            <pc:sldMk cId="2455895390" sldId="389"/>
            <ac:spMk id="2" creationId="{1F5BFF0E-7AF6-D9C0-929A-209B8F49395C}"/>
          </ac:spMkLst>
        </pc:spChg>
        <pc:spChg chg="del">
          <ac:chgData name="Amity Overall-Laib" userId="bc07e668652b26ae" providerId="LiveId" clId="{AE0F792D-D621-41D8-8F8D-F0B190597584}" dt="2025-09-11T20:35:05.718" v="1818" actId="21"/>
          <ac:spMkLst>
            <pc:docMk/>
            <pc:sldMk cId="2455895390" sldId="389"/>
            <ac:spMk id="3" creationId="{A9C13000-B492-5F6C-CE80-33EEA70604CD}"/>
          </ac:spMkLst>
        </pc:spChg>
        <pc:spChg chg="del">
          <ac:chgData name="Amity Overall-Laib" userId="bc07e668652b26ae" providerId="LiveId" clId="{AE0F792D-D621-41D8-8F8D-F0B190597584}" dt="2025-09-11T20:35:02.825" v="1817" actId="21"/>
          <ac:spMkLst>
            <pc:docMk/>
            <pc:sldMk cId="2455895390" sldId="389"/>
            <ac:spMk id="4" creationId="{83025B6C-6F1D-5F3D-E907-200494977B0B}"/>
          </ac:spMkLst>
        </pc:spChg>
      </pc:sldChg>
      <pc:sldChg chg="delSp modSp new mod">
        <pc:chgData name="Amity Overall-Laib" userId="bc07e668652b26ae" providerId="LiveId" clId="{AE0F792D-D621-41D8-8F8D-F0B190597584}" dt="2025-09-11T20:35:36.345" v="1834" actId="21"/>
        <pc:sldMkLst>
          <pc:docMk/>
          <pc:sldMk cId="4239760834" sldId="390"/>
        </pc:sldMkLst>
        <pc:spChg chg="mod">
          <ac:chgData name="Amity Overall-Laib" userId="bc07e668652b26ae" providerId="LiveId" clId="{AE0F792D-D621-41D8-8F8D-F0B190597584}" dt="2025-09-11T20:35:30.293" v="1832" actId="20577"/>
          <ac:spMkLst>
            <pc:docMk/>
            <pc:sldMk cId="4239760834" sldId="390"/>
            <ac:spMk id="2" creationId="{C5073521-45C3-00EA-7A6D-0FF53F680DD7}"/>
          </ac:spMkLst>
        </pc:spChg>
        <pc:spChg chg="del">
          <ac:chgData name="Amity Overall-Laib" userId="bc07e668652b26ae" providerId="LiveId" clId="{AE0F792D-D621-41D8-8F8D-F0B190597584}" dt="2025-09-11T20:35:34.067" v="1833" actId="21"/>
          <ac:spMkLst>
            <pc:docMk/>
            <pc:sldMk cId="4239760834" sldId="390"/>
            <ac:spMk id="3" creationId="{99A8F132-5880-8E21-2874-60394DE069E0}"/>
          </ac:spMkLst>
        </pc:spChg>
        <pc:spChg chg="del">
          <ac:chgData name="Amity Overall-Laib" userId="bc07e668652b26ae" providerId="LiveId" clId="{AE0F792D-D621-41D8-8F8D-F0B190597584}" dt="2025-09-11T20:35:36.345" v="1834" actId="21"/>
          <ac:spMkLst>
            <pc:docMk/>
            <pc:sldMk cId="4239760834" sldId="390"/>
            <ac:spMk id="4" creationId="{2E9AD016-3FAD-164D-4989-6B0D3227D31F}"/>
          </ac:spMkLst>
        </pc:spChg>
      </pc:sldChg>
      <pc:sldChg chg="addSp modSp new mod">
        <pc:chgData name="Amity Overall-Laib" userId="bc07e668652b26ae" providerId="LiveId" clId="{AE0F792D-D621-41D8-8F8D-F0B190597584}" dt="2025-09-11T20:39:53.142" v="1974"/>
        <pc:sldMkLst>
          <pc:docMk/>
          <pc:sldMk cId="2323736535" sldId="391"/>
        </pc:sldMkLst>
        <pc:spChg chg="mod">
          <ac:chgData name="Amity Overall-Laib" userId="bc07e668652b26ae" providerId="LiveId" clId="{AE0F792D-D621-41D8-8F8D-F0B190597584}" dt="2025-09-11T20:39:40.888" v="1969" actId="1076"/>
          <ac:spMkLst>
            <pc:docMk/>
            <pc:sldMk cId="2323736535" sldId="391"/>
            <ac:spMk id="2" creationId="{9C018352-0A2A-F857-5A23-20C22A21E7DF}"/>
          </ac:spMkLst>
        </pc:spChg>
        <pc:spChg chg="mod">
          <ac:chgData name="Amity Overall-Laib" userId="bc07e668652b26ae" providerId="LiveId" clId="{AE0F792D-D621-41D8-8F8D-F0B190597584}" dt="2025-09-11T20:39:43.040" v="1970" actId="1076"/>
          <ac:spMkLst>
            <pc:docMk/>
            <pc:sldMk cId="2323736535" sldId="391"/>
            <ac:spMk id="3" creationId="{BAD895DB-7DB8-D5A3-4D01-CA47CD32847F}"/>
          </ac:spMkLst>
        </pc:spChg>
        <pc:spChg chg="mod">
          <ac:chgData name="Amity Overall-Laib" userId="bc07e668652b26ae" providerId="LiveId" clId="{AE0F792D-D621-41D8-8F8D-F0B190597584}" dt="2025-09-11T20:39:53.142" v="1974"/>
          <ac:spMkLst>
            <pc:docMk/>
            <pc:sldMk cId="2323736535" sldId="391"/>
            <ac:spMk id="4" creationId="{9098A2CD-C52D-799D-F63B-CD615BD0149E}"/>
          </ac:spMkLst>
        </pc:spChg>
        <pc:picChg chg="add mod">
          <ac:chgData name="Amity Overall-Laib" userId="bc07e668652b26ae" providerId="LiveId" clId="{AE0F792D-D621-41D8-8F8D-F0B190597584}" dt="2025-09-11T20:38:23.201" v="1966" actId="1076"/>
          <ac:picMkLst>
            <pc:docMk/>
            <pc:sldMk cId="2323736535" sldId="391"/>
            <ac:picMk id="5" creationId="{A100B4F9-E9F1-2229-65ED-51E76FC15027}"/>
          </ac:picMkLst>
        </pc:picChg>
      </pc:sldChg>
      <pc:sldChg chg="modSp new mod">
        <pc:chgData name="Amity Overall-Laib" userId="bc07e668652b26ae" providerId="LiveId" clId="{AE0F792D-D621-41D8-8F8D-F0B190597584}" dt="2025-09-11T20:42:08.671" v="2109" actId="255"/>
        <pc:sldMkLst>
          <pc:docMk/>
          <pc:sldMk cId="3079238998" sldId="392"/>
        </pc:sldMkLst>
        <pc:spChg chg="mod">
          <ac:chgData name="Amity Overall-Laib" userId="bc07e668652b26ae" providerId="LiveId" clId="{AE0F792D-D621-41D8-8F8D-F0B190597584}" dt="2025-09-11T20:41:08.454" v="1995" actId="20577"/>
          <ac:spMkLst>
            <pc:docMk/>
            <pc:sldMk cId="3079238998" sldId="392"/>
            <ac:spMk id="2" creationId="{20C0F044-6859-11FC-E35C-0437CC7A7FED}"/>
          </ac:spMkLst>
        </pc:spChg>
        <pc:spChg chg="mod">
          <ac:chgData name="Amity Overall-Laib" userId="bc07e668652b26ae" providerId="LiveId" clId="{AE0F792D-D621-41D8-8F8D-F0B190597584}" dt="2025-09-11T20:40:13.496" v="1976" actId="27636"/>
          <ac:spMkLst>
            <pc:docMk/>
            <pc:sldMk cId="3079238998" sldId="392"/>
            <ac:spMk id="3" creationId="{E516999F-27E7-2AB3-31BA-FA937F549EC9}"/>
          </ac:spMkLst>
        </pc:spChg>
        <pc:spChg chg="mod">
          <ac:chgData name="Amity Overall-Laib" userId="bc07e668652b26ae" providerId="LiveId" clId="{AE0F792D-D621-41D8-8F8D-F0B190597584}" dt="2025-09-11T20:42:08.671" v="2109" actId="255"/>
          <ac:spMkLst>
            <pc:docMk/>
            <pc:sldMk cId="3079238998" sldId="392"/>
            <ac:spMk id="4" creationId="{B7DEC377-B66F-B1A7-66EA-20BDEBF059D7}"/>
          </ac:spMkLst>
        </pc:spChg>
      </pc:sldChg>
      <pc:sldChg chg="modSp new mod">
        <pc:chgData name="Amity Overall-Laib" userId="bc07e668652b26ae" providerId="LiveId" clId="{AE0F792D-D621-41D8-8F8D-F0B190597584}" dt="2025-09-11T20:43:05.896" v="2134" actId="27636"/>
        <pc:sldMkLst>
          <pc:docMk/>
          <pc:sldMk cId="1319125713" sldId="393"/>
        </pc:sldMkLst>
        <pc:spChg chg="mod">
          <ac:chgData name="Amity Overall-Laib" userId="bc07e668652b26ae" providerId="LiveId" clId="{AE0F792D-D621-41D8-8F8D-F0B190597584}" dt="2025-09-11T20:42:37.473" v="2120" actId="20577"/>
          <ac:spMkLst>
            <pc:docMk/>
            <pc:sldMk cId="1319125713" sldId="393"/>
            <ac:spMk id="2" creationId="{A8BA4FAF-37D3-BD0F-8183-91EF68B1A1F0}"/>
          </ac:spMkLst>
        </pc:spChg>
        <pc:spChg chg="mod">
          <ac:chgData name="Amity Overall-Laib" userId="bc07e668652b26ae" providerId="LiveId" clId="{AE0F792D-D621-41D8-8F8D-F0B190597584}" dt="2025-09-11T20:42:46.339" v="2123" actId="27636"/>
          <ac:spMkLst>
            <pc:docMk/>
            <pc:sldMk cId="1319125713" sldId="393"/>
            <ac:spMk id="3" creationId="{0B8D7B46-7D17-F219-9387-DCED6A315906}"/>
          </ac:spMkLst>
        </pc:spChg>
        <pc:spChg chg="mod">
          <ac:chgData name="Amity Overall-Laib" userId="bc07e668652b26ae" providerId="LiveId" clId="{AE0F792D-D621-41D8-8F8D-F0B190597584}" dt="2025-09-11T20:43:05.896" v="2134" actId="27636"/>
          <ac:spMkLst>
            <pc:docMk/>
            <pc:sldMk cId="1319125713" sldId="393"/>
            <ac:spMk id="4" creationId="{CAA925AA-DBF8-7311-916E-7B778E9250F4}"/>
          </ac:spMkLst>
        </pc:spChg>
      </pc:sldChg>
      <pc:sldChg chg="modSp new mod">
        <pc:chgData name="Amity Overall-Laib" userId="bc07e668652b26ae" providerId="LiveId" clId="{AE0F792D-D621-41D8-8F8D-F0B190597584}" dt="2025-09-11T20:44:27.453" v="2170" actId="5793"/>
        <pc:sldMkLst>
          <pc:docMk/>
          <pc:sldMk cId="1859103217" sldId="394"/>
        </pc:sldMkLst>
        <pc:spChg chg="mod">
          <ac:chgData name="Amity Overall-Laib" userId="bc07e668652b26ae" providerId="LiveId" clId="{AE0F792D-D621-41D8-8F8D-F0B190597584}" dt="2025-09-11T20:44:15.998" v="2167" actId="20577"/>
          <ac:spMkLst>
            <pc:docMk/>
            <pc:sldMk cId="1859103217" sldId="394"/>
            <ac:spMk id="2" creationId="{A1C4DE37-C47B-2BAA-F5DA-43DF9393E0B8}"/>
          </ac:spMkLst>
        </pc:spChg>
        <pc:spChg chg="mod">
          <ac:chgData name="Amity Overall-Laib" userId="bc07e668652b26ae" providerId="LiveId" clId="{AE0F792D-D621-41D8-8F8D-F0B190597584}" dt="2025-09-11T20:44:26.220" v="2169" actId="27636"/>
          <ac:spMkLst>
            <pc:docMk/>
            <pc:sldMk cId="1859103217" sldId="394"/>
            <ac:spMk id="3" creationId="{3029BE31-5869-406B-76BB-E5A83BFED9D6}"/>
          </ac:spMkLst>
        </pc:spChg>
        <pc:spChg chg="mod">
          <ac:chgData name="Amity Overall-Laib" userId="bc07e668652b26ae" providerId="LiveId" clId="{AE0F792D-D621-41D8-8F8D-F0B190597584}" dt="2025-09-11T20:44:27.453" v="2170" actId="5793"/>
          <ac:spMkLst>
            <pc:docMk/>
            <pc:sldMk cId="1859103217" sldId="394"/>
            <ac:spMk id="4" creationId="{7B610607-C0E4-C587-248B-16F1F3CA1760}"/>
          </ac:spMkLst>
        </pc:spChg>
      </pc:sldChg>
      <pc:sldChg chg="modSp new mod">
        <pc:chgData name="Amity Overall-Laib" userId="bc07e668652b26ae" providerId="LiveId" clId="{AE0F792D-D621-41D8-8F8D-F0B190597584}" dt="2025-09-11T20:45:02.227" v="2194" actId="5793"/>
        <pc:sldMkLst>
          <pc:docMk/>
          <pc:sldMk cId="3411634001" sldId="395"/>
        </pc:sldMkLst>
        <pc:spChg chg="mod">
          <ac:chgData name="Amity Overall-Laib" userId="bc07e668652b26ae" providerId="LiveId" clId="{AE0F792D-D621-41D8-8F8D-F0B190597584}" dt="2025-09-11T20:44:53.025" v="2191" actId="20577"/>
          <ac:spMkLst>
            <pc:docMk/>
            <pc:sldMk cId="3411634001" sldId="395"/>
            <ac:spMk id="2" creationId="{81DE0CE2-B495-16AA-32F0-4455F8B671C7}"/>
          </ac:spMkLst>
        </pc:spChg>
        <pc:spChg chg="mod">
          <ac:chgData name="Amity Overall-Laib" userId="bc07e668652b26ae" providerId="LiveId" clId="{AE0F792D-D621-41D8-8F8D-F0B190597584}" dt="2025-09-11T20:45:01.013" v="2193" actId="27636"/>
          <ac:spMkLst>
            <pc:docMk/>
            <pc:sldMk cId="3411634001" sldId="395"/>
            <ac:spMk id="3" creationId="{C5780F47-C230-68FE-B90A-5FA21862AA61}"/>
          </ac:spMkLst>
        </pc:spChg>
        <pc:spChg chg="mod">
          <ac:chgData name="Amity Overall-Laib" userId="bc07e668652b26ae" providerId="LiveId" clId="{AE0F792D-D621-41D8-8F8D-F0B190597584}" dt="2025-09-11T20:45:02.227" v="2194" actId="5793"/>
          <ac:spMkLst>
            <pc:docMk/>
            <pc:sldMk cId="3411634001" sldId="395"/>
            <ac:spMk id="4" creationId="{5F814338-A4F5-F55A-4A2A-F6E01489A711}"/>
          </ac:spMkLst>
        </pc:spChg>
      </pc:sldChg>
      <pc:sldMasterChg chg="delSldLayout">
        <pc:chgData name="Amity Overall-Laib" userId="bc07e668652b26ae" providerId="LiveId" clId="{AE0F792D-D621-41D8-8F8D-F0B190597584}" dt="2025-09-11T20:45:05.212" v="2195" actId="47"/>
        <pc:sldMasterMkLst>
          <pc:docMk/>
          <pc:sldMasterMk cId="2934408328" sldId="2147483700"/>
        </pc:sldMasterMkLst>
        <pc:sldLayoutChg chg="del">
          <pc:chgData name="Amity Overall-Laib" userId="bc07e668652b26ae" providerId="LiveId" clId="{AE0F792D-D621-41D8-8F8D-F0B190597584}" dt="2025-09-11T20:31:47.548" v="1745" actId="47"/>
          <pc:sldLayoutMkLst>
            <pc:docMk/>
            <pc:sldMasterMk cId="2934408328" sldId="2147483700"/>
            <pc:sldLayoutMk cId="526484123" sldId="2147483714"/>
          </pc:sldLayoutMkLst>
        </pc:sldLayoutChg>
        <pc:sldLayoutChg chg="del">
          <pc:chgData name="Amity Overall-Laib" userId="bc07e668652b26ae" providerId="LiveId" clId="{AE0F792D-D621-41D8-8F8D-F0B190597584}" dt="2025-09-11T20:45:05.212" v="2195" actId="47"/>
          <pc:sldLayoutMkLst>
            <pc:docMk/>
            <pc:sldMasterMk cId="2934408328" sldId="2147483700"/>
            <pc:sldLayoutMk cId="2870051790" sldId="2147483715"/>
          </pc:sldLayoutMkLst>
        </pc:sldLayoutChg>
        <pc:sldLayoutChg chg="del">
          <pc:chgData name="Amity Overall-Laib" userId="bc07e668652b26ae" providerId="LiveId" clId="{AE0F792D-D621-41D8-8F8D-F0B190597584}" dt="2025-09-11T20:35:19.888" v="1823" actId="47"/>
          <pc:sldLayoutMkLst>
            <pc:docMk/>
            <pc:sldMasterMk cId="2934408328" sldId="2147483700"/>
            <pc:sldLayoutMk cId="4056912140" sldId="2147483716"/>
          </pc:sldLayoutMkLst>
        </pc:sldLayoutChg>
        <pc:sldLayoutChg chg="del">
          <pc:chgData name="Amity Overall-Laib" userId="bc07e668652b26ae" providerId="LiveId" clId="{AE0F792D-D621-41D8-8F8D-F0B190597584}" dt="2025-09-11T20:43:52.482" v="2143" actId="47"/>
          <pc:sldLayoutMkLst>
            <pc:docMk/>
            <pc:sldMasterMk cId="2934408328" sldId="2147483700"/>
            <pc:sldLayoutMk cId="2511399675" sldId="2147483717"/>
          </pc:sldLayoutMkLst>
        </pc:sldLayoutChg>
      </pc:sldMasterChg>
    </pc:docChg>
  </pc:docChgLst>
  <pc:docChgLst>
    <pc:chgData name="Amity Overall-Laib" userId="bc07e668652b26ae" providerId="LiveId" clId="{3402EC48-AA82-4A50-96BF-B89CC2AF36D0}"/>
    <pc:docChg chg="custSel addSld modSld">
      <pc:chgData name="Amity Overall-Laib" userId="bc07e668652b26ae" providerId="LiveId" clId="{3402EC48-AA82-4A50-96BF-B89CC2AF36D0}" dt="2025-09-04T00:12:26.308" v="52" actId="27636"/>
      <pc:docMkLst>
        <pc:docMk/>
      </pc:docMkLst>
      <pc:sldChg chg="addSp delSp modSp new mod">
        <pc:chgData name="Amity Overall-Laib" userId="bc07e668652b26ae" providerId="LiveId" clId="{3402EC48-AA82-4A50-96BF-B89CC2AF36D0}" dt="2025-09-04T00:12:26.308" v="52" actId="27636"/>
        <pc:sldMkLst>
          <pc:docMk/>
          <pc:sldMk cId="4080499802" sldId="294"/>
        </pc:sldMkLst>
      </pc:sldChg>
    </pc:docChg>
  </pc:docChgLst>
</pc:chgInfo>
</file>

<file path=ppt/comments/modernComment_123_51BFE9AC.xml><?xml version="1.0" encoding="utf-8"?>
<p188:cmLst xmlns:a="http://schemas.openxmlformats.org/drawingml/2006/main" xmlns:r="http://schemas.openxmlformats.org/officeDocument/2006/relationships" xmlns:p188="http://schemas.microsoft.com/office/powerpoint/2018/8/main">
  <p188:cm id="{46EC20B6-CF5F-4B6D-BEE6-2D6D8480110A}" authorId="{0B3D89AF-C250-56D3-251A-787984ECC6FF}" created="2025-09-03T23:58:32.253">
    <ac:deMkLst xmlns:ac="http://schemas.microsoft.com/office/drawing/2013/main/command">
      <pc:docMk xmlns:pc="http://schemas.microsoft.com/office/powerpoint/2013/main/command"/>
      <pc:sldMk xmlns:pc="http://schemas.microsoft.com/office/powerpoint/2013/main/command" cId="1371531692" sldId="291"/>
      <ac:spMk id="2" creationId="{D3B6D0CC-DD02-7EEB-B074-273A05BC6A70}"/>
    </ac:deMkLst>
    <p188:txBody>
      <a:bodyPr/>
      <a:lstStyle/>
      <a:p>
        <a:r>
          <a:rPr lang="en-US"/>
          <a:t>Add image</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8D652C-1F02-A3F3-3E12-FC4478A56A4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340819D-D350-0BC2-5295-E270CE0656D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4CEA3D5-D9D4-41A4-AFD9-01FBAD9B9A92}" type="datetimeFigureOut">
              <a:rPr lang="en-US" smtClean="0"/>
              <a:t>9/11/2025</a:t>
            </a:fld>
            <a:endParaRPr lang="en-US" dirty="0"/>
          </a:p>
        </p:txBody>
      </p:sp>
      <p:sp>
        <p:nvSpPr>
          <p:cNvPr id="4" name="Footer Placeholder 3">
            <a:extLst>
              <a:ext uri="{FF2B5EF4-FFF2-40B4-BE49-F238E27FC236}">
                <a16:creationId xmlns:a16="http://schemas.microsoft.com/office/drawing/2014/main" id="{F7BEAB96-6521-6AFF-E217-A7CC97C5B1F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649EBFD-B578-DBEB-7717-0F65161C773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39DF4C-8FFD-4C0C-8C3D-9185791434D7}" type="slidenum">
              <a:rPr lang="en-US" smtClean="0"/>
              <a:t>‹#›</a:t>
            </a:fld>
            <a:endParaRPr lang="en-US" dirty="0"/>
          </a:p>
        </p:txBody>
      </p:sp>
    </p:spTree>
    <p:extLst>
      <p:ext uri="{BB962C8B-B14F-4D97-AF65-F5344CB8AC3E}">
        <p14:creationId xmlns:p14="http://schemas.microsoft.com/office/powerpoint/2010/main" val="203027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3E7715-26D5-4B5F-B398-5D5638668655}" type="datetimeFigureOut">
              <a:rPr lang="en-US" smtClean="0"/>
              <a:t>9/11/2025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15539A-6601-43F0-B8F5-9DF14E027DEF}" type="slidenum">
              <a:rPr lang="en-US" smtClean="0"/>
              <a:t>‹#›</a:t>
            </a:fld>
            <a:endParaRPr lang="en-US" dirty="0"/>
          </a:p>
        </p:txBody>
      </p:sp>
    </p:spTree>
    <p:extLst>
      <p:ext uri="{BB962C8B-B14F-4D97-AF65-F5344CB8AC3E}">
        <p14:creationId xmlns:p14="http://schemas.microsoft.com/office/powerpoint/2010/main" val="59867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ltcombudsman.org/uploads/files/support/Survey-and-Cert-Letter-14-12.pdf" TargetMode="External"/><Relationship Id="rId2" Type="http://schemas.openxmlformats.org/officeDocument/2006/relationships/slide" Target="../slides/slide12.xml"/><Relationship Id="rId1" Type="http://schemas.openxmlformats.org/officeDocument/2006/relationships/notesMaster" Target="../notesMasters/notesMaster1.xml"/><Relationship Id="rId5" Type="http://schemas.openxmlformats.org/officeDocument/2006/relationships/hyperlink" Target="https://www.cms.gov/files/document/fact-sheet-cms-releases-updated-emergency-preparedness-guidance.pdf" TargetMode="External"/><Relationship Id="rId4" Type="http://schemas.openxmlformats.org/officeDocument/2006/relationships/hyperlink" Target="https://www.cms.gov/Medicare/Provider-Enrollment-and-Certification/SurveyCertEmergPrep/Downloads/SandC_EPChecklist_Persons_LTCFacilities_Ombudsmen.pdf"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cms.gov/medicare/provider-enrollment-and-certification/surveycertemergprep/downloads/sandc_epchecklist_sa.pdf"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acl.gov/"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www.advancingstates.org/" TargetMode="External"/><Relationship Id="rId4" Type="http://schemas.openxmlformats.org/officeDocument/2006/relationships/hyperlink" Target="http://theconsumervoice.org/" TargetMode="Externa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r>
              <a:rPr lang="en-US" dirty="0"/>
              <a:t>This presentation was developed by the National Long-Term Care Ombudsman Resource Center (NORC) as a basic training regarding the Long-Term Care Ombudsman program (Ombudsman program) role emergency preparedness and response. This training may be used in initial certification training or in-service (continuing education) training. The presentation provides a brief explanation of emergency preparedness; basics of emergency preparedness for individuals, long-term care facilities, residents, and Ombudsman programs; the role of the Ombudsman program in emergency response; and additional resources. </a:t>
            </a:r>
          </a:p>
          <a:p>
            <a:endParaRPr lang="en-US" b="1" i="0" baseline="0" dirty="0">
              <a:latin typeface="+mn-lt"/>
            </a:endParaRPr>
          </a:p>
          <a:p>
            <a:r>
              <a:rPr lang="en-US" b="1" i="0" baseline="0" dirty="0">
                <a:latin typeface="+mn-lt"/>
              </a:rPr>
              <a:t>How to use these slides:</a:t>
            </a:r>
            <a:endParaRPr lang="en-US" sz="2400" b="0" i="0" dirty="0">
              <a:latin typeface="+mn-lt"/>
            </a:endParaRPr>
          </a:p>
          <a:p>
            <a:pPr marL="342900" indent="-342900">
              <a:buFont typeface="Arial" panose="020B0604020202020204" pitchFamily="34" charset="0"/>
              <a:buChar char="•"/>
            </a:pPr>
            <a:r>
              <a:rPr lang="en-US" sz="2400" b="0" i="0" dirty="0">
                <a:latin typeface="+mn-lt"/>
              </a:rPr>
              <a:t>Trainers may use the presentation “as is” or adapt contents for their own use, with credit to the NORC.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0" baseline="0" dirty="0"/>
              <a:t>This training module may be refined to include state specific information and guidance (e.g., program policies regarding ensuring resident access to the program during infectious disease outbreaks). </a:t>
            </a:r>
            <a:endParaRPr lang="en-US" sz="2400" b="0" i="0" dirty="0">
              <a:latin typeface="+mn-lt"/>
            </a:endParaRPr>
          </a:p>
          <a:p>
            <a:pPr marL="342900" indent="-342900">
              <a:buFont typeface="Arial" panose="020B0604020202020204" pitchFamily="34" charset="0"/>
              <a:buChar char="•"/>
            </a:pPr>
            <a:r>
              <a:rPr lang="en-US" sz="2400" b="0" i="0" dirty="0">
                <a:latin typeface="+mn-lt"/>
              </a:rPr>
              <a:t>Read all slides and slide notes before presenting. Some may require you to research state and/or local information to insert.</a:t>
            </a:r>
          </a:p>
          <a:p>
            <a:pPr marL="342900" indent="-342900">
              <a:buFont typeface="Arial" panose="020B0604020202020204" pitchFamily="34" charset="0"/>
              <a:buChar char="•"/>
            </a:pPr>
            <a:r>
              <a:rPr lang="en-US" sz="2400" b="0" i="0" dirty="0">
                <a:latin typeface="+mn-lt"/>
              </a:rPr>
              <a:t>Slide notes contain three important pieces of information for trainers:</a:t>
            </a:r>
          </a:p>
          <a:p>
            <a:pPr lvl="1"/>
            <a:r>
              <a:rPr lang="en-US" sz="2400" b="1" i="1" dirty="0">
                <a:latin typeface="+mn-lt"/>
              </a:rPr>
              <a:t>“Trainer’s Notes”</a:t>
            </a:r>
            <a:r>
              <a:rPr lang="en-US" sz="2400" b="1" i="0" dirty="0">
                <a:latin typeface="+mn-lt"/>
              </a:rPr>
              <a:t> </a:t>
            </a:r>
            <a:r>
              <a:rPr lang="en-US" sz="2400" b="0" i="0" dirty="0">
                <a:latin typeface="+mn-lt"/>
              </a:rPr>
              <a:t>contain language you may consider using when presenting.</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2400" b="1" i="1" dirty="0">
                <a:latin typeface="+mn-lt"/>
              </a:rPr>
              <a:t>“Trainer’s Tips” </a:t>
            </a:r>
            <a:r>
              <a:rPr lang="en-US" sz="2400" b="0" i="0" dirty="0">
                <a:latin typeface="+mn-lt"/>
              </a:rPr>
              <a:t>provide further explanation regarding the training content, information to consider when developing your own presentation language, and/or tips or activities/discussion topics.</a:t>
            </a:r>
            <a:endParaRPr lang="en-US" sz="2400" b="1" i="1" baseline="0" dirty="0">
              <a:latin typeface="+mn-lt"/>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0" dirty="0"/>
              <a:t>Provide 30 minutes to an hour for this training. For time for case discussion, questions, and review of state-specific information you will need at least an hour.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0" dirty="0"/>
              <a:t>State program logos may be added.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b="0" i="0" dirty="0">
                <a:latin typeface="+mn-lt"/>
              </a:rPr>
              <a:t>Products referenced are not an endorsement and any information presented related to products are provided as a reference.</a:t>
            </a:r>
            <a:endParaRPr lang="en-US" sz="2400" b="0" dirty="0"/>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1</a:t>
            </a:fld>
            <a:endParaRPr lang="en-US" dirty="0"/>
          </a:p>
        </p:txBody>
      </p:sp>
    </p:spTree>
    <p:extLst>
      <p:ext uri="{BB962C8B-B14F-4D97-AF65-F5344CB8AC3E}">
        <p14:creationId xmlns:p14="http://schemas.microsoft.com/office/powerpoint/2010/main" val="2831061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BF771-7049-849D-37E8-636A7B8164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99DBD4-B6B9-55D3-92A5-AC095D5D20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ED5287-9DC9-4244-A62A-D7EF694D697F}"/>
              </a:ext>
            </a:extLst>
          </p:cNvPr>
          <p:cNvSpPr>
            <a:spLocks noGrp="1"/>
          </p:cNvSpPr>
          <p:nvPr>
            <p:ph type="body" idx="1"/>
          </p:nvPr>
        </p:nvSpPr>
        <p:spPr/>
        <p:txBody>
          <a:bodyPr/>
          <a:lstStyle/>
          <a:p>
            <a:r>
              <a:rPr lang="en-US" b="1" i="1" dirty="0"/>
              <a:t>Trainer’s Notes:</a:t>
            </a:r>
          </a:p>
          <a:p>
            <a:r>
              <a:rPr lang="en-US" baseline="0" dirty="0"/>
              <a:t>The next few slides address information important for Ombudsman programs to know: </a:t>
            </a:r>
          </a:p>
          <a:p>
            <a:pPr marL="228600" indent="-228600">
              <a:buAutoNum type="arabicParenBoth"/>
            </a:pPr>
            <a:r>
              <a:rPr lang="en-US" baseline="0" dirty="0"/>
              <a:t>the Centers for Medicare &amp; Medicaid Services (CMS) requirements for nursing facility emergency planning; </a:t>
            </a:r>
          </a:p>
          <a:p>
            <a:pPr marL="228600" indent="-228600">
              <a:buAutoNum type="arabicParenBoth"/>
            </a:pPr>
            <a:r>
              <a:rPr lang="en-US" baseline="0" dirty="0"/>
              <a:t>state requirements for all types of long-term care facilities, including residential care communities; and </a:t>
            </a:r>
          </a:p>
          <a:p>
            <a:pPr marL="228600" indent="-228600">
              <a:buAutoNum type="arabicParenBoth"/>
            </a:pPr>
            <a:r>
              <a:rPr lang="en-US" baseline="0" dirty="0"/>
              <a:t>ways to educate residents and family members about preparing for different types of emergencies and development of a communication plan. </a:t>
            </a:r>
            <a:endParaRPr lang="en-US" dirty="0"/>
          </a:p>
          <a:p>
            <a:endParaRPr lang="en-US" dirty="0"/>
          </a:p>
        </p:txBody>
      </p:sp>
      <p:sp>
        <p:nvSpPr>
          <p:cNvPr id="4" name="Slide Number Placeholder 3">
            <a:extLst>
              <a:ext uri="{FF2B5EF4-FFF2-40B4-BE49-F238E27FC236}">
                <a16:creationId xmlns:a16="http://schemas.microsoft.com/office/drawing/2014/main" id="{449A0BC3-D735-2B7D-7E35-7007D575D4FC}"/>
              </a:ext>
            </a:extLst>
          </p:cNvPr>
          <p:cNvSpPr>
            <a:spLocks noGrp="1"/>
          </p:cNvSpPr>
          <p:nvPr>
            <p:ph type="sldNum" sz="quarter" idx="5"/>
          </p:nvPr>
        </p:nvSpPr>
        <p:spPr/>
        <p:txBody>
          <a:bodyPr/>
          <a:lstStyle/>
          <a:p>
            <a:fld id="{0C15539A-6601-43F0-B8F5-9DF14E027DEF}" type="slidenum">
              <a:rPr lang="en-US" smtClean="0"/>
              <a:t>11</a:t>
            </a:fld>
            <a:endParaRPr lang="en-US" dirty="0"/>
          </a:p>
        </p:txBody>
      </p:sp>
    </p:spTree>
    <p:extLst>
      <p:ext uri="{BB962C8B-B14F-4D97-AF65-F5344CB8AC3E}">
        <p14:creationId xmlns:p14="http://schemas.microsoft.com/office/powerpoint/2010/main" val="5752575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i="1" dirty="0"/>
              <a:t>Trainer’s Tips: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Review the following resources for additional background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0" dirty="0"/>
              <a:t>CMS Emergency Planning checklist for skilled</a:t>
            </a:r>
            <a:r>
              <a:rPr lang="en-US" i="0" baseline="0" dirty="0"/>
              <a:t> nursing facilities. </a:t>
            </a:r>
            <a:r>
              <a:rPr lang="en-US" sz="1200" kern="1200" dirty="0">
                <a:solidFill>
                  <a:schemeClr val="tx1"/>
                </a:solidFill>
                <a:effectLst/>
                <a:latin typeface="+mn-lt"/>
                <a:ea typeface="+mn-ea"/>
                <a:cs typeface="+mn-cs"/>
                <a:hlinkClick r:id="rId3"/>
              </a:rPr>
              <a:t>https://ltcombudsman.org/uploads/files/support/Survey-and-Cert-Letter-14-12.pdf</a:t>
            </a:r>
            <a:endParaRPr lang="en-US" sz="1200" b="0" i="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t>CMS checklist for persons living in LTCF,</a:t>
            </a:r>
            <a:r>
              <a:rPr lang="en-US" b="0" i="0" baseline="0" dirty="0"/>
              <a:t> family members, Ombudsman programs, et al. </a:t>
            </a:r>
            <a:r>
              <a:rPr lang="en-US" b="0" i="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hlinkClick r:id="rId4"/>
              </a:rPr>
              <a:t>https://www.cms.gov/Medicare/Provider-Enrollment-and-Certification/SurveyCertEmergPrep/Downloads/SandC_EPChecklist_Persons_LTCFacilities_Ombudsmen.pdf</a:t>
            </a:r>
            <a:r>
              <a:rPr lang="en-US" sz="1200" kern="1200" dirty="0">
                <a:solidFill>
                  <a:schemeClr val="tx1"/>
                </a:solidFill>
                <a:effectLst/>
                <a:latin typeface="+mn-lt"/>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baseline="0" dirty="0"/>
              <a:t>CMS guidance for Medicare Rules - </a:t>
            </a:r>
            <a:r>
              <a:rPr lang="en-US" sz="1000" u="sng" kern="1200" dirty="0">
                <a:solidFill>
                  <a:schemeClr val="tx1"/>
                </a:solidFill>
                <a:effectLst/>
                <a:latin typeface="+mn-lt"/>
                <a:ea typeface="+mn-ea"/>
                <a:cs typeface="+mn-cs"/>
                <a:hlinkClick r:id="rId5"/>
              </a:rPr>
              <a:t>https://www.cms.gov/files/document/fact-sheet-cms-releases-updated-emergency-preparedness-guidance.pdf</a:t>
            </a:r>
            <a:r>
              <a:rPr lang="en-US" sz="1000" u="sng" kern="1200" dirty="0">
                <a:solidFill>
                  <a:schemeClr val="tx1"/>
                </a:solidFill>
                <a:effectLst/>
                <a:latin typeface="+mn-lt"/>
                <a:ea typeface="+mn-ea"/>
                <a:cs typeface="+mn-cs"/>
              </a:rPr>
              <a:t>  </a:t>
            </a:r>
            <a:r>
              <a:rPr lang="en-US" b="0" i="0" baseline="0" dirty="0"/>
              <a:t>This guidance reiterates that LTCFs emergency planning is still required as outlined in the CMS Emergency Planning Checklist memo to state directors dated February 28, 2014. </a:t>
            </a:r>
            <a:r>
              <a:rPr lang="en-US" sz="1000" b="0" i="0" kern="1200" baseline="0" dirty="0">
                <a:solidFill>
                  <a:schemeClr val="tx1"/>
                </a:solidFill>
                <a:effectLst/>
                <a:latin typeface="+mn-lt"/>
                <a:ea typeface="+mn-ea"/>
                <a:cs typeface="+mn-cs"/>
              </a:rPr>
              <a:t>Take note of</a:t>
            </a:r>
            <a:r>
              <a:rPr lang="en-US" sz="1000" b="0" i="0" kern="1200" dirty="0">
                <a:solidFill>
                  <a:schemeClr val="tx1"/>
                </a:solidFill>
                <a:effectLst/>
                <a:latin typeface="+mn-lt"/>
                <a:ea typeface="+mn-ea"/>
                <a:cs typeface="+mn-cs"/>
              </a:rPr>
              <a:t> the addition of emerging infectious diseases, personal protective equipment (PPE), etc.</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0" kern="1200" baseline="0" dirty="0">
                <a:solidFill>
                  <a:schemeClr val="tx1"/>
                </a:solidFill>
                <a:effectLst/>
                <a:latin typeface="+mn-lt"/>
                <a:ea typeface="+mn-ea"/>
                <a:cs typeface="+mn-cs"/>
              </a:rPr>
              <a:t>CMS State Operations Manuel Appendix Z  - https://www.cms.gov/regulations-and-guidance/guidance/manuals/downloads/som107ap_z_emergprep.pdf </a:t>
            </a:r>
            <a:r>
              <a:rPr lang="en-US" b="0" dirty="0"/>
              <a:t>(Rev. 204, Issued: 04-16-21)</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baseline="0" dirty="0"/>
              <a:t>Healthcare Emergency Preparedness Information Gateway, LTC Requirements CMS EP Rule. https://files.asprtracie.hhs.gov/documents/aspr-tracie-cms-ep-rule-long-term-care.pdf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0" baseline="0" dirty="0"/>
          </a:p>
          <a:p>
            <a:pPr marL="0" indent="0">
              <a:buNone/>
            </a:pPr>
            <a:r>
              <a:rPr lang="en-US" b="1" i="1" dirty="0"/>
              <a:t>Trainer’s Notes:</a:t>
            </a:r>
            <a:r>
              <a:rPr lang="en-US" i="1" dirty="0"/>
              <a:t> </a:t>
            </a:r>
          </a:p>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According to the Centers for Medicare &amp; Medicaid (CMS) </a:t>
            </a:r>
            <a:r>
              <a:rPr lang="en-US" sz="12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Emergency Preparedness (EP)</a:t>
            </a:r>
            <a:r>
              <a:rPr lang="en-US" sz="1200" dirty="0">
                <a:effectLst/>
                <a:latin typeface="Calibri" panose="020F0502020204030204" pitchFamily="34" charset="0"/>
                <a:ea typeface="Calibri" panose="020F0502020204030204" pitchFamily="34" charset="0"/>
                <a:cs typeface="Times New Roman" panose="02020603050405020304" pitchFamily="18" charset="0"/>
              </a:rPr>
              <a:t> Final Rule, nursing facilities are required to develop emergency plans based on risk assessments and:</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2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Update the emergency plan annually </a:t>
            </a:r>
            <a:endParaRPr lang="en-US" sz="1200" dirty="0">
              <a:solidFill>
                <a:srgbClr val="0000CC"/>
              </a:solidFill>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2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Develop </a:t>
            </a:r>
            <a:r>
              <a:rPr lang="en-US" sz="1200" dirty="0">
                <a:effectLst/>
                <a:latin typeface="Calibri" panose="020F0502020204030204" pitchFamily="34" charset="0"/>
                <a:ea typeface="Calibri" panose="020F0502020204030204" pitchFamily="34" charset="0"/>
                <a:cs typeface="Times New Roman" panose="02020603050405020304" pitchFamily="18" charset="0"/>
              </a:rPr>
              <a:t>EP policies and procedures </a:t>
            </a:r>
            <a:r>
              <a:rPr lang="en-US" sz="12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and update them</a:t>
            </a:r>
            <a:r>
              <a:rPr lang="en-US" sz="1200" dirty="0">
                <a:effectLst/>
                <a:latin typeface="Calibri" panose="020F0502020204030204" pitchFamily="34" charset="0"/>
                <a:ea typeface="Calibri" panose="020F0502020204030204" pitchFamily="34" charset="0"/>
                <a:cs typeface="Times New Roman" panose="02020603050405020304" pitchFamily="18" charset="0"/>
              </a:rPr>
              <a:t> annually.  </a:t>
            </a:r>
            <a:r>
              <a:rPr lang="en-US" sz="12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The policies and procedures must include plans for </a:t>
            </a:r>
            <a:r>
              <a:rPr lang="en-US" sz="1200" dirty="0">
                <a:effectLst/>
                <a:latin typeface="Calibri" panose="020F0502020204030204" pitchFamily="34" charset="0"/>
                <a:ea typeface="Calibri" panose="020F0502020204030204" pitchFamily="34" charset="0"/>
                <a:cs typeface="Times New Roman" panose="02020603050405020304" pitchFamily="18" charset="0"/>
              </a:rPr>
              <a:t>subsistence needs and temperature controls.</a:t>
            </a:r>
            <a:endParaRPr lang="en-US" sz="12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2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Develop a communications </a:t>
            </a:r>
            <a:r>
              <a:rPr lang="en-US" sz="1200" dirty="0">
                <a:effectLst/>
                <a:latin typeface="Calibri" panose="020F0502020204030204" pitchFamily="34" charset="0"/>
                <a:ea typeface="Calibri" panose="020F0502020204030204" pitchFamily="34" charset="0"/>
                <a:cs typeface="Times New Roman" panose="02020603050405020304" pitchFamily="18" charset="0"/>
              </a:rPr>
              <a:t>plan</a:t>
            </a:r>
            <a:endParaRPr lang="en-US" sz="12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2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Create a training plan and </a:t>
            </a:r>
            <a:r>
              <a:rPr lang="en-US" sz="1200" dirty="0">
                <a:effectLst/>
                <a:latin typeface="Calibri" panose="020F0502020204030204" pitchFamily="34" charset="0"/>
                <a:ea typeface="Calibri" panose="020F0502020204030204" pitchFamily="34" charset="0"/>
                <a:cs typeface="Times New Roman" panose="02020603050405020304" pitchFamily="18" charset="0"/>
              </a:rPr>
              <a:t>provide training at least annually</a:t>
            </a:r>
            <a:endParaRPr lang="en-US" sz="12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Conduct drills and two exercises.  One community based, full-scale exercise and one optional full</a:t>
            </a:r>
            <a:r>
              <a:rPr lang="en-US" sz="12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a:t>
            </a:r>
            <a:r>
              <a:rPr lang="en-US" sz="1200" dirty="0">
                <a:effectLst/>
                <a:latin typeface="Calibri" panose="020F0502020204030204" pitchFamily="34" charset="0"/>
                <a:ea typeface="Calibri" panose="020F0502020204030204" pitchFamily="34" charset="0"/>
                <a:cs typeface="Times New Roman" panose="02020603050405020304" pitchFamily="18" charset="0"/>
              </a:rPr>
              <a:t>scale or tabletop exercise.</a:t>
            </a:r>
            <a:endParaRPr lang="en-US" sz="12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200" dirty="0">
                <a:solidFill>
                  <a:srgbClr val="0000CC"/>
                </a:solidFill>
                <a:effectLst/>
                <a:latin typeface="Calibri" panose="020F0502020204030204" pitchFamily="34" charset="0"/>
                <a:ea typeface="Calibri" panose="020F0502020204030204" pitchFamily="34" charset="0"/>
                <a:cs typeface="Times New Roman" panose="02020603050405020304" pitchFamily="18" charset="0"/>
              </a:rPr>
              <a:t>Have</a:t>
            </a:r>
            <a:r>
              <a:rPr lang="en-US" sz="1200" dirty="0">
                <a:effectLst/>
                <a:latin typeface="Calibri" panose="020F0502020204030204" pitchFamily="34" charset="0"/>
                <a:ea typeface="Calibri" panose="020F0502020204030204" pitchFamily="34" charset="0"/>
                <a:cs typeface="Times New Roman" panose="02020603050405020304" pitchFamily="18" charset="0"/>
              </a:rPr>
              <a:t> Emergency and Standby Power Systems</a:t>
            </a:r>
            <a:endParaRPr lang="en-US" sz="1200" dirty="0">
              <a:effectLst/>
              <a:latin typeface="Calibri" panose="020F0502020204030204" pitchFamily="34" charset="0"/>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12</a:t>
            </a:fld>
            <a:endParaRPr lang="en-US" dirty="0"/>
          </a:p>
        </p:txBody>
      </p:sp>
    </p:spTree>
    <p:extLst>
      <p:ext uri="{BB962C8B-B14F-4D97-AF65-F5344CB8AC3E}">
        <p14:creationId xmlns:p14="http://schemas.microsoft.com/office/powerpoint/2010/main" val="36104848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Trainer’s Notes:</a:t>
            </a:r>
          </a:p>
          <a:p>
            <a:r>
              <a:rPr lang="en-US" sz="1200" kern="1200" dirty="0">
                <a:solidFill>
                  <a:schemeClr val="tx1"/>
                </a:solidFill>
                <a:effectLst/>
                <a:latin typeface="+mn-lt"/>
                <a:ea typeface="+mn-ea"/>
                <a:cs typeface="+mn-cs"/>
              </a:rPr>
              <a:t>In response to questions regarding generators, CMS published this FAQ about the Emergency Preparedness Rule:</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Q: </a:t>
            </a:r>
            <a:r>
              <a:rPr lang="en-US" sz="1200" kern="1200" dirty="0">
                <a:solidFill>
                  <a:schemeClr val="tx1"/>
                </a:solidFill>
                <a:effectLst/>
                <a:latin typeface="+mn-lt"/>
                <a:ea typeface="+mn-ea"/>
                <a:cs typeface="+mn-cs"/>
              </a:rPr>
              <a:t>General inquiry on generator: Does the generator have to be able to power up AC/Heat. Can you please clarify for me, is that a requirement with the final rule?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 </a:t>
            </a:r>
            <a:r>
              <a:rPr lang="en-US" sz="1200" kern="1200" dirty="0">
                <a:solidFill>
                  <a:schemeClr val="tx1"/>
                </a:solidFill>
                <a:effectLst/>
                <a:latin typeface="+mn-lt"/>
                <a:ea typeface="+mn-ea"/>
                <a:cs typeface="+mn-cs"/>
              </a:rPr>
              <a:t>The requirement in the Emergency Preparedness final rule states that a facility must develop and implement policies and procedures that address the alternate sources of energy to maintain temperatures to protect resident health and safety and for the safe and sanitary storage of provisions. CMS does not recommend what type of alternate type of energy source a facility chooses. However, the source that is chosen by the facility must be in full compliance with all other CMS conditions for participation in Medicare and Medicaid programs. If a facility determines that the alternate source of energy needed to be in compliance with the Emergency Preparedness final rule requirements is a generator then it must provide the necessary level of generator with a capacity to run a HVAC system.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r>
          </a:p>
          <a:p>
            <a:r>
              <a:rPr lang="en-US" b="0" dirty="0"/>
              <a:t>https://www.cms.gov/Medicare/Provider-Enrollment-and-Certification/SurveyCertEmergPrep/Downloads/Appendix-Z-EP-SOM-February-2019.pdf   (17 references to generators including permanent and portable, maintenance, fuel storage, etc.)</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13</a:t>
            </a:fld>
            <a:endParaRPr lang="en-US" dirty="0"/>
          </a:p>
        </p:txBody>
      </p:sp>
    </p:spTree>
    <p:extLst>
      <p:ext uri="{BB962C8B-B14F-4D97-AF65-F5344CB8AC3E}">
        <p14:creationId xmlns:p14="http://schemas.microsoft.com/office/powerpoint/2010/main" val="1706274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Tips:</a:t>
            </a:r>
          </a:p>
          <a:p>
            <a:r>
              <a:rPr lang="en-US" dirty="0"/>
              <a:t>This is a placeholder for any state and/or local emergency preparedness guidance or requirements for nursing facilities or residential care communities. </a:t>
            </a:r>
          </a:p>
          <a:p>
            <a:r>
              <a:rPr lang="en-US" dirty="0"/>
              <a:t>Consider discussing emergency preparedness and response</a:t>
            </a:r>
            <a:r>
              <a:rPr lang="en-US" baseline="0" dirty="0"/>
              <a:t> guidance for your state’s smaller residential care communities (e.g., group homes, personal care homes). </a:t>
            </a:r>
            <a:endParaRPr lang="en-US" dirty="0"/>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14</a:t>
            </a:fld>
            <a:endParaRPr lang="en-US" dirty="0"/>
          </a:p>
        </p:txBody>
      </p:sp>
    </p:spTree>
    <p:extLst>
      <p:ext uri="{BB962C8B-B14F-4D97-AF65-F5344CB8AC3E}">
        <p14:creationId xmlns:p14="http://schemas.microsoft.com/office/powerpoint/2010/main" val="23313627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baseline="0" dirty="0"/>
              <a:t>Trainer’s Notes:</a:t>
            </a:r>
            <a:endParaRPr lang="en-US" b="1"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anxieties around emergencies can be lessened with residents if they are informed of the facility’s plans and if they proactively participate</a:t>
            </a:r>
            <a:r>
              <a:rPr lang="en-US" baseline="0" dirty="0"/>
              <a:t> in preparations.</a:t>
            </a:r>
          </a:p>
          <a:p>
            <a:r>
              <a:rPr lang="en-US" dirty="0"/>
              <a:t>Encourage facility staff to inform residents</a:t>
            </a:r>
            <a:r>
              <a:rPr lang="en-US" baseline="0" dirty="0"/>
              <a:t> of the facility emergency plan and to include them in facility drills. Urge facilities to include local fire, e</a:t>
            </a:r>
            <a:r>
              <a:rPr lang="en-US" dirty="0"/>
              <a:t>mergency medical technicians </a:t>
            </a:r>
            <a:r>
              <a:rPr lang="en-US" baseline="0" dirty="0"/>
              <a:t>(EMTs), law enforcement and emergency management entities in visits with residents prior to any emergencies. Share examples of resident Go-Bags. These bags or pillowcases can include the resident’s name, critical medical information, paper copy of names and contact information for resident’s family/friends that are ‘in case of emergency’ (ICE) contacts, a small flashlight, and personal items (e.g., spare glasses, hearing aid batteries, etc.).</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15</a:t>
            </a:fld>
            <a:endParaRPr lang="en-US" dirty="0"/>
          </a:p>
        </p:txBody>
      </p:sp>
    </p:spTree>
    <p:extLst>
      <p:ext uri="{BB962C8B-B14F-4D97-AF65-F5344CB8AC3E}">
        <p14:creationId xmlns:p14="http://schemas.microsoft.com/office/powerpoint/2010/main" val="13751484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r>
              <a:rPr lang="en-US" b="0" i="0" dirty="0"/>
              <a:t>Use this free fact sheet to help residents understand what questions to ask facility staff about emergency preparedness. </a:t>
            </a:r>
          </a:p>
          <a:p>
            <a:endParaRPr lang="en-US" b="0" i="0" dirty="0"/>
          </a:p>
          <a:p>
            <a:r>
              <a:rPr lang="en-US" b="1" i="1" dirty="0"/>
              <a:t>Trainer’s Tip:</a:t>
            </a:r>
          </a:p>
          <a:p>
            <a:r>
              <a:rPr lang="en-US" b="0" i="0" dirty="0"/>
              <a:t>Share your state and/or local consumer education materials, as applicable. </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16</a:t>
            </a:fld>
            <a:endParaRPr lang="en-US" dirty="0"/>
          </a:p>
        </p:txBody>
      </p:sp>
    </p:spTree>
    <p:extLst>
      <p:ext uri="{BB962C8B-B14F-4D97-AF65-F5344CB8AC3E}">
        <p14:creationId xmlns:p14="http://schemas.microsoft.com/office/powerpoint/2010/main" val="26130385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Trainer’s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are</a:t>
            </a:r>
            <a:r>
              <a:rPr lang="en-US" baseline="0" dirty="0"/>
              <a:t> transitioning now to discussing the role and responsibilities of the Ombudsman program in emergency preparedness and in assisting residents after an emergency. The next slides discuss our responsibilities and the best ways to assist residents.</a:t>
            </a:r>
          </a:p>
          <a:p>
            <a:endParaRPr lang="en-US" baseline="0" dirty="0"/>
          </a:p>
          <a:p>
            <a:r>
              <a:rPr lang="en-US" b="1" baseline="0" dirty="0"/>
              <a:t>Trainer’s Tip:</a:t>
            </a:r>
          </a:p>
          <a:p>
            <a:r>
              <a:rPr lang="en-US" dirty="0"/>
              <a:t>Prior</a:t>
            </a:r>
            <a:r>
              <a:rPr lang="en-US" baseline="0" dirty="0"/>
              <a:t> to the training r</a:t>
            </a:r>
            <a:r>
              <a:rPr lang="en-US" dirty="0"/>
              <a:t>eview the responsibilities of Ombudsman program. Explanations</a:t>
            </a:r>
            <a:r>
              <a:rPr lang="en-US" baseline="0" dirty="0"/>
              <a:t> are provided for the duties and responsibilities of both the state ombudsman and representatives. Resource links are provided below. </a:t>
            </a:r>
          </a:p>
          <a:p>
            <a:endParaRPr lang="en-US" baseline="0" dirty="0"/>
          </a:p>
          <a:p>
            <a:r>
              <a:rPr lang="en-US" baseline="0" dirty="0"/>
              <a:t>Also review your state’s policies and procedures applicable to the role of the LTCOP and emergencies. </a:t>
            </a:r>
            <a:endParaRPr lang="en-US" dirty="0"/>
          </a:p>
          <a:p>
            <a:endParaRPr lang="en-US" baseline="0" dirty="0"/>
          </a:p>
          <a:p>
            <a:r>
              <a:rPr lang="en-US" dirty="0"/>
              <a:t>Responsibilities</a:t>
            </a:r>
            <a:r>
              <a:rPr lang="en-US" baseline="0" dirty="0"/>
              <a:t> of State Long-Term Care Ombudsmen and representatives are outlined in the CMS checklist. </a:t>
            </a:r>
          </a:p>
          <a:p>
            <a:r>
              <a:rPr lang="en-US" b="0" dirty="0"/>
              <a:t>https://www.cms.gov/Medicare/Provider-Enrollment-and-Certification/SurveyCertEmergPrep/Downloads/SandC_EPChecklist_Persons_LTCFacilities_Ombudsmen.pdf </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17</a:t>
            </a:fld>
            <a:endParaRPr lang="en-US" dirty="0"/>
          </a:p>
        </p:txBody>
      </p:sp>
    </p:spTree>
    <p:extLst>
      <p:ext uri="{BB962C8B-B14F-4D97-AF65-F5344CB8AC3E}">
        <p14:creationId xmlns:p14="http://schemas.microsoft.com/office/powerpoint/2010/main" val="6892371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r>
              <a:rPr lang="en-US" dirty="0"/>
              <a:t>The Older Americans Act (OAA) does not authorize ombudsman programs to serve as first responders in emergencies or disasters.  The OAA does not contain any specific provisions regarding activities related to Ombudsman program emergency preparedness or response.  </a:t>
            </a:r>
          </a:p>
          <a:p>
            <a:endParaRPr lang="en-US" dirty="0"/>
          </a:p>
          <a:p>
            <a:r>
              <a:rPr lang="en-US" dirty="0"/>
              <a:t>However, the OAA and federal LTCOP regulations DO require the Ombudsman program to provide services to assist residents in protecting their health, safety, welfare, and rights, as well as to represent the interests of residents before governmental agencies. </a:t>
            </a:r>
          </a:p>
          <a:p>
            <a:endParaRPr lang="en-US" dirty="0"/>
          </a:p>
          <a:p>
            <a:r>
              <a:rPr lang="en-US" dirty="0"/>
              <a:t>Ombudsman programs are encouraged to take measures to prepare for emergencies, and to adopt policies and procedures for their programs.  Those policies need to be created in consultation with the agencies hosting local Ombudsman entities and with representatives of the Office.</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18</a:t>
            </a:fld>
            <a:endParaRPr lang="en-US" dirty="0"/>
          </a:p>
        </p:txBody>
      </p:sp>
    </p:spTree>
    <p:extLst>
      <p:ext uri="{BB962C8B-B14F-4D97-AF65-F5344CB8AC3E}">
        <p14:creationId xmlns:p14="http://schemas.microsoft.com/office/powerpoint/2010/main" val="23813415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pPr marL="0" indent="0">
              <a:buNone/>
            </a:pPr>
            <a:r>
              <a:rPr lang="en-US" dirty="0"/>
              <a:t>References to the LTCOP </a:t>
            </a:r>
          </a:p>
          <a:p>
            <a:pPr marL="457200" indent="-457200">
              <a:buFont typeface="+mj-lt"/>
              <a:buAutoNum type="arabicPeriod"/>
            </a:pPr>
            <a:r>
              <a:rPr lang="en-US" dirty="0"/>
              <a:t>Member of State Emergency Planning Committee</a:t>
            </a:r>
          </a:p>
          <a:p>
            <a:pPr marL="457200" indent="-457200">
              <a:buFont typeface="+mj-lt"/>
              <a:buAutoNum type="arabicPeriod"/>
            </a:pPr>
            <a:r>
              <a:rPr lang="en-US" dirty="0"/>
              <a:t>Publicize information regarding clearinghouse (resident tracking) on LTCOP website (and others)</a:t>
            </a:r>
          </a:p>
          <a:p>
            <a:pPr marL="457200" indent="-457200">
              <a:buFont typeface="+mj-lt"/>
              <a:buAutoNum type="arabicPeriod"/>
            </a:pPr>
            <a:r>
              <a:rPr lang="en-US" dirty="0"/>
              <a:t>State Survey Agency and LTCOP staff contact the healthcare facility to determine the status of the facilities in affected areas as soon as possible. Exception: regulatory and ombudsman representatives are in areas under mandatory evacuation. </a:t>
            </a:r>
          </a:p>
          <a:p>
            <a:endParaRPr lang="en-US" dirty="0"/>
          </a:p>
          <a:p>
            <a:r>
              <a:rPr lang="en-US" dirty="0">
                <a:hlinkClick r:id="rId3"/>
              </a:rPr>
              <a:t>Checklist for Ombudsman/Long-Term Care Facility Emergency Preparedness and Follow-Through</a:t>
            </a:r>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19</a:t>
            </a:fld>
            <a:endParaRPr lang="en-US" dirty="0"/>
          </a:p>
        </p:txBody>
      </p:sp>
    </p:spTree>
    <p:extLst>
      <p:ext uri="{BB962C8B-B14F-4D97-AF65-F5344CB8AC3E}">
        <p14:creationId xmlns:p14="http://schemas.microsoft.com/office/powerpoint/2010/main" val="17980361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baseline="0" dirty="0"/>
              <a:t>Trainer’s Tips: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Part II of the CMS Checklist focuses on the responsibilities of the State Ombudsman and representatives of the Office. This is the first page of Part II. Select one or two of the responsibilities to discuss.</a:t>
            </a:r>
            <a:endParaRPr lang="en-US" dirty="0"/>
          </a:p>
          <a:p>
            <a:endParaRPr lang="en-US" dirty="0"/>
          </a:p>
          <a:p>
            <a:r>
              <a:rPr lang="en-US" dirty="0"/>
              <a:t>Responsibilities</a:t>
            </a:r>
            <a:r>
              <a:rPr lang="en-US" baseline="0" dirty="0"/>
              <a:t> of both the State Long-Term Care Ombudsmen and representatives of the Office are outlined in the CMS checklist. </a:t>
            </a:r>
          </a:p>
          <a:p>
            <a:r>
              <a:rPr lang="en-US" b="1" dirty="0"/>
              <a:t>https://www.cms.gov/Medicare/Provider-Enrollment-and-Certification/SurveyCertEmergPrep/Downloads/SandC_EPChecklist_Persons_LTCFacilities_Ombudsmen.pdf </a:t>
            </a:r>
          </a:p>
          <a:p>
            <a:r>
              <a:rPr lang="en-US" dirty="0"/>
              <a:t>Make</a:t>
            </a:r>
            <a:r>
              <a:rPr lang="en-US" baseline="0" dirty="0"/>
              <a:t> copies available to participants. </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20</a:t>
            </a:fld>
            <a:endParaRPr lang="en-US" dirty="0"/>
          </a:p>
        </p:txBody>
      </p:sp>
    </p:spTree>
    <p:extLst>
      <p:ext uri="{BB962C8B-B14F-4D97-AF65-F5344CB8AC3E}">
        <p14:creationId xmlns:p14="http://schemas.microsoft.com/office/powerpoint/2010/main" val="4013567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i="1" dirty="0"/>
              <a:t>Trainer’s Tip: </a:t>
            </a:r>
            <a:r>
              <a:rPr lang="en-US" sz="1200" dirty="0"/>
              <a:t>The following is background information and does not need to be read aloud. </a:t>
            </a:r>
          </a:p>
          <a:p>
            <a:pPr marL="0" indent="0">
              <a:buNone/>
            </a:pPr>
            <a:endParaRPr lang="en-US" sz="1200" dirty="0"/>
          </a:p>
          <a:p>
            <a:pPr marL="0" indent="0">
              <a:buNone/>
            </a:pPr>
            <a:r>
              <a:rPr lang="en-US" sz="1200" dirty="0"/>
              <a:t>The National Ombudsman Resource Center (NORC) is a project of the U.S. Administration for Community Living, Department of Health and Human Services, operated by the National Consumer Voice for Quality Long-Term Care. </a:t>
            </a:r>
          </a:p>
          <a:p>
            <a:pPr marL="0" indent="0">
              <a:lnSpc>
                <a:spcPct val="100000"/>
              </a:lnSpc>
              <a:buNone/>
            </a:pPr>
            <a:endParaRPr lang="en-US" sz="1200" dirty="0"/>
          </a:p>
          <a:p>
            <a:r>
              <a:rPr lang="en-US" dirty="0">
                <a:ea typeface="ＭＳ Ｐゴシック" pitchFamily="127" charset="-128"/>
              </a:rPr>
              <a:t>This project was supported by the Administration for Community Living (ACL), U.S. Department of Health and Human Services (HHS) as part of a financial assistance award totaling $516,407 with 100 percent funding by ACL/HHS. The contents are those of the author(s) and do not necessarily represent the official views of, nor an endorsement, by ACL/HHS or the U.S. Government.</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2</a:t>
            </a:fld>
            <a:endParaRPr lang="en-US" dirty="0"/>
          </a:p>
        </p:txBody>
      </p:sp>
    </p:spTree>
    <p:extLst>
      <p:ext uri="{BB962C8B-B14F-4D97-AF65-F5344CB8AC3E}">
        <p14:creationId xmlns:p14="http://schemas.microsoft.com/office/powerpoint/2010/main" val="23577301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Trainer’s Tip: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is a placeholder for state LTCOP policies and procedures regarding the program’s role in emergency preparedness and response (including policies and practices regarding program practices during infectious disease outbreaks).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Refer to the ACL Model Policy and Procedures for emergency planning.</a:t>
            </a:r>
            <a:r>
              <a:rPr lang="en-US" baseline="0" dirty="0"/>
              <a:t> The Model is listed as a resource near the end of the training module.</a:t>
            </a:r>
            <a:endParaRPr lang="en-US" dirty="0"/>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21</a:t>
            </a:fld>
            <a:endParaRPr lang="en-US" dirty="0"/>
          </a:p>
        </p:txBody>
      </p:sp>
    </p:spTree>
    <p:extLst>
      <p:ext uri="{BB962C8B-B14F-4D97-AF65-F5344CB8AC3E}">
        <p14:creationId xmlns:p14="http://schemas.microsoft.com/office/powerpoint/2010/main" val="34976384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r>
              <a:rPr lang="en-US" dirty="0"/>
              <a:t>In the world of emergency management,</a:t>
            </a:r>
            <a:r>
              <a:rPr lang="en-US" baseline="0" dirty="0"/>
              <a:t> first responders view Ombudsman programs, Adult Protective Services, Protection and Advocacy staff, social workers, etc. as “second responders.” Second responders are allowed on the scene once the danger is over and it is deemed save to enter the area. </a:t>
            </a:r>
            <a:endParaRPr lang="en-US" dirty="0"/>
          </a:p>
          <a:p>
            <a:endParaRPr lang="en-US" dirty="0"/>
          </a:p>
          <a:p>
            <a:pPr marL="0" indent="0">
              <a:buNone/>
            </a:pPr>
            <a:r>
              <a:rPr lang="en-US" dirty="0"/>
              <a:t>Ombudsman programs are not First Responders.</a:t>
            </a:r>
          </a:p>
          <a:p>
            <a:pPr marL="0" indent="0">
              <a:buNone/>
            </a:pPr>
            <a:endParaRPr lang="en-US" dirty="0"/>
          </a:p>
          <a:p>
            <a:pPr marL="0" indent="0">
              <a:buNone/>
            </a:pPr>
            <a:r>
              <a:rPr lang="en-US" dirty="0"/>
              <a:t>First Responders include</a:t>
            </a:r>
          </a:p>
          <a:p>
            <a:pPr marL="171450" indent="-171450">
              <a:buFont typeface="Arial" panose="020B0604020202020204" pitchFamily="34" charset="0"/>
              <a:buChar char="•"/>
            </a:pPr>
            <a:r>
              <a:rPr lang="en-US" dirty="0"/>
              <a:t>Firefighters</a:t>
            </a:r>
          </a:p>
          <a:p>
            <a:pPr marL="171450" indent="-171450">
              <a:buFont typeface="Arial" panose="020B0604020202020204" pitchFamily="34" charset="0"/>
              <a:buChar char="•"/>
            </a:pPr>
            <a:r>
              <a:rPr lang="en-US" dirty="0"/>
              <a:t>Law Enforcement officers</a:t>
            </a:r>
          </a:p>
          <a:p>
            <a:pPr marL="171450" indent="-171450">
              <a:buFont typeface="Arial" panose="020B0604020202020204" pitchFamily="34" charset="0"/>
              <a:buChar char="•"/>
            </a:pPr>
            <a:r>
              <a:rPr lang="en-US" dirty="0"/>
              <a:t>Emergency Medical Technician (EMTs)</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22</a:t>
            </a:fld>
            <a:endParaRPr lang="en-US" dirty="0"/>
          </a:p>
        </p:txBody>
      </p:sp>
    </p:spTree>
    <p:extLst>
      <p:ext uri="{BB962C8B-B14F-4D97-AF65-F5344CB8AC3E}">
        <p14:creationId xmlns:p14="http://schemas.microsoft.com/office/powerpoint/2010/main" val="37222927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r>
              <a:rPr lang="en-US" dirty="0"/>
              <a:t>Prior to any emergency, Ombudsman program representatives: </a:t>
            </a:r>
          </a:p>
          <a:p>
            <a:r>
              <a:rPr lang="en-US" dirty="0"/>
              <a:t>Become generally familiar with the local emergency plans and the roles of local, county, and state agencies in a disaster, especially as pertaining to long-term care facilities. Become familiar with emergency plans of facilities in the region for which the regional program has responsibility. If a state or regional clearing house for</a:t>
            </a:r>
            <a:r>
              <a:rPr lang="en-US" baseline="0" dirty="0"/>
              <a:t> </a:t>
            </a:r>
            <a:r>
              <a:rPr lang="en-US" dirty="0"/>
              <a:t>evacuations has been established, know the agency, phone number and e-mail where facility evacuations will be reported. Maintain, at home and office, hard copies of current contact information for facilities, Resident Council leadership, other Ombudsman program representatives, and appropriate agencies, especially the local emergency management agency.</a:t>
            </a:r>
          </a:p>
          <a:p>
            <a:endParaRPr lang="en-US" dirty="0"/>
          </a:p>
          <a:p>
            <a:r>
              <a:rPr lang="en-US" b="1" i="1" dirty="0"/>
              <a:t>Trainer’s Tips:</a:t>
            </a:r>
          </a:p>
          <a:p>
            <a:r>
              <a:rPr lang="en-US" dirty="0"/>
              <a:t>Resource</a:t>
            </a:r>
            <a:r>
              <a:rPr lang="en-US" b="1" dirty="0"/>
              <a:t>: </a:t>
            </a:r>
            <a:r>
              <a:rPr lang="en-US" b="0" dirty="0"/>
              <a:t>https://www.cms.gov/Medicare/Provider-Enrollment-and-Certification/SurveyCertEmergPrep/Downloads/SandC_EPChecklist_Persons_LTCFacilities_Ombudsmen.pdf </a:t>
            </a:r>
          </a:p>
          <a:p>
            <a:r>
              <a:rPr lang="en-US" b="0" dirty="0"/>
              <a:t>Resource:</a:t>
            </a:r>
            <a:r>
              <a:rPr lang="en-US" b="0" baseline="0" dirty="0"/>
              <a:t> https://ltcombudsman.org/issues/emergency-preparedness</a:t>
            </a:r>
            <a:endParaRPr lang="en-US" b="0" dirty="0"/>
          </a:p>
          <a:p>
            <a:r>
              <a:rPr lang="en-US" b="0" dirty="0"/>
              <a:t>Research</a:t>
            </a:r>
            <a:r>
              <a:rPr lang="en-US" b="0" baseline="0" dirty="0"/>
              <a:t> state and local emergency response resources</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23</a:t>
            </a:fld>
            <a:endParaRPr lang="en-US" dirty="0"/>
          </a:p>
        </p:txBody>
      </p:sp>
    </p:spTree>
    <p:extLst>
      <p:ext uri="{BB962C8B-B14F-4D97-AF65-F5344CB8AC3E}">
        <p14:creationId xmlns:p14="http://schemas.microsoft.com/office/powerpoint/2010/main" val="11940105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r>
              <a:rPr lang="en-US" dirty="0"/>
              <a:t>Prior to an anticipated emergency and following an emergency:  The regional ombudsman program coordinator assigns a representative to check on each facility covered by the program and reviews the responsibilities listed below with representatives assigned to facilities.  Assigned representatives check on assigned facilities to ensure that residents’ rights are protected prior to, during, and after evacuation and provide information about conditions and any evacuation to the regional ombudsman coordinator; regional coordinator provides information to the state ombudsman office. Exception: when the ombudsman lives in an area under mandatory evacuation; however, if possible, the ombudsman should contact the facility by telephone, even if the area is under evacuation order. (Some states may have other specific procedures in place which ombudsman representatives would be required to follow.)  Ombudsman representatives visit residents as soon as possible after the disaster, whether they have been sheltered in the facility or transferred to another location. (If they have been transferred out of the region, state ombudsman and regional coordinators coordinate visitation by ombudsman representatives in the receiving region.) </a:t>
            </a:r>
          </a:p>
          <a:p>
            <a:endParaRPr lang="en-US" dirty="0"/>
          </a:p>
          <a:p>
            <a:r>
              <a:rPr lang="en-US" dirty="0"/>
              <a:t>Discuss and record their immediate status/needs. If the state and local ombudsman coordinator decide a form is needed, use appropriate form to record information (a sample form is attached) and send a copy of the form to whomever they specify. </a:t>
            </a:r>
          </a:p>
          <a:p>
            <a:endParaRPr lang="en-US" dirty="0"/>
          </a:p>
          <a:p>
            <a:r>
              <a:rPr lang="en-US" dirty="0"/>
              <a:t>Take urgent action to help obtain the resources and assistance residents need to be safe and, if they have been evacuated, find their loved ones and relocate to an area/facility or other setting of their preference. (Note: the ombudsman is not responsible for providing resources but instead should be aware of available resources and work to ensure they are provided to residents.)  Track, if possible, the impact of the disaster on the residents</a:t>
            </a:r>
          </a:p>
          <a:p>
            <a:endParaRPr lang="en-US" dirty="0"/>
          </a:p>
          <a:p>
            <a:r>
              <a:rPr lang="en-US" b="1" i="1" dirty="0"/>
              <a:t>Trainer’s Tips:</a:t>
            </a:r>
          </a:p>
          <a:p>
            <a:r>
              <a:rPr lang="en-US" dirty="0"/>
              <a:t>Resource</a:t>
            </a:r>
            <a:r>
              <a:rPr lang="en-US" b="0" dirty="0"/>
              <a:t>: https://www.cms.gov/Medicare/Provider-Enrollment-and-Certification/SurveyCertEmergPrep/Downloads/SandC_EPChecklist_Persons_LTCFacilities_Ombudsmen.pdf </a:t>
            </a:r>
          </a:p>
          <a:p>
            <a:r>
              <a:rPr lang="en-US" b="0" dirty="0"/>
              <a:t>Resource:</a:t>
            </a:r>
            <a:r>
              <a:rPr lang="en-US" b="0" baseline="0" dirty="0"/>
              <a:t> https://ltcombudsman.org/issues/emergency-preparedness</a:t>
            </a:r>
            <a:endParaRPr lang="en-US" b="0" dirty="0"/>
          </a:p>
          <a:p>
            <a:r>
              <a:rPr lang="en-US" b="0" dirty="0"/>
              <a:t>Research</a:t>
            </a:r>
            <a:r>
              <a:rPr lang="en-US" b="0" baseline="0" dirty="0"/>
              <a:t> state and local emergency response resources</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24</a:t>
            </a:fld>
            <a:endParaRPr lang="en-US" dirty="0"/>
          </a:p>
        </p:txBody>
      </p:sp>
    </p:spTree>
    <p:extLst>
      <p:ext uri="{BB962C8B-B14F-4D97-AF65-F5344CB8AC3E}">
        <p14:creationId xmlns:p14="http://schemas.microsoft.com/office/powerpoint/2010/main" val="34664144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pPr marL="0" indent="0">
              <a:buNone/>
            </a:pPr>
            <a:r>
              <a:rPr lang="en-US" dirty="0"/>
              <a:t>DO:</a:t>
            </a:r>
          </a:p>
          <a:p>
            <a:pPr marL="171450" indent="-171450">
              <a:buFont typeface="Arial" panose="020B0604020202020204" pitchFamily="34" charset="0"/>
              <a:buChar char="•"/>
            </a:pPr>
            <a:r>
              <a:rPr lang="en-US" dirty="0"/>
              <a:t>Encourage the resident to talk</a:t>
            </a:r>
          </a:p>
          <a:p>
            <a:pPr marL="171450" indent="-171450">
              <a:buFont typeface="Arial" panose="020B0604020202020204" pitchFamily="34" charset="0"/>
              <a:buChar char="•"/>
            </a:pPr>
            <a:r>
              <a:rPr lang="en-US" dirty="0"/>
              <a:t>Work to develop trust</a:t>
            </a:r>
          </a:p>
          <a:p>
            <a:pPr marL="171450" indent="-171450">
              <a:buFont typeface="Arial" panose="020B0604020202020204" pitchFamily="34" charset="0"/>
              <a:buChar char="•"/>
            </a:pPr>
            <a:r>
              <a:rPr lang="en-US" dirty="0"/>
              <a:t>Present optimism </a:t>
            </a:r>
          </a:p>
          <a:p>
            <a:pPr marL="171450" indent="-171450">
              <a:buFont typeface="Arial" panose="020B0604020202020204" pitchFamily="34" charset="0"/>
              <a:buChar char="•"/>
            </a:pPr>
            <a:r>
              <a:rPr lang="en-US" dirty="0"/>
              <a:t>Anticipate emotions such as anxiety</a:t>
            </a:r>
          </a:p>
          <a:p>
            <a:pPr marL="171450" indent="-171450">
              <a:buFont typeface="Arial" panose="020B0604020202020204" pitchFamily="34" charset="0"/>
              <a:buChar char="•"/>
            </a:pPr>
            <a:r>
              <a:rPr lang="en-US" dirty="0"/>
              <a:t>Counsel residents about rights</a:t>
            </a:r>
          </a:p>
          <a:p>
            <a:pPr marL="171450" indent="-171450">
              <a:buFont typeface="Arial" panose="020B0604020202020204" pitchFamily="34" charset="0"/>
              <a:buChar char="•"/>
            </a:pPr>
            <a:r>
              <a:rPr lang="en-US" dirty="0"/>
              <a:t>Provide information</a:t>
            </a:r>
          </a:p>
          <a:p>
            <a:pPr marL="171450" indent="-171450">
              <a:buFont typeface="Arial" panose="020B0604020202020204" pitchFamily="34" charset="0"/>
              <a:buChar char="•"/>
            </a:pPr>
            <a:r>
              <a:rPr lang="en-US" dirty="0"/>
              <a:t>Complaint investigation and resolution</a:t>
            </a:r>
          </a:p>
          <a:p>
            <a:pPr marL="0" indent="0">
              <a:buNone/>
            </a:pPr>
            <a:endParaRPr lang="en-US" dirty="0"/>
          </a:p>
          <a:p>
            <a:pPr marL="0" indent="0">
              <a:buNone/>
            </a:pPr>
            <a:r>
              <a:rPr lang="en-US" dirty="0"/>
              <a:t>DO NOT:</a:t>
            </a:r>
          </a:p>
          <a:p>
            <a:pPr marL="171450" indent="-171450">
              <a:buFont typeface="Arial" panose="020B0604020202020204" pitchFamily="34" charset="0"/>
              <a:buChar char="•"/>
            </a:pPr>
            <a:r>
              <a:rPr lang="en-US" dirty="0"/>
              <a:t>Argue with a resident</a:t>
            </a:r>
          </a:p>
          <a:p>
            <a:pPr marL="171450" indent="-171450">
              <a:buFont typeface="Arial" panose="020B0604020202020204" pitchFamily="34" charset="0"/>
              <a:buChar char="•"/>
            </a:pPr>
            <a:r>
              <a:rPr lang="en-US" dirty="0"/>
              <a:t>Give orders</a:t>
            </a:r>
          </a:p>
          <a:p>
            <a:pPr marL="171450" indent="-171450">
              <a:buFont typeface="Arial" panose="020B0604020202020204" pitchFamily="34" charset="0"/>
              <a:buChar char="•"/>
            </a:pPr>
            <a:r>
              <a:rPr lang="en-US" dirty="0"/>
              <a:t>Take an emotional and/or behavioral response to stress personally</a:t>
            </a:r>
          </a:p>
          <a:p>
            <a:pPr marL="171450" indent="-171450">
              <a:buFont typeface="Arial" panose="020B0604020202020204" pitchFamily="34" charset="0"/>
              <a:buChar char="•"/>
            </a:pPr>
            <a:r>
              <a:rPr lang="en-US" dirty="0"/>
              <a:t>Exclude the resident in decision-making </a:t>
            </a:r>
          </a:p>
          <a:p>
            <a:pPr>
              <a:buFont typeface="Wingdings" panose="05000000000000000000" pitchFamily="2" charset="2"/>
              <a:buChar char="Ø"/>
            </a:pPr>
            <a:endParaRPr lang="en-US" dirty="0"/>
          </a:p>
          <a:p>
            <a:r>
              <a:rPr lang="en-US" b="1" i="1" dirty="0"/>
              <a:t>Trainer’s Tips:</a:t>
            </a:r>
          </a:p>
          <a:p>
            <a:r>
              <a:rPr lang="en-US" dirty="0"/>
              <a:t>Resource</a:t>
            </a:r>
            <a:r>
              <a:rPr lang="en-US" b="1" dirty="0"/>
              <a:t>: https://www.cms.gov/Medicare/Provider-Enrollment-and-Certification/SurveyCertEmergPrep/Downloads/SandC_EPChecklist_Persons_LTCFacilities_Ombudsmen.pdf </a:t>
            </a:r>
          </a:p>
          <a:p>
            <a:r>
              <a:rPr lang="en-US" dirty="0"/>
              <a:t>Resource:</a:t>
            </a:r>
            <a:r>
              <a:rPr lang="en-US" baseline="0" dirty="0"/>
              <a:t> </a:t>
            </a:r>
            <a:r>
              <a:rPr lang="en-US" b="1" baseline="0" dirty="0"/>
              <a:t>https://ltcombudsman.org/issues/emergency-preparedness</a:t>
            </a:r>
            <a:endParaRPr lang="en-US" b="1" dirty="0"/>
          </a:p>
          <a:p>
            <a:r>
              <a:rPr lang="en-US" b="0" dirty="0"/>
              <a:t>Research</a:t>
            </a:r>
            <a:r>
              <a:rPr lang="en-US" b="0" baseline="0" dirty="0"/>
              <a:t> state and local emergency response resources</a:t>
            </a:r>
          </a:p>
          <a:p>
            <a:pPr>
              <a:buFont typeface="Wingdings" panose="05000000000000000000" pitchFamily="2" charset="2"/>
              <a:buNone/>
            </a:pPr>
            <a:endParaRPr lang="en-US" dirty="0"/>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25</a:t>
            </a:fld>
            <a:endParaRPr lang="en-US" dirty="0"/>
          </a:p>
        </p:txBody>
      </p:sp>
    </p:spTree>
    <p:extLst>
      <p:ext uri="{BB962C8B-B14F-4D97-AF65-F5344CB8AC3E}">
        <p14:creationId xmlns:p14="http://schemas.microsoft.com/office/powerpoint/2010/main" val="14425661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baseline="0" dirty="0"/>
              <a:t>Trainer’s Notes:</a:t>
            </a:r>
            <a:endParaRPr lang="en-US" i="1" baseline="0" dirty="0"/>
          </a:p>
          <a:p>
            <a:pPr marL="0" indent="0">
              <a:buNone/>
            </a:pPr>
            <a:r>
              <a:rPr lang="en-US" dirty="0"/>
              <a:t>Ms. Garza and Ms. May were relocated to a different facility after a local disaster. When they returned to their original facility after the facility was repaired, they were told they could not share a room.</a:t>
            </a:r>
          </a:p>
          <a:p>
            <a:pPr marL="0" indent="0">
              <a:buNone/>
            </a:pPr>
            <a:endParaRPr lang="en-US" dirty="0"/>
          </a:p>
          <a:p>
            <a:pPr marL="0" indent="0">
              <a:buNone/>
            </a:pPr>
            <a:r>
              <a:rPr lang="en-US" dirty="0"/>
              <a:t>After you receive permission to work the complaint, describe the steps you take. </a:t>
            </a:r>
          </a:p>
          <a:p>
            <a:endParaRPr lang="en-US" b="1" i="1" dirty="0"/>
          </a:p>
          <a:p>
            <a:r>
              <a:rPr lang="en-US" b="1" i="1" dirty="0"/>
              <a:t>Trainer’s Tips:</a:t>
            </a:r>
          </a:p>
          <a:p>
            <a:r>
              <a:rPr lang="en-US" dirty="0"/>
              <a:t>It</a:t>
            </a:r>
            <a:r>
              <a:rPr lang="en-US" baseline="0" dirty="0"/>
              <a:t> is helpful for representatives to think through what types of complaints they may work on after a disaster. Spend time discussing some hypothetical cases or choose a “real” case to review. If choosing a real case to discuss remember to change the names and location. </a:t>
            </a:r>
          </a:p>
          <a:p>
            <a:endParaRPr lang="en-US" baseline="0" dirty="0"/>
          </a:p>
          <a:p>
            <a:r>
              <a:rPr lang="en-US" b="1" baseline="0" dirty="0"/>
              <a:t>NORC Resources</a:t>
            </a:r>
          </a:p>
          <a:p>
            <a:r>
              <a:rPr lang="en-US" baseline="0" dirty="0"/>
              <a:t>Examples of LTCOP work after an emergency: </a:t>
            </a:r>
            <a:r>
              <a:rPr lang="en-US" b="0" baseline="0" dirty="0"/>
              <a:t>https://ltcombudsman.org/uploads/files/issues/before-during-after-pub.pdf </a:t>
            </a:r>
          </a:p>
          <a:p>
            <a:r>
              <a:rPr lang="en-US" b="0" baseline="0" dirty="0"/>
              <a:t>Additional information: https://ltcombudsman.org/issues/emergency-preparedness</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26</a:t>
            </a:fld>
            <a:endParaRPr lang="en-US" dirty="0"/>
          </a:p>
        </p:txBody>
      </p:sp>
    </p:spTree>
    <p:extLst>
      <p:ext uri="{BB962C8B-B14F-4D97-AF65-F5344CB8AC3E}">
        <p14:creationId xmlns:p14="http://schemas.microsoft.com/office/powerpoint/2010/main" val="7397676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r>
              <a:rPr lang="en-US" dirty="0"/>
              <a:t>Mr. Brown’s daughter tells you that her dad’s hearing aids were left behind during evacuation and were destroyed in the facility fire. The fire was a result of a large wildfire and was a state and federally declared emergency. She wants the facility to pay for the replacements of the hearing aids.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After you receive permission to work the complaint, describe the steps you take. </a:t>
            </a:r>
          </a:p>
          <a:p>
            <a:endParaRPr lang="en-US" dirty="0"/>
          </a:p>
          <a:p>
            <a:r>
              <a:rPr lang="en-US" b="1" i="1" dirty="0"/>
              <a:t>Trainer’s Tips:</a:t>
            </a:r>
          </a:p>
          <a:p>
            <a:r>
              <a:rPr lang="en-US" dirty="0"/>
              <a:t>It</a:t>
            </a:r>
            <a:r>
              <a:rPr lang="en-US" baseline="0" dirty="0"/>
              <a:t> is helpful for representatives to think through what types of complaints they may work on after a disaster. Spend time discussing some hypothetical cases or choose a “real” case to review. If choosing a real case to discuss remember to change the names and location.</a:t>
            </a:r>
          </a:p>
          <a:p>
            <a:endParaRPr lang="en-US" baseline="0" dirty="0"/>
          </a:p>
          <a:p>
            <a:r>
              <a:rPr lang="en-US" dirty="0"/>
              <a:t>Possible leading questions: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More than likely several residents will have complaints about personal belongings that were destroyed in the fire. </a:t>
            </a:r>
            <a:r>
              <a:rPr lang="en-US" dirty="0"/>
              <a:t>Will</a:t>
            </a:r>
            <a:r>
              <a:rPr lang="en-US" baseline="0" dirty="0"/>
              <a:t> the facility’s insurance cover loss of resident’s personal belongings? May residents file for compensation or seek reimbursement for loss items through FEMA? IF the resident lost durable medical equipment such as custom wheelchair will Medicare/Medicaid pay for a new custom wheelchair?</a:t>
            </a:r>
          </a:p>
          <a:p>
            <a:endParaRPr lang="en-US" baseline="0" dirty="0"/>
          </a:p>
          <a:p>
            <a:r>
              <a:rPr lang="en-US" b="1" baseline="0" dirty="0"/>
              <a:t>NORC Resources</a:t>
            </a:r>
          </a:p>
          <a:p>
            <a:r>
              <a:rPr lang="en-US" baseline="0" dirty="0"/>
              <a:t>Examples of LTCOP work after an emergency: </a:t>
            </a:r>
            <a:r>
              <a:rPr lang="en-US" b="0" baseline="0" dirty="0"/>
              <a:t>https://ltcombudsman.org/uploads/files/issues/before-during-after-pub.pdf </a:t>
            </a:r>
          </a:p>
          <a:p>
            <a:r>
              <a:rPr lang="en-US" b="0" baseline="0" dirty="0"/>
              <a:t>Additional information: https://ltcombudsman.org/issues/emergency-preparedness</a:t>
            </a:r>
          </a:p>
          <a:p>
            <a:endParaRPr lang="en-US" baseline="0" dirty="0"/>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27</a:t>
            </a:fld>
            <a:endParaRPr lang="en-US" dirty="0"/>
          </a:p>
        </p:txBody>
      </p:sp>
    </p:spTree>
    <p:extLst>
      <p:ext uri="{BB962C8B-B14F-4D97-AF65-F5344CB8AC3E}">
        <p14:creationId xmlns:p14="http://schemas.microsoft.com/office/powerpoint/2010/main" val="4195839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Residents of a residential care community were moved to another facility after their facility suffered water damage from a flood. Residents lived in the new facility for 12 weeks before returning after renovation to the original facility. Providers are now fighting over residents’ incomes.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After you receive permission to work the complaint, describe what steps you take.</a:t>
            </a:r>
          </a:p>
          <a:p>
            <a:endParaRPr lang="en-US" dirty="0"/>
          </a:p>
          <a:p>
            <a:r>
              <a:rPr lang="en-US" b="1" i="1" dirty="0"/>
              <a:t>Trainer’s Tips:</a:t>
            </a:r>
          </a:p>
          <a:p>
            <a:r>
              <a:rPr lang="en-US" dirty="0"/>
              <a:t>It</a:t>
            </a:r>
            <a:r>
              <a:rPr lang="en-US" baseline="0" dirty="0"/>
              <a:t> is helpful for representatives to think through what types of complaints they may work on after a disaster. Spend time discussing some hypothetical cases or choose a “real” case to review. If choosing a real case to discuss remember to change the names and location.</a:t>
            </a:r>
          </a:p>
          <a:p>
            <a:endParaRPr lang="en-US" baseline="0" dirty="0"/>
          </a:p>
          <a:p>
            <a:r>
              <a:rPr lang="en-US" baseline="0" dirty="0"/>
              <a:t>Possible discussion questions:</a:t>
            </a:r>
          </a:p>
          <a:p>
            <a:r>
              <a:rPr lang="en-US" baseline="0" dirty="0"/>
              <a:t>After talking to the residents, they give the Ombudsman permission to help them. It appears that the RCC that they lived in for 12 weeks during renovation of the original facility, changed the address for the residents’ social security checks to come to the interim facility. Was this the right thing to do? Did the residents agree to this change? During this time did the residents have access to any of their money? Has anyone helped the residents to get address changes for their social security checks? Are the residents at risk of being discharged?</a:t>
            </a:r>
          </a:p>
          <a:p>
            <a:endParaRPr lang="en-US" b="1" baseline="0" dirty="0"/>
          </a:p>
          <a:p>
            <a:r>
              <a:rPr lang="en-US" b="1" baseline="0" dirty="0"/>
              <a:t>NORC Resources</a:t>
            </a:r>
          </a:p>
          <a:p>
            <a:r>
              <a:rPr lang="en-US" baseline="0" dirty="0"/>
              <a:t>Examples of LTCOP work after an emergency: </a:t>
            </a:r>
            <a:r>
              <a:rPr lang="en-US" b="0" baseline="0" dirty="0"/>
              <a:t>https://ltcombudsman.org/uploads/files/issues/before-during-after-pub.pdf </a:t>
            </a:r>
          </a:p>
          <a:p>
            <a:r>
              <a:rPr lang="en-US" b="0" baseline="0" dirty="0"/>
              <a:t>Additional information: https://ltcombudsman.org/issues/emergency-preparedness</a:t>
            </a:r>
          </a:p>
          <a:p>
            <a:endParaRPr lang="en-US" baseline="0" dirty="0"/>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28</a:t>
            </a:fld>
            <a:endParaRPr lang="en-US" dirty="0"/>
          </a:p>
        </p:txBody>
      </p:sp>
    </p:spTree>
    <p:extLst>
      <p:ext uri="{BB962C8B-B14F-4D97-AF65-F5344CB8AC3E}">
        <p14:creationId xmlns:p14="http://schemas.microsoft.com/office/powerpoint/2010/main" val="31474894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baseline="0" dirty="0"/>
              <a:t>Trainer’s Tip: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a:t>Slides 31 and 32 are applicable to the Office of the State LTC Ombudsman. You may choose not share these two slides with representatives and instead share your state’s LTCOP emergency planning and response policy and procedures. </a:t>
            </a:r>
          </a:p>
          <a:p>
            <a:endParaRPr lang="en-US" b="1" i="1" baseline="0" dirty="0"/>
          </a:p>
          <a:p>
            <a:r>
              <a:rPr lang="en-US" b="1" i="1" baseline="0" dirty="0"/>
              <a:t>Trainer’s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As a result of a </a:t>
            </a:r>
            <a:r>
              <a:rPr lang="en-US" dirty="0"/>
              <a:t>U.S.</a:t>
            </a:r>
            <a:r>
              <a:rPr lang="en-US" baseline="0" dirty="0"/>
              <a:t> Office of Inspector General (OIG) report and recommendations to HHS, the Administration for Community Living (ACL) found that the vast majority of LTCOPs around the country did not have policies or procedures related to emergency preparedness or response. </a:t>
            </a:r>
            <a:r>
              <a:rPr lang="en-US" sz="1800" dirty="0">
                <a:effectLst/>
                <a:latin typeface="Calibri" panose="020F0502020204030204" pitchFamily="34" charset="0"/>
                <a:ea typeface="Calibri" panose="020F0502020204030204" pitchFamily="34" charset="0"/>
              </a:rPr>
              <a:t>The Office </a:t>
            </a:r>
            <a:r>
              <a:rPr lang="en-US" sz="1800" dirty="0">
                <a:solidFill>
                  <a:srgbClr val="0000CC"/>
                </a:solidFill>
                <a:effectLst/>
                <a:latin typeface="Calibri" panose="020F0502020204030204" pitchFamily="34" charset="0"/>
                <a:ea typeface="Calibri" panose="020F0502020204030204" pitchFamily="34" charset="0"/>
              </a:rPr>
              <a:t>of Long-Term Care Ombudsman Programs (LTCOP), Administration for Community Living (ACL), </a:t>
            </a:r>
            <a:r>
              <a:rPr lang="en-US" sz="1800" dirty="0">
                <a:effectLst/>
                <a:latin typeface="Calibri" panose="020F0502020204030204" pitchFamily="34" charset="0"/>
                <a:ea typeface="Calibri" panose="020F0502020204030204" pitchFamily="34" charset="0"/>
              </a:rPr>
              <a:t>developed model guidance to state LTCOPs for development of emergency preparedness policies. The </a:t>
            </a:r>
            <a:r>
              <a:rPr lang="en-US" sz="1800" dirty="0">
                <a:solidFill>
                  <a:srgbClr val="0000CC"/>
                </a:solidFill>
                <a:effectLst/>
                <a:latin typeface="Calibri" panose="020F0502020204030204" pitchFamily="34" charset="0"/>
                <a:ea typeface="Calibri" panose="020F0502020204030204" pitchFamily="34" charset="0"/>
              </a:rPr>
              <a:t>model guidance includes </a:t>
            </a:r>
            <a:r>
              <a:rPr lang="en-US" sz="1800" dirty="0">
                <a:effectLst/>
                <a:latin typeface="Calibri" panose="020F0502020204030204" pitchFamily="34" charset="0"/>
                <a:ea typeface="Calibri" panose="020F0502020204030204" pitchFamily="34" charset="0"/>
              </a:rPr>
              <a:t>the following: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endParaRPr>
          </a:p>
          <a:p>
            <a:pPr>
              <a:buFont typeface="Wingdings" panose="05000000000000000000" pitchFamily="2" charset="2"/>
              <a:buChar char="ü"/>
            </a:pPr>
            <a:r>
              <a:rPr lang="en-US" sz="1800" dirty="0"/>
              <a:t>  Functions &amp; responsibilities of State Ombudsmen and representatives regarding EP</a:t>
            </a:r>
          </a:p>
          <a:p>
            <a:pPr marL="0" indent="0">
              <a:buNone/>
            </a:pPr>
            <a:endParaRPr lang="en-US" sz="1800" dirty="0"/>
          </a:p>
          <a:p>
            <a:pPr>
              <a:buFont typeface="Wingdings" panose="05000000000000000000" pitchFamily="2" charset="2"/>
              <a:buChar char="ü"/>
            </a:pPr>
            <a:r>
              <a:rPr lang="en-US" sz="1800" dirty="0"/>
              <a:t>  Coordination &amp; communications with others</a:t>
            </a:r>
          </a:p>
          <a:p>
            <a:pPr marL="0" indent="0">
              <a:buNone/>
            </a:pPr>
            <a:endParaRPr lang="en-US" sz="1800" dirty="0"/>
          </a:p>
          <a:p>
            <a:pPr>
              <a:buFont typeface="Wingdings" panose="05000000000000000000" pitchFamily="2" charset="2"/>
              <a:buChar char="ü"/>
            </a:pPr>
            <a:r>
              <a:rPr lang="en-US" sz="1800" dirty="0"/>
              <a:t>  Provision of LTCOP services</a:t>
            </a:r>
          </a:p>
          <a:p>
            <a:pPr marL="0" indent="0">
              <a:buNone/>
            </a:pPr>
            <a:endParaRPr lang="en-US" sz="1800" dirty="0"/>
          </a:p>
          <a:p>
            <a:pPr>
              <a:buFont typeface="Wingdings" panose="05000000000000000000" pitchFamily="2" charset="2"/>
              <a:buChar char="ü"/>
            </a:pPr>
            <a:r>
              <a:rPr lang="en-US" sz="1800" dirty="0"/>
              <a:t>  Training on EP for representatives</a:t>
            </a:r>
          </a:p>
          <a:p>
            <a:pPr marL="0" indent="0">
              <a:buNone/>
            </a:pPr>
            <a:endParaRPr lang="en-US" sz="1800" dirty="0"/>
          </a:p>
          <a:p>
            <a:pPr>
              <a:buFont typeface="Wingdings" panose="05000000000000000000" pitchFamily="2" charset="2"/>
              <a:buChar char="ü"/>
            </a:pPr>
            <a:r>
              <a:rPr lang="en-US" sz="1800" dirty="0"/>
              <a:t>  Resident &amp; family EP education</a:t>
            </a:r>
          </a:p>
          <a:p>
            <a:pPr marL="0" indent="0">
              <a:buNone/>
            </a:pPr>
            <a:endParaRPr lang="en-US" sz="1800" dirty="0"/>
          </a:p>
          <a:p>
            <a:pPr>
              <a:buFont typeface="Wingdings" panose="05000000000000000000" pitchFamily="2" charset="2"/>
              <a:buChar char="ü"/>
            </a:pPr>
            <a:r>
              <a:rPr lang="en-US" sz="1800" dirty="0"/>
              <a:t>  Information &amp; consultation to facility providers</a:t>
            </a:r>
          </a:p>
          <a:p>
            <a:endParaRPr lang="en-US" baseline="0" dirty="0"/>
          </a:p>
          <a:p>
            <a:r>
              <a:rPr lang="en-US" dirty="0"/>
              <a:t>Tips</a:t>
            </a:r>
            <a:r>
              <a:rPr lang="en-US" baseline="0" dirty="0"/>
              <a:t> and expectations:</a:t>
            </a:r>
          </a:p>
          <a:p>
            <a:pPr marL="228600" indent="-228600">
              <a:buAutoNum type="arabicPeriod"/>
            </a:pPr>
            <a:r>
              <a:rPr lang="en-US" baseline="0" dirty="0"/>
              <a:t>You and your family are personally prepared for emergencies.</a:t>
            </a:r>
          </a:p>
          <a:p>
            <a:pPr marL="228600" indent="-228600">
              <a:buAutoNum type="arabicPeriod"/>
            </a:pPr>
            <a:r>
              <a:rPr lang="en-US" baseline="0" dirty="0"/>
              <a:t>The LTCOP offices have emergency contingency plans.</a:t>
            </a:r>
          </a:p>
          <a:p>
            <a:pPr marL="228600" indent="-228600">
              <a:buAutoNum type="arabicPeriod"/>
            </a:pPr>
            <a:r>
              <a:rPr lang="en-US" sz="1800" dirty="0">
                <a:solidFill>
                  <a:srgbClr val="0000CC"/>
                </a:solidFill>
                <a:effectLst/>
                <a:latin typeface="Calibri" panose="020F0502020204030204" pitchFamily="34" charset="0"/>
                <a:ea typeface="Calibri" panose="020F0502020204030204" pitchFamily="34" charset="0"/>
              </a:rPr>
              <a:t>Local Ombudsman entities and representatives coordinate all emergency response activities with the State Ombudsman.</a:t>
            </a:r>
            <a:endParaRPr lang="en-US" sz="1800" dirty="0">
              <a:effectLst/>
              <a:latin typeface="Calibri" panose="020F0502020204030204" pitchFamily="34" charset="0"/>
              <a:ea typeface="Calibri" panose="020F0502020204030204" pitchFamily="34" charset="0"/>
            </a:endParaRPr>
          </a:p>
          <a:p>
            <a:pPr marL="228600" indent="-228600">
              <a:buAutoNum type="arabicPeriod"/>
            </a:pPr>
            <a:r>
              <a:rPr lang="en-US" baseline="0" dirty="0"/>
              <a:t>Representatives learn about, and participate in, Health Care Coalitions led by Public Health or Emergency Preparedness coalitions led by local or regional emergency management agencies.</a:t>
            </a:r>
          </a:p>
          <a:p>
            <a:pPr marL="228600" indent="-228600">
              <a:buAutoNum type="arabicPeriod"/>
            </a:pPr>
            <a:r>
              <a:rPr lang="en-US" baseline="0" dirty="0"/>
              <a:t>Ombudsman services to residents will vary based on the disaster.  If local/regional activities need to be adjusted, consult your State Ombudsman.</a:t>
            </a:r>
          </a:p>
          <a:p>
            <a:pPr marL="228600" indent="-228600">
              <a:buAutoNum type="arabicPeriod"/>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NOTE: </a:t>
            </a:r>
            <a:r>
              <a:rPr lang="en-US" baseline="0" dirty="0"/>
              <a:t>The model policies and procedures are being reviewed and may be updated. If there are updates, we will update this training.</a:t>
            </a:r>
          </a:p>
          <a:p>
            <a:pPr marL="0" indent="0">
              <a:buNone/>
            </a:pPr>
            <a:endParaRPr lang="en-US" dirty="0"/>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31</a:t>
            </a:fld>
            <a:endParaRPr lang="en-US" dirty="0"/>
          </a:p>
        </p:txBody>
      </p:sp>
    </p:spTree>
    <p:extLst>
      <p:ext uri="{BB962C8B-B14F-4D97-AF65-F5344CB8AC3E}">
        <p14:creationId xmlns:p14="http://schemas.microsoft.com/office/powerpoint/2010/main" val="18502586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r>
              <a:rPr lang="en-US" dirty="0"/>
              <a:t>The principles to be reflected through policies and procedures should include:</a:t>
            </a:r>
          </a:p>
          <a:p>
            <a:endParaRPr lang="en-US" dirty="0"/>
          </a:p>
          <a:p>
            <a:pPr marL="171450" indent="-171450">
              <a:buFontTx/>
              <a:buChar char="-"/>
            </a:pPr>
            <a:r>
              <a:rPr lang="en-US" b="1" dirty="0"/>
              <a:t>Resident-centered focus: </a:t>
            </a:r>
            <a:r>
              <a:rPr lang="en-US" dirty="0"/>
              <a:t>the LTCOP works with and on behalf of residents, and represents the interests of residents, including when preparing for or responding to an emergency.</a:t>
            </a:r>
          </a:p>
          <a:p>
            <a:pPr marL="171450" indent="-171450">
              <a:buFontTx/>
              <a:buChar char="-"/>
            </a:pPr>
            <a:r>
              <a:rPr lang="en-US" b="1" dirty="0"/>
              <a:t>System-level representation of residents’ interests: </a:t>
            </a:r>
            <a:r>
              <a:rPr lang="en-US" dirty="0"/>
              <a:t>the LTCOP advocates visibly and effectively with and on behalf of residents, representing the interests of residents, both within the aging network and to other agencies involved in emergency preparedness and management.</a:t>
            </a:r>
          </a:p>
          <a:p>
            <a:pPr marL="171450" indent="-171450">
              <a:buFontTx/>
              <a:buChar char="-"/>
            </a:pPr>
            <a:r>
              <a:rPr lang="en-US" b="1" dirty="0"/>
              <a:t>Coordination and communication: </a:t>
            </a:r>
            <a:r>
              <a:rPr lang="en-US" dirty="0"/>
              <a:t>the LTCOP coordinates and communicates with the aging network and other agencies involved in emergency preparedness and management.  The State Ombudsman and representatives are not first responders, but the program coordinates with, and follows directions of, first responders.</a:t>
            </a:r>
          </a:p>
          <a:p>
            <a:pPr marL="171450" indent="-171450">
              <a:buFontTx/>
              <a:buChar char="-"/>
            </a:pPr>
            <a:r>
              <a:rPr lang="en-US" b="1" dirty="0"/>
              <a:t>Emergency Preparedness: </a:t>
            </a:r>
            <a:r>
              <a:rPr lang="en-US" dirty="0"/>
              <a:t>the LTCOP should be prepared for emergencies at every level – the State Ombudsman, the Office of the LTCOP, local Ombudsman entities, and representatives. Preparation includes an all-hazards emergency preparedness plan encompassing continuity of operations and an individual preparedness plan that addresses unique needs and functions during an emergency.  The State Ombudsman engages and collaborates with the state’s public health emergency preparedness and response unit to improve awareness, communication, and coordination where appropriate prior to, during, and after an emergency or disaster.</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32</a:t>
            </a:fld>
            <a:endParaRPr lang="en-US" dirty="0"/>
          </a:p>
        </p:txBody>
      </p:sp>
    </p:spTree>
    <p:extLst>
      <p:ext uri="{BB962C8B-B14F-4D97-AF65-F5344CB8AC3E}">
        <p14:creationId xmlns:p14="http://schemas.microsoft.com/office/powerpoint/2010/main" val="3547500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Trainer’s Notes:</a:t>
            </a:r>
            <a:endParaRPr lang="en-US" sz="1200" b="1" i="1" kern="1200" baseline="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National Long-Term Care Ombudsman Resource Center provides support, technical assistance and training to the 53 State Long-Term Care Ombudsman Programs and their statewide networks of over 400 local Ombudsman entities. The Center's objectives are to enhance the skills, knowledge, and management capacity of the State programs to enable them to handle residents' complaints and represent resident interests in both individual and systems advocacy. Funded by the </a:t>
            </a:r>
            <a:r>
              <a:rPr lang="en-US" sz="1200" b="1" i="0" u="none" strike="noStrike" kern="1200" dirty="0">
                <a:solidFill>
                  <a:schemeClr val="tx1"/>
                </a:solidFill>
                <a:effectLst/>
                <a:latin typeface="+mn-lt"/>
                <a:ea typeface="+mn-ea"/>
                <a:cs typeface="+mn-cs"/>
                <a:hlinkClick r:id="rId3"/>
              </a:rPr>
              <a:t>Administration for Community Living</a:t>
            </a:r>
            <a:r>
              <a:rPr lang="en-US" sz="1200" b="0" i="0" kern="1200" dirty="0">
                <a:solidFill>
                  <a:schemeClr val="tx1"/>
                </a:solidFill>
                <a:effectLst/>
                <a:latin typeface="+mn-lt"/>
                <a:ea typeface="+mn-ea"/>
                <a:cs typeface="+mn-cs"/>
              </a:rPr>
              <a:t> (ACL), the Center is operated by </a:t>
            </a:r>
            <a:r>
              <a:rPr lang="en-US" sz="1200" b="1" i="0" u="none" strike="noStrike" kern="1200" dirty="0">
                <a:solidFill>
                  <a:schemeClr val="tx1"/>
                </a:solidFill>
                <a:effectLst/>
                <a:latin typeface="+mn-lt"/>
                <a:ea typeface="+mn-ea"/>
                <a:cs typeface="+mn-cs"/>
                <a:hlinkClick r:id="rId4"/>
              </a:rPr>
              <a:t>Consumer Voice</a:t>
            </a:r>
            <a:r>
              <a:rPr lang="en-US" sz="1200" b="0" i="0" kern="1200" dirty="0">
                <a:solidFill>
                  <a:schemeClr val="tx1"/>
                </a:solidFill>
                <a:effectLst/>
                <a:latin typeface="+mn-lt"/>
                <a:ea typeface="+mn-ea"/>
                <a:cs typeface="+mn-cs"/>
              </a:rPr>
              <a:t>, The National Consumer Voice for Quality Long-Term Care, in cooperation with the </a:t>
            </a:r>
            <a:r>
              <a:rPr lang="en-US" sz="1200" b="1" i="0" u="none" strike="noStrike" kern="1200" dirty="0">
                <a:solidFill>
                  <a:schemeClr val="tx1"/>
                </a:solidFill>
                <a:effectLst/>
                <a:latin typeface="+mn-lt"/>
                <a:ea typeface="+mn-ea"/>
                <a:cs typeface="+mn-cs"/>
                <a:hlinkClick r:id="rId5"/>
              </a:rPr>
              <a:t>ADvancing States</a:t>
            </a:r>
            <a:r>
              <a:rPr lang="en-US" sz="1200" b="0" i="0" kern="1200" dirty="0">
                <a:solidFill>
                  <a:schemeClr val="tx1"/>
                </a:solidFill>
                <a:effectLst/>
                <a:latin typeface="+mn-lt"/>
                <a:ea typeface="+mn-ea"/>
                <a:cs typeface="+mn-cs"/>
              </a:rPr>
              <a:t>.</a:t>
            </a:r>
            <a:endParaRPr lang="en-US" dirty="0"/>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3</a:t>
            </a:fld>
            <a:endParaRPr lang="en-US" dirty="0"/>
          </a:p>
        </p:txBody>
      </p:sp>
    </p:spTree>
    <p:extLst>
      <p:ext uri="{BB962C8B-B14F-4D97-AF65-F5344CB8AC3E}">
        <p14:creationId xmlns:p14="http://schemas.microsoft.com/office/powerpoint/2010/main" val="14116678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Tip:</a:t>
            </a:r>
          </a:p>
          <a:p>
            <a:r>
              <a:rPr lang="en-US" dirty="0"/>
              <a:t>Add your state and/or local resources. </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34</a:t>
            </a:fld>
            <a:endParaRPr lang="en-US" dirty="0"/>
          </a:p>
        </p:txBody>
      </p:sp>
    </p:spTree>
    <p:extLst>
      <p:ext uri="{BB962C8B-B14F-4D97-AF65-F5344CB8AC3E}">
        <p14:creationId xmlns:p14="http://schemas.microsoft.com/office/powerpoint/2010/main" val="11742381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37</a:t>
            </a:fld>
            <a:endParaRPr lang="en-US" dirty="0"/>
          </a:p>
        </p:txBody>
      </p:sp>
    </p:spTree>
    <p:extLst>
      <p:ext uri="{BB962C8B-B14F-4D97-AF65-F5344CB8AC3E}">
        <p14:creationId xmlns:p14="http://schemas.microsoft.com/office/powerpoint/2010/main" val="2965814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Trainer’s Tip: </a:t>
            </a:r>
            <a:r>
              <a:rPr lang="en-US" dirty="0"/>
              <a:t>Review the agenda items. </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4</a:t>
            </a:fld>
            <a:endParaRPr lang="en-US" dirty="0"/>
          </a:p>
        </p:txBody>
      </p:sp>
    </p:spTree>
    <p:extLst>
      <p:ext uri="{BB962C8B-B14F-4D97-AF65-F5344CB8AC3E}">
        <p14:creationId xmlns:p14="http://schemas.microsoft.com/office/powerpoint/2010/main" val="1051685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Tip: </a:t>
            </a:r>
            <a:r>
              <a:rPr lang="en-US" b="0" dirty="0"/>
              <a:t>Review the Key Terms and add any applicable state or local emergency preparedness and response terms.</a:t>
            </a:r>
            <a:endParaRPr lang="en-US" b="1" dirty="0"/>
          </a:p>
          <a:p>
            <a:endParaRPr lang="en-US" dirty="0"/>
          </a:p>
          <a:p>
            <a:r>
              <a:rPr lang="en-US" b="1" i="0" dirty="0">
                <a:solidFill>
                  <a:srgbClr val="012465"/>
                </a:solidFill>
                <a:effectLst/>
                <a:latin typeface="Verdana" panose="020B0604030504040204" pitchFamily="34" charset="0"/>
              </a:rPr>
              <a:t>Emergency:</a:t>
            </a:r>
            <a:r>
              <a:rPr lang="en-US" b="0" i="0" dirty="0">
                <a:solidFill>
                  <a:srgbClr val="012465"/>
                </a:solidFill>
                <a:effectLst/>
                <a:latin typeface="Verdana" panose="020B0604030504040204" pitchFamily="34" charset="0"/>
              </a:rPr>
              <a:t> Any incident, whether natural, technological, human-caused, or emerging infectious disease (EID) that requires responsive action to protect life or property. Under the Robert T. Stafford Disaster Relief and Emergency Assistance Act, an emergency means any occasion or instance for which, in the determination of the President, Federal assistance is needed to supplement State and local efforts and capabilities to save lives and to protect property and public health and safety, or to lessen or avert the threat of a catastrophe in any part of the United States. (Source: FEMA Glossary, https://training.fema.gov/programs/emischool/el361toolkit/glossary)</a:t>
            </a:r>
          </a:p>
          <a:p>
            <a:endParaRPr lang="en-US" b="0" i="0" dirty="0">
              <a:solidFill>
                <a:srgbClr val="012465"/>
              </a:solidFill>
              <a:effectLst/>
              <a:latin typeface="Verdana" panose="020B0604030504040204" pitchFamily="34" charset="0"/>
            </a:endParaRPr>
          </a:p>
          <a:p>
            <a:r>
              <a:rPr lang="en-US" b="1" dirty="0"/>
              <a:t>First Responder: </a:t>
            </a:r>
            <a:r>
              <a:rPr lang="en-US" dirty="0"/>
              <a:t>Federal, state, and local emergency public safety, law enforcement, emergency response, Emergency Medical System, hospital emergency facilities, and related personnel, agencies, and authorities. (Source: ACL – Emergency Preparedness and Response: Model Policies and Procedures for State Long-Term Care Ombudsman Programs, https://ltcombudsman.org/uploads/files/issues/EmResponse_ModelPPLTCO-11-23-15_Final.pdf)</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5</a:t>
            </a:fld>
            <a:endParaRPr lang="en-US" dirty="0"/>
          </a:p>
        </p:txBody>
      </p:sp>
    </p:spTree>
    <p:extLst>
      <p:ext uri="{BB962C8B-B14F-4D97-AF65-F5344CB8AC3E}">
        <p14:creationId xmlns:p14="http://schemas.microsoft.com/office/powerpoint/2010/main" val="3497478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Notes:</a:t>
            </a:r>
          </a:p>
          <a:p>
            <a:r>
              <a:rPr lang="en-US" dirty="0"/>
              <a:t>Discussing emergencies can make many of us feel uncomfortable.</a:t>
            </a:r>
            <a:r>
              <a:rPr lang="en-US" baseline="0" dirty="0"/>
              <a:t> Today’s discussion about things that we can do now to prepare to be safe will hopefully lessen any anxiety people will have during actual emergencies. We will talk about what we can do as individuals to prepare as well as representatives of the Ombudsman program.</a:t>
            </a:r>
            <a:endParaRPr lang="en-US" dirty="0"/>
          </a:p>
          <a:p>
            <a:endParaRPr lang="en-US" baseline="0" dirty="0"/>
          </a:p>
          <a:p>
            <a:r>
              <a:rPr lang="en-US" baseline="0" dirty="0"/>
              <a:t>The next few slides discuss ways that you may prepare yourself and family before an emergency.</a:t>
            </a:r>
            <a:endParaRPr lang="en-US" dirty="0"/>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6</a:t>
            </a:fld>
            <a:endParaRPr lang="en-US" dirty="0"/>
          </a:p>
        </p:txBody>
      </p:sp>
    </p:spTree>
    <p:extLst>
      <p:ext uri="{BB962C8B-B14F-4D97-AF65-F5344CB8AC3E}">
        <p14:creationId xmlns:p14="http://schemas.microsoft.com/office/powerpoint/2010/main" val="1626103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Tip:</a:t>
            </a:r>
            <a:endParaRPr lang="en-US" b="1" i="1" baseline="0" dirty="0"/>
          </a:p>
          <a:p>
            <a:r>
              <a:rPr lang="en-US" baseline="0" dirty="0"/>
              <a:t>Personal stories enhance learning and may have a greater impact on the listener. Share a story or ask a participant to tell of a time that they did or didn’t follow through with good emergency planning. </a:t>
            </a:r>
          </a:p>
          <a:p>
            <a:endParaRPr lang="en-US" baseline="0" dirty="0"/>
          </a:p>
          <a:p>
            <a:r>
              <a:rPr lang="en-US" b="1" i="1" baseline="0" dirty="0"/>
              <a:t>Trainer’s Notes:</a:t>
            </a:r>
          </a:p>
          <a:p>
            <a:r>
              <a:rPr lang="en-US" dirty="0"/>
              <a:t>Develop a safety plan for your immediate family and any persons for whom you are a caregiver. </a:t>
            </a:r>
          </a:p>
          <a:p>
            <a:r>
              <a:rPr lang="en-US" dirty="0"/>
              <a:t>If you have advance notice of possible emergencies, get fuel for vehicles and generators, and extra cash. </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7</a:t>
            </a:fld>
            <a:endParaRPr lang="en-US" dirty="0"/>
          </a:p>
        </p:txBody>
      </p:sp>
    </p:spTree>
    <p:extLst>
      <p:ext uri="{BB962C8B-B14F-4D97-AF65-F5344CB8AC3E}">
        <p14:creationId xmlns:p14="http://schemas.microsoft.com/office/powerpoint/2010/main" val="3648286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Tip: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Personal stories enhance learning and may have a greater impact on the listener. Share a story or ask a participant to tell of a time that they did or didn’t follow through with good emergency planning. </a:t>
            </a:r>
          </a:p>
          <a:p>
            <a:endParaRPr lang="en-US" dirty="0"/>
          </a:p>
          <a:p>
            <a:r>
              <a:rPr lang="en-US" b="1" i="1" dirty="0"/>
              <a:t>Trainer’s Notes:</a:t>
            </a:r>
          </a:p>
          <a:p>
            <a:r>
              <a:rPr lang="en-US" dirty="0"/>
              <a:t>Prepare a box of food, water, batteries, flashlight,</a:t>
            </a:r>
            <a:r>
              <a:rPr lang="en-US" baseline="0" dirty="0"/>
              <a:t> phone charger, cash, paper list of phone contacts, and particulars for your region such as jackets and blankets and kitty litter for tire traction. </a:t>
            </a:r>
            <a:endParaRPr lang="en-US" dirty="0"/>
          </a:p>
          <a:p>
            <a:endParaRPr lang="en-US" dirty="0"/>
          </a:p>
          <a:p>
            <a:r>
              <a:rPr lang="en-US" dirty="0"/>
              <a:t>Think of common disasters in your region and pack items such as masks for fire and dust storms, rubber boots for flooding,</a:t>
            </a:r>
            <a:r>
              <a:rPr lang="en-US" baseline="0" dirty="0"/>
              <a:t> clothing for cold weather, etc. </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9</a:t>
            </a:fld>
            <a:endParaRPr lang="en-US" dirty="0"/>
          </a:p>
        </p:txBody>
      </p:sp>
    </p:spTree>
    <p:extLst>
      <p:ext uri="{BB962C8B-B14F-4D97-AF65-F5344CB8AC3E}">
        <p14:creationId xmlns:p14="http://schemas.microsoft.com/office/powerpoint/2010/main" val="41132450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Trainer’s Tip:</a:t>
            </a:r>
          </a:p>
          <a:p>
            <a:r>
              <a:rPr lang="en-US" dirty="0"/>
              <a:t>If you are doing this training in person, bring an example of a well-prepared emergency preparedness bag or backpack</a:t>
            </a:r>
            <a:r>
              <a:rPr lang="en-US" baseline="0" dirty="0"/>
              <a:t> to show.</a:t>
            </a:r>
            <a:endParaRPr lang="en-US" dirty="0"/>
          </a:p>
          <a:p>
            <a:endParaRPr lang="en-US" dirty="0"/>
          </a:p>
          <a:p>
            <a:r>
              <a:rPr lang="en-US" b="1" i="1" dirty="0"/>
              <a:t>Trainer’s Notes:</a:t>
            </a:r>
          </a:p>
          <a:p>
            <a:pPr marL="0" indent="0">
              <a:buNone/>
            </a:pPr>
            <a:r>
              <a:rPr lang="en-US" dirty="0"/>
              <a:t>If you work in an office building:</a:t>
            </a:r>
          </a:p>
          <a:p>
            <a:r>
              <a:rPr lang="en-US" dirty="0"/>
              <a:t>Prepare an emergency bag or backpack – include snacks, water, comfortable shoes, flashlight and batteries, other items essential for you</a:t>
            </a:r>
          </a:p>
          <a:p>
            <a:r>
              <a:rPr lang="en-US" dirty="0"/>
              <a:t>Know the building’s emergency plan</a:t>
            </a:r>
          </a:p>
          <a:p>
            <a:r>
              <a:rPr lang="en-US" dirty="0"/>
              <a:t>Participate in building evacuation drills, active shooter drills, etc.</a:t>
            </a:r>
          </a:p>
          <a:p>
            <a:pPr marL="0" indent="0">
              <a:buNone/>
            </a:pPr>
            <a:endParaRPr lang="en-US" dirty="0"/>
          </a:p>
          <a:p>
            <a:pPr marL="0" indent="0">
              <a:buNone/>
            </a:pPr>
            <a:r>
              <a:rPr lang="en-US" dirty="0"/>
              <a:t>If you are a caregiver, have children, or spouse:</a:t>
            </a:r>
          </a:p>
          <a:p>
            <a:r>
              <a:rPr lang="en-US" dirty="0"/>
              <a:t>Know the emergency plan for their facility, center, office building</a:t>
            </a:r>
          </a:p>
          <a:p>
            <a:r>
              <a:rPr lang="en-US" dirty="0"/>
              <a:t>Find out where people may be transferred or sheltered</a:t>
            </a:r>
          </a:p>
          <a:p>
            <a:r>
              <a:rPr lang="en-US" dirty="0"/>
              <a:t>Identify a friend or family member that everyone will contact to update on status after an emergency</a:t>
            </a:r>
          </a:p>
          <a:p>
            <a:endParaRPr lang="en-US" dirty="0"/>
          </a:p>
        </p:txBody>
      </p:sp>
      <p:sp>
        <p:nvSpPr>
          <p:cNvPr id="4" name="Slide Number Placeholder 3"/>
          <p:cNvSpPr>
            <a:spLocks noGrp="1"/>
          </p:cNvSpPr>
          <p:nvPr>
            <p:ph type="sldNum" sz="quarter" idx="5"/>
          </p:nvPr>
        </p:nvSpPr>
        <p:spPr/>
        <p:txBody>
          <a:bodyPr/>
          <a:lstStyle/>
          <a:p>
            <a:fld id="{0C15539A-6601-43F0-B8F5-9DF14E027DEF}" type="slidenum">
              <a:rPr lang="en-US" smtClean="0"/>
              <a:t>10</a:t>
            </a:fld>
            <a:endParaRPr lang="en-US" dirty="0"/>
          </a:p>
        </p:txBody>
      </p:sp>
    </p:spTree>
    <p:extLst>
      <p:ext uri="{BB962C8B-B14F-4D97-AF65-F5344CB8AC3E}">
        <p14:creationId xmlns:p14="http://schemas.microsoft.com/office/powerpoint/2010/main" val="9225626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DAB77CB4-558F-86B1-E8F1-AB7F0C5FC4FC}"/>
              </a:ext>
            </a:extLst>
          </p:cNvPr>
          <p:cNvSpPr>
            <a:spLocks noGrp="1"/>
          </p:cNvSpPr>
          <p:nvPr>
            <p:ph type="body" sz="quarter" idx="12" hasCustomPrompt="1"/>
          </p:nvPr>
        </p:nvSpPr>
        <p:spPr>
          <a:xfrm>
            <a:off x="1075692" y="5910263"/>
            <a:ext cx="6604000" cy="738188"/>
          </a:xfrm>
        </p:spPr>
        <p:txBody>
          <a:bodyPr/>
          <a:lstStyle>
            <a:lvl1pPr marL="0" indent="0">
              <a:buNone/>
              <a:defRPr/>
            </a:lvl1pPr>
          </a:lstStyle>
          <a:p>
            <a:pPr marL="0" marR="0" lvl="0" indent="0" algn="l" defTabSz="914400" rtl="0" eaLnBrk="1" fontAlgn="auto" latinLnBrk="0" hangingPunct="1">
              <a:lnSpc>
                <a:spcPct val="90000"/>
              </a:lnSpc>
              <a:spcBef>
                <a:spcPts val="1000"/>
              </a:spcBef>
              <a:spcAft>
                <a:spcPts val="0"/>
              </a:spcAft>
              <a:buClr>
                <a:srgbClr val="191998"/>
              </a:buClr>
              <a:buSzPct val="60000"/>
              <a:buFont typeface="Wingdings 3" panose="05040102010807070707" pitchFamily="18" charset="2"/>
              <a:buNone/>
              <a:tabLst/>
              <a:defRPr/>
            </a:pPr>
            <a:r>
              <a:rPr lang="en-US" sz="2800" kern="0" dirty="0">
                <a:solidFill>
                  <a:prstClr val="black"/>
                </a:solidFill>
                <a:latin typeface="Poppins"/>
              </a:rPr>
              <a:t>Month Day, Year</a:t>
            </a:r>
          </a:p>
        </p:txBody>
      </p:sp>
      <p:sp>
        <p:nvSpPr>
          <p:cNvPr id="7" name="Google Shape;11;p2">
            <a:extLst>
              <a:ext uri="{FF2B5EF4-FFF2-40B4-BE49-F238E27FC236}">
                <a16:creationId xmlns:a16="http://schemas.microsoft.com/office/drawing/2014/main" id="{96BB557C-FEB4-F086-8D6C-9D5C70B320C8}"/>
              </a:ext>
            </a:extLst>
          </p:cNvPr>
          <p:cNvSpPr/>
          <p:nvPr/>
        </p:nvSpPr>
        <p:spPr>
          <a:xfrm rot="5400000">
            <a:off x="-303300" y="3141955"/>
            <a:ext cx="1416300" cy="8097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8" name="Picture 7">
            <a:extLst>
              <a:ext uri="{FF2B5EF4-FFF2-40B4-BE49-F238E27FC236}">
                <a16:creationId xmlns:a16="http://schemas.microsoft.com/office/drawing/2014/main" id="{04763972-A978-AA6D-F7C9-30008D18F9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076323" y="533206"/>
            <a:ext cx="7310354" cy="1329155"/>
          </a:xfrm>
          <a:prstGeom prst="rect">
            <a:avLst/>
          </a:prstGeom>
        </p:spPr>
      </p:pic>
      <p:sp>
        <p:nvSpPr>
          <p:cNvPr id="24" name="Title 23">
            <a:extLst>
              <a:ext uri="{FF2B5EF4-FFF2-40B4-BE49-F238E27FC236}">
                <a16:creationId xmlns:a16="http://schemas.microsoft.com/office/drawing/2014/main" id="{F5FED3E6-D08D-CEF5-1020-FBB25626A655}"/>
              </a:ext>
            </a:extLst>
          </p:cNvPr>
          <p:cNvSpPr>
            <a:spLocks noGrp="1"/>
          </p:cNvSpPr>
          <p:nvPr>
            <p:ph type="title"/>
          </p:nvPr>
        </p:nvSpPr>
        <p:spPr>
          <a:xfrm>
            <a:off x="1075692" y="2838656"/>
            <a:ext cx="10515600" cy="1416300"/>
          </a:xfrm>
        </p:spPr>
        <p:txBody>
          <a:bodyPr/>
          <a:lstStyle>
            <a:lvl1pPr>
              <a:defRPr sz="4800"/>
            </a:lvl1pPr>
          </a:lstStyle>
          <a:p>
            <a:r>
              <a:rPr lang="en-US"/>
              <a:t>Click to edit Master title style</a:t>
            </a:r>
            <a:endParaRPr lang="en-US" dirty="0"/>
          </a:p>
        </p:txBody>
      </p:sp>
      <p:cxnSp>
        <p:nvCxnSpPr>
          <p:cNvPr id="27" name="Straight Connector 26">
            <a:extLst>
              <a:ext uri="{FF2B5EF4-FFF2-40B4-BE49-F238E27FC236}">
                <a16:creationId xmlns:a16="http://schemas.microsoft.com/office/drawing/2014/main" id="{7FFDB2C4-59AE-B78C-4686-E0BA1AF140FB}"/>
              </a:ext>
            </a:extLst>
          </p:cNvPr>
          <p:cNvCxnSpPr>
            <a:cxnSpLocks/>
          </p:cNvCxnSpPr>
          <p:nvPr/>
        </p:nvCxnSpPr>
        <p:spPr>
          <a:xfrm>
            <a:off x="1075692" y="4254955"/>
            <a:ext cx="105156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E47A170-EC0C-530C-5827-2849A57EDE5E}"/>
              </a:ext>
            </a:extLst>
          </p:cNvPr>
          <p:cNvCxnSpPr>
            <a:cxnSpLocks/>
          </p:cNvCxnSpPr>
          <p:nvPr/>
        </p:nvCxnSpPr>
        <p:spPr>
          <a:xfrm>
            <a:off x="1075692" y="2841702"/>
            <a:ext cx="105156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76B3CAE7-E8DB-82C7-E6AE-EDFDB14F7B62}"/>
              </a:ext>
            </a:extLst>
          </p:cNvPr>
          <p:cNvSpPr>
            <a:spLocks noGrp="1"/>
          </p:cNvSpPr>
          <p:nvPr>
            <p:ph type="body" sz="quarter" idx="14"/>
          </p:nvPr>
        </p:nvSpPr>
        <p:spPr>
          <a:xfrm>
            <a:off x="1076325" y="4387850"/>
            <a:ext cx="8610286" cy="800100"/>
          </a:xfrm>
        </p:spPr>
        <p:txBody>
          <a:bodyPr anchor="ctr" anchorCtr="0">
            <a:noAutofit/>
          </a:bodyPr>
          <a:lstStyle>
            <a:lvl1pPr marL="0" indent="0">
              <a:buNone/>
              <a:defRPr sz="3800">
                <a:solidFill>
                  <a:schemeClr val="tx2"/>
                </a:solidFill>
                <a:latin typeface="+mj-lt"/>
              </a:defRPr>
            </a:lvl1pPr>
          </a:lstStyle>
          <a:p>
            <a:pPr lvl="0"/>
            <a:r>
              <a:rPr lang="en-US"/>
              <a:t>Click to edit Master text styles</a:t>
            </a:r>
          </a:p>
        </p:txBody>
      </p:sp>
      <p:sp>
        <p:nvSpPr>
          <p:cNvPr id="4" name="Text Placeholder 3">
            <a:extLst>
              <a:ext uri="{FF2B5EF4-FFF2-40B4-BE49-F238E27FC236}">
                <a16:creationId xmlns:a16="http://schemas.microsoft.com/office/drawing/2014/main" id="{57FDEB4F-146B-13D0-6AF1-D381DF21F6C6}"/>
              </a:ext>
            </a:extLst>
          </p:cNvPr>
          <p:cNvSpPr>
            <a:spLocks noGrp="1"/>
          </p:cNvSpPr>
          <p:nvPr>
            <p:ph type="body" sz="quarter" idx="15" hasCustomPrompt="1"/>
          </p:nvPr>
        </p:nvSpPr>
        <p:spPr>
          <a:xfrm>
            <a:off x="1076325" y="5295900"/>
            <a:ext cx="8609013" cy="506413"/>
          </a:xfrm>
        </p:spPr>
        <p:txBody>
          <a:bodyPr/>
          <a:lstStyle>
            <a:lvl1pPr marL="0" indent="0">
              <a:buNone/>
              <a:defRPr lang="en-US" sz="2800" kern="0" dirty="0">
                <a:solidFill>
                  <a:prstClr val="black"/>
                </a:solidFill>
                <a:latin typeface="Poppins"/>
                <a:ea typeface="+mn-ea"/>
                <a:cs typeface="+mn-cs"/>
              </a:defRPr>
            </a:lvl1pPr>
            <a:lvl2pPr marL="457200" indent="0">
              <a:buNone/>
              <a:defRPr/>
            </a:lvl2pPr>
          </a:lstStyle>
          <a:p>
            <a:pPr lvl="0"/>
            <a:r>
              <a:rPr lang="en-US" dirty="0"/>
              <a:t>Presenter Names</a:t>
            </a:r>
          </a:p>
        </p:txBody>
      </p:sp>
    </p:spTree>
    <p:extLst>
      <p:ext uri="{BB962C8B-B14F-4D97-AF65-F5344CB8AC3E}">
        <p14:creationId xmlns:p14="http://schemas.microsoft.com/office/powerpoint/2010/main" val="2407360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3B7DC9-4D9D-DA8B-DDDA-41D44011A9D3}"/>
              </a:ext>
            </a:extLst>
          </p:cNvPr>
          <p:cNvSpPr>
            <a:spLocks noGrp="1"/>
          </p:cNvSpPr>
          <p:nvPr>
            <p:ph idx="1"/>
          </p:nvPr>
        </p:nvSpPr>
        <p:spPr>
          <a:xfrm>
            <a:off x="6019800" y="1"/>
            <a:ext cx="6172200" cy="6833442"/>
          </a:xfrm>
        </p:spPr>
        <p:txBody>
          <a:bodyPr/>
          <a:lstStyle>
            <a:lvl1pPr marL="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p:txBody>
      </p:sp>
      <p:sp>
        <p:nvSpPr>
          <p:cNvPr id="8" name="Google Shape;23;p5">
            <a:extLst>
              <a:ext uri="{FF2B5EF4-FFF2-40B4-BE49-F238E27FC236}">
                <a16:creationId xmlns:a16="http://schemas.microsoft.com/office/drawing/2014/main" id="{628598B2-F4E9-ECAD-4168-50C6C4F43A82}"/>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 name="Slide Number Placeholder 16">
            <a:extLst>
              <a:ext uri="{FF2B5EF4-FFF2-40B4-BE49-F238E27FC236}">
                <a16:creationId xmlns:a16="http://schemas.microsoft.com/office/drawing/2014/main" id="{36DF74D8-0FF6-1D09-C685-E0ECFC786701}"/>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
        <p:nvSpPr>
          <p:cNvPr id="10" name="Title 11">
            <a:extLst>
              <a:ext uri="{FF2B5EF4-FFF2-40B4-BE49-F238E27FC236}">
                <a16:creationId xmlns:a16="http://schemas.microsoft.com/office/drawing/2014/main" id="{AD9F4007-8E98-E2D1-CB75-687784FC20B1}"/>
              </a:ext>
            </a:extLst>
          </p:cNvPr>
          <p:cNvSpPr>
            <a:spLocks noGrp="1"/>
          </p:cNvSpPr>
          <p:nvPr>
            <p:ph type="title"/>
          </p:nvPr>
        </p:nvSpPr>
        <p:spPr>
          <a:xfrm>
            <a:off x="457199" y="391890"/>
            <a:ext cx="5234474" cy="933090"/>
          </a:xfrm>
        </p:spPr>
        <p:txBody>
          <a:bodyPr/>
          <a:lstStyle>
            <a:lvl1pPr>
              <a:defRPr sz="2800" b="0">
                <a:latin typeface="+mj-lt"/>
              </a:defRPr>
            </a:lvl1pPr>
          </a:lstStyle>
          <a:p>
            <a:r>
              <a:rPr lang="en-US"/>
              <a:t>Click to edit Master title style</a:t>
            </a:r>
            <a:endParaRPr lang="en-US" dirty="0"/>
          </a:p>
        </p:txBody>
      </p:sp>
      <p:sp>
        <p:nvSpPr>
          <p:cNvPr id="11" name="Google Shape;30;p6">
            <a:extLst>
              <a:ext uri="{FF2B5EF4-FFF2-40B4-BE49-F238E27FC236}">
                <a16:creationId xmlns:a16="http://schemas.microsoft.com/office/drawing/2014/main" id="{94763C6B-CE4E-C55E-F4F0-E573FC19AA0B}"/>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 name="Text Placeholder 4">
            <a:extLst>
              <a:ext uri="{FF2B5EF4-FFF2-40B4-BE49-F238E27FC236}">
                <a16:creationId xmlns:a16="http://schemas.microsoft.com/office/drawing/2014/main" id="{475698FB-8959-5207-E20A-B04AA7D6FFD9}"/>
              </a:ext>
            </a:extLst>
          </p:cNvPr>
          <p:cNvSpPr>
            <a:spLocks noGrp="1"/>
          </p:cNvSpPr>
          <p:nvPr>
            <p:ph type="body" sz="quarter" idx="15" hasCustomPrompt="1"/>
          </p:nvPr>
        </p:nvSpPr>
        <p:spPr>
          <a:xfrm>
            <a:off x="457199" y="3317681"/>
            <a:ext cx="4525348" cy="3013075"/>
          </a:xfrm>
        </p:spPr>
        <p:txBody>
          <a:bodyPr/>
          <a:lstStyle>
            <a:lvl1pPr>
              <a:spcAft>
                <a:spcPts val="1500"/>
              </a:spcAft>
              <a:defRPr sz="2000"/>
            </a:lvl1pPr>
            <a:lvl2pPr>
              <a:spcAft>
                <a:spcPts val="1500"/>
              </a:spcAft>
              <a:defRPr/>
            </a:lvl2pPr>
            <a:lvl3pPr>
              <a:spcAft>
                <a:spcPts val="1500"/>
              </a:spcAft>
              <a:defRPr/>
            </a:lvl3pPr>
            <a:lvl4pPr>
              <a:spcAft>
                <a:spcPts val="1500"/>
              </a:spcAft>
              <a:defRPr/>
            </a:lvl4pPr>
            <a:lvl5pPr>
              <a:spcAft>
                <a:spcPts val="1500"/>
              </a:spcAft>
              <a:defRPr/>
            </a:lvl5p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First level</a:t>
            </a:r>
          </a:p>
          <a:p>
            <a:pPr marL="914400" marR="0" lvl="1"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Second level</a:t>
            </a:r>
          </a:p>
          <a:p>
            <a:pPr marL="1371600" marR="0" lvl="2"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Third level</a:t>
            </a:r>
          </a:p>
          <a:p>
            <a:pPr marL="1828800" marR="0" lvl="3"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Fourth level</a:t>
            </a:r>
          </a:p>
          <a:p>
            <a:pPr marL="2286000" marR="0" lvl="4"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Fifth level</a:t>
            </a:r>
          </a:p>
        </p:txBody>
      </p:sp>
    </p:spTree>
    <p:extLst>
      <p:ext uri="{BB962C8B-B14F-4D97-AF65-F5344CB8AC3E}">
        <p14:creationId xmlns:p14="http://schemas.microsoft.com/office/powerpoint/2010/main" val="331256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80DD1-8B24-95A6-7A9E-B037F0DC35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720552-519E-117C-1A2D-5897145EB3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7DBB34FD-D02D-89E9-8B2D-794EABB581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BD83A9-A9C9-E1FF-2D90-1DD04CF5A189}"/>
              </a:ext>
            </a:extLst>
          </p:cNvPr>
          <p:cNvSpPr>
            <a:spLocks noGrp="1"/>
          </p:cNvSpPr>
          <p:nvPr>
            <p:ph type="dt" sz="half" idx="10"/>
          </p:nvPr>
        </p:nvSpPr>
        <p:spPr/>
        <p:txBody>
          <a:bodyPr/>
          <a:lstStyle/>
          <a:p>
            <a:fld id="{95C928CB-58A5-4492-91B7-548E109B5728}" type="datetime1">
              <a:rPr lang="en-US" smtClean="0"/>
              <a:t>9/11/2025</a:t>
            </a:fld>
            <a:endParaRPr lang="en-US" dirty="0"/>
          </a:p>
        </p:txBody>
      </p:sp>
      <p:sp>
        <p:nvSpPr>
          <p:cNvPr id="6" name="Footer Placeholder 5">
            <a:extLst>
              <a:ext uri="{FF2B5EF4-FFF2-40B4-BE49-F238E27FC236}">
                <a16:creationId xmlns:a16="http://schemas.microsoft.com/office/drawing/2014/main" id="{4919F37A-4625-2393-4AA0-FFEA7EDC3D7D}"/>
              </a:ext>
            </a:extLst>
          </p:cNvPr>
          <p:cNvSpPr>
            <a:spLocks noGrp="1"/>
          </p:cNvSpPr>
          <p:nvPr>
            <p:ph type="ftr" sz="quarter" idx="11"/>
          </p:nvPr>
        </p:nvSpPr>
        <p:spPr/>
        <p:txBody>
          <a:bodyPr/>
          <a:lstStyle/>
          <a:p>
            <a:endParaRPr lang="en-US" dirty="0"/>
          </a:p>
        </p:txBody>
      </p:sp>
      <p:sp>
        <p:nvSpPr>
          <p:cNvPr id="8" name="Google Shape;23;p5">
            <a:extLst>
              <a:ext uri="{FF2B5EF4-FFF2-40B4-BE49-F238E27FC236}">
                <a16:creationId xmlns:a16="http://schemas.microsoft.com/office/drawing/2014/main" id="{6731C888-3290-C1E2-3B28-9A5529F17244}"/>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 name="Slide Number Placeholder 16">
            <a:extLst>
              <a:ext uri="{FF2B5EF4-FFF2-40B4-BE49-F238E27FC236}">
                <a16:creationId xmlns:a16="http://schemas.microsoft.com/office/drawing/2014/main" id="{7CEEB86D-513F-E6E3-06F4-B35474C501F3}"/>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pic>
        <p:nvPicPr>
          <p:cNvPr id="10" name="Picture 9">
            <a:extLst>
              <a:ext uri="{FF2B5EF4-FFF2-40B4-BE49-F238E27FC236}">
                <a16:creationId xmlns:a16="http://schemas.microsoft.com/office/drawing/2014/main" id="{BCBF60E2-9FFC-B273-F0B3-61849A5655A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Tree>
    <p:extLst>
      <p:ext uri="{BB962C8B-B14F-4D97-AF65-F5344CB8AC3E}">
        <p14:creationId xmlns:p14="http://schemas.microsoft.com/office/powerpoint/2010/main" val="2887860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3D88F-642B-5D01-B294-1957323600C8}"/>
              </a:ext>
            </a:extLst>
          </p:cNvPr>
          <p:cNvSpPr>
            <a:spLocks noGrp="1"/>
          </p:cNvSpPr>
          <p:nvPr>
            <p:ph type="title"/>
          </p:nvPr>
        </p:nvSpPr>
        <p:spPr>
          <a:xfrm>
            <a:off x="838200" y="2420362"/>
            <a:ext cx="10515600" cy="1528853"/>
          </a:xfrm>
        </p:spPr>
        <p:txBody>
          <a:bodyPr/>
          <a:lstStyle>
            <a:lvl1pPr algn="ctr">
              <a:defRPr sz="54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A70ABB6-6DE5-2A06-75FA-15E50BACEDA9}"/>
              </a:ext>
            </a:extLst>
          </p:cNvPr>
          <p:cNvSpPr>
            <a:spLocks noGrp="1"/>
          </p:cNvSpPr>
          <p:nvPr>
            <p:ph type="dt" sz="half" idx="10"/>
          </p:nvPr>
        </p:nvSpPr>
        <p:spPr/>
        <p:txBody>
          <a:bodyPr/>
          <a:lstStyle/>
          <a:p>
            <a:fld id="{258532B6-AE1A-45E7-AA7F-8343FF9FCB52}" type="datetime1">
              <a:rPr lang="en-US" smtClean="0"/>
              <a:t>9/11/2025</a:t>
            </a:fld>
            <a:endParaRPr lang="en-US" dirty="0"/>
          </a:p>
        </p:txBody>
      </p:sp>
      <p:sp>
        <p:nvSpPr>
          <p:cNvPr id="4" name="Footer Placeholder 3">
            <a:extLst>
              <a:ext uri="{FF2B5EF4-FFF2-40B4-BE49-F238E27FC236}">
                <a16:creationId xmlns:a16="http://schemas.microsoft.com/office/drawing/2014/main" id="{F4925CCB-71E2-B7D8-0055-F718FB476341}"/>
              </a:ext>
            </a:extLst>
          </p:cNvPr>
          <p:cNvSpPr>
            <a:spLocks noGrp="1"/>
          </p:cNvSpPr>
          <p:nvPr>
            <p:ph type="ftr" sz="quarter" idx="11"/>
          </p:nvPr>
        </p:nvSpPr>
        <p:spPr/>
        <p:txBody>
          <a:bodyPr/>
          <a:lstStyle/>
          <a:p>
            <a:endParaRPr lang="en-US" dirty="0"/>
          </a:p>
        </p:txBody>
      </p:sp>
      <p:cxnSp>
        <p:nvCxnSpPr>
          <p:cNvPr id="8" name="Straight Connector 7">
            <a:extLst>
              <a:ext uri="{FF2B5EF4-FFF2-40B4-BE49-F238E27FC236}">
                <a16:creationId xmlns:a16="http://schemas.microsoft.com/office/drawing/2014/main" id="{78AFAD5A-5011-B985-98AD-6F4E34E6296E}"/>
              </a:ext>
            </a:extLst>
          </p:cNvPr>
          <p:cNvCxnSpPr>
            <a:cxnSpLocks/>
          </p:cNvCxnSpPr>
          <p:nvPr/>
        </p:nvCxnSpPr>
        <p:spPr>
          <a:xfrm>
            <a:off x="1804071" y="2449817"/>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89EDD73-A374-35A2-F4F0-CD7B10FF5415}"/>
              </a:ext>
            </a:extLst>
          </p:cNvPr>
          <p:cNvCxnSpPr>
            <a:cxnSpLocks/>
          </p:cNvCxnSpPr>
          <p:nvPr/>
        </p:nvCxnSpPr>
        <p:spPr>
          <a:xfrm>
            <a:off x="1804071" y="3784464"/>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9DDDA17A-2F55-EC48-5225-B1C9F087FB4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856532" y="535260"/>
            <a:ext cx="6478936" cy="1177988"/>
          </a:xfrm>
          <a:prstGeom prst="rect">
            <a:avLst/>
          </a:prstGeom>
        </p:spPr>
      </p:pic>
      <p:sp>
        <p:nvSpPr>
          <p:cNvPr id="16" name="Content Placeholder 15">
            <a:extLst>
              <a:ext uri="{FF2B5EF4-FFF2-40B4-BE49-F238E27FC236}">
                <a16:creationId xmlns:a16="http://schemas.microsoft.com/office/drawing/2014/main" id="{F9B8BA67-1107-B18C-AA49-9518328E31D2}"/>
              </a:ext>
            </a:extLst>
          </p:cNvPr>
          <p:cNvSpPr>
            <a:spLocks noGrp="1"/>
          </p:cNvSpPr>
          <p:nvPr>
            <p:ph sz="quarter" idx="12"/>
          </p:nvPr>
        </p:nvSpPr>
        <p:spPr>
          <a:xfrm>
            <a:off x="1803400" y="3965575"/>
            <a:ext cx="8585200" cy="2033588"/>
          </a:xfrm>
        </p:spPr>
        <p:txBody>
          <a:bodyPr/>
          <a:lstStyle>
            <a:lvl1pPr marL="0" indent="0">
              <a:buNone/>
              <a:defRPr>
                <a:solidFill>
                  <a:schemeClr val="tx2"/>
                </a:solidFill>
              </a:defRPr>
            </a:lvl1pPr>
          </a:lstStyle>
          <a:p>
            <a:pPr lvl="0"/>
            <a:r>
              <a:rPr lang="en-US"/>
              <a:t>Click to edit Master text styles</a:t>
            </a:r>
          </a:p>
        </p:txBody>
      </p:sp>
      <p:cxnSp>
        <p:nvCxnSpPr>
          <p:cNvPr id="15" name="Straight Connector 14">
            <a:extLst>
              <a:ext uri="{FF2B5EF4-FFF2-40B4-BE49-F238E27FC236}">
                <a16:creationId xmlns:a16="http://schemas.microsoft.com/office/drawing/2014/main" id="{0F53C049-E430-A57C-A104-A3DE98549C9E}"/>
              </a:ext>
            </a:extLst>
          </p:cNvPr>
          <p:cNvCxnSpPr>
            <a:cxnSpLocks/>
          </p:cNvCxnSpPr>
          <p:nvPr/>
        </p:nvCxnSpPr>
        <p:spPr>
          <a:xfrm>
            <a:off x="1804071" y="2449817"/>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44BCECC-3C29-C12E-9F5E-6AC74FFB1994}"/>
              </a:ext>
            </a:extLst>
          </p:cNvPr>
          <p:cNvCxnSpPr>
            <a:cxnSpLocks/>
          </p:cNvCxnSpPr>
          <p:nvPr/>
        </p:nvCxnSpPr>
        <p:spPr>
          <a:xfrm>
            <a:off x="1804071" y="3784464"/>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1891232-6A24-F6F6-C0CD-C45E3A3298CE}"/>
              </a:ext>
            </a:extLst>
          </p:cNvPr>
          <p:cNvCxnSpPr>
            <a:cxnSpLocks/>
          </p:cNvCxnSpPr>
          <p:nvPr userDrawn="1"/>
        </p:nvCxnSpPr>
        <p:spPr>
          <a:xfrm>
            <a:off x="1804071" y="2449817"/>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67B1535-7ADC-9DB8-015D-FBB253A940AE}"/>
              </a:ext>
            </a:extLst>
          </p:cNvPr>
          <p:cNvCxnSpPr>
            <a:cxnSpLocks/>
          </p:cNvCxnSpPr>
          <p:nvPr userDrawn="1"/>
        </p:nvCxnSpPr>
        <p:spPr>
          <a:xfrm>
            <a:off x="1804071" y="3784464"/>
            <a:ext cx="8583858"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9323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14" name="Google Shape;23;p5">
            <a:extLst>
              <a:ext uri="{FF2B5EF4-FFF2-40B4-BE49-F238E27FC236}">
                <a16:creationId xmlns:a16="http://schemas.microsoft.com/office/drawing/2014/main" id="{B2713229-EF15-5CE4-1AC1-78393DD53AB5}"/>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 name="Title 11">
            <a:extLst>
              <a:ext uri="{FF2B5EF4-FFF2-40B4-BE49-F238E27FC236}">
                <a16:creationId xmlns:a16="http://schemas.microsoft.com/office/drawing/2014/main" id="{6EF1AE1C-795C-0162-7F2A-F2FCB4E2532A}"/>
              </a:ext>
            </a:extLst>
          </p:cNvPr>
          <p:cNvSpPr>
            <a:spLocks noGrp="1"/>
          </p:cNvSpPr>
          <p:nvPr>
            <p:ph type="title"/>
          </p:nvPr>
        </p:nvSpPr>
        <p:spPr>
          <a:xfrm>
            <a:off x="457199" y="391890"/>
            <a:ext cx="10515600" cy="933090"/>
          </a:xfrm>
        </p:spPr>
        <p:txBody>
          <a:bodyPr/>
          <a:lstStyle>
            <a:lvl1pPr>
              <a:defRPr sz="4800" b="0">
                <a:latin typeface="+mj-lt"/>
              </a:defRPr>
            </a:lvl1pPr>
          </a:lstStyle>
          <a:p>
            <a:r>
              <a:rPr lang="en-US"/>
              <a:t>Click to edit Master title style</a:t>
            </a:r>
            <a:endParaRPr lang="en-US" dirty="0"/>
          </a:p>
        </p:txBody>
      </p:sp>
      <p:sp>
        <p:nvSpPr>
          <p:cNvPr id="7" name="Google Shape;30;p6">
            <a:extLst>
              <a:ext uri="{FF2B5EF4-FFF2-40B4-BE49-F238E27FC236}">
                <a16:creationId xmlns:a16="http://schemas.microsoft.com/office/drawing/2014/main" id="{538C2F12-46D4-1E29-D716-D8A4349BBD0B}"/>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 name="Date Placeholder 14">
            <a:extLst>
              <a:ext uri="{FF2B5EF4-FFF2-40B4-BE49-F238E27FC236}">
                <a16:creationId xmlns:a16="http://schemas.microsoft.com/office/drawing/2014/main" id="{B6836AA7-79F6-4384-863B-1F0E53FC77EC}"/>
              </a:ext>
            </a:extLst>
          </p:cNvPr>
          <p:cNvSpPr>
            <a:spLocks noGrp="1"/>
          </p:cNvSpPr>
          <p:nvPr>
            <p:ph type="dt" sz="half" idx="10"/>
          </p:nvPr>
        </p:nvSpPr>
        <p:spPr/>
        <p:txBody>
          <a:bodyPr/>
          <a:lstStyle/>
          <a:p>
            <a:fld id="{7AD39137-DC05-457E-BAB3-4F97F50067AD}" type="datetime1">
              <a:rPr lang="en-US" smtClean="0"/>
              <a:t>9/11/2025</a:t>
            </a:fld>
            <a:endParaRPr lang="en-US" dirty="0"/>
          </a:p>
        </p:txBody>
      </p:sp>
      <p:sp>
        <p:nvSpPr>
          <p:cNvPr id="16" name="Footer Placeholder 15">
            <a:extLst>
              <a:ext uri="{FF2B5EF4-FFF2-40B4-BE49-F238E27FC236}">
                <a16:creationId xmlns:a16="http://schemas.microsoft.com/office/drawing/2014/main" id="{281CE4DE-F6EE-48CC-D6D9-5DC8DAE277AA}"/>
              </a:ext>
            </a:extLst>
          </p:cNvPr>
          <p:cNvSpPr>
            <a:spLocks noGrp="1"/>
          </p:cNvSpPr>
          <p:nvPr>
            <p:ph type="ftr" sz="quarter" idx="11"/>
          </p:nvPr>
        </p:nvSpPr>
        <p:spPr/>
        <p:txBody>
          <a:bodyPr/>
          <a:lstStyle/>
          <a:p>
            <a:endParaRPr lang="en-US" dirty="0"/>
          </a:p>
        </p:txBody>
      </p:sp>
      <p:sp>
        <p:nvSpPr>
          <p:cNvPr id="3" name="Text Placeholder 2">
            <a:extLst>
              <a:ext uri="{FF2B5EF4-FFF2-40B4-BE49-F238E27FC236}">
                <a16:creationId xmlns:a16="http://schemas.microsoft.com/office/drawing/2014/main" id="{88A8E0AF-93E5-CDC4-2D1C-13A6C46F3626}"/>
              </a:ext>
            </a:extLst>
          </p:cNvPr>
          <p:cNvSpPr>
            <a:spLocks noGrp="1"/>
          </p:cNvSpPr>
          <p:nvPr>
            <p:ph type="body" sz="quarter" idx="14" hasCustomPrompt="1"/>
          </p:nvPr>
        </p:nvSpPr>
        <p:spPr>
          <a:xfrm>
            <a:off x="457198" y="1269604"/>
            <a:ext cx="10515600" cy="354012"/>
          </a:xfrm>
        </p:spPr>
        <p:txBody>
          <a:bodyPr/>
          <a:lstStyle>
            <a:lvl1pPr marL="0" indent="0">
              <a:buNone/>
              <a:defRPr/>
            </a:lvl1pPr>
          </a:lstStyle>
          <a:p>
            <a:pPr lvl="0"/>
            <a:r>
              <a:rPr lang="en-US" dirty="0"/>
              <a:t>Subtitle</a:t>
            </a:r>
          </a:p>
        </p:txBody>
      </p:sp>
      <p:sp>
        <p:nvSpPr>
          <p:cNvPr id="5" name="Text Placeholder 4">
            <a:extLst>
              <a:ext uri="{FF2B5EF4-FFF2-40B4-BE49-F238E27FC236}">
                <a16:creationId xmlns:a16="http://schemas.microsoft.com/office/drawing/2014/main" id="{2B781685-9C26-E954-7563-E8D957CE806E}"/>
              </a:ext>
            </a:extLst>
          </p:cNvPr>
          <p:cNvSpPr>
            <a:spLocks noGrp="1"/>
          </p:cNvSpPr>
          <p:nvPr>
            <p:ph type="body" sz="quarter" idx="15" hasCustomPrompt="1"/>
          </p:nvPr>
        </p:nvSpPr>
        <p:spPr>
          <a:xfrm>
            <a:off x="457925" y="1922462"/>
            <a:ext cx="10728325" cy="3013075"/>
          </a:xfrm>
        </p:spPr>
        <p:txBody>
          <a:body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First level</a:t>
            </a:r>
          </a:p>
          <a:p>
            <a:pPr marL="914400" marR="0" lvl="1"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Second level</a:t>
            </a:r>
          </a:p>
          <a:p>
            <a:pPr marL="1371600" marR="0" lvl="2"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Third level</a:t>
            </a:r>
          </a:p>
          <a:p>
            <a:pPr marL="1828800" marR="0" lvl="3"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Fourth level</a:t>
            </a:r>
          </a:p>
          <a:p>
            <a:pPr marL="2286000" marR="0" lvl="4"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Fifth level</a:t>
            </a:r>
          </a:p>
        </p:txBody>
      </p:sp>
      <p:sp>
        <p:nvSpPr>
          <p:cNvPr id="11" name="Google Shape;23;p5">
            <a:extLst>
              <a:ext uri="{FF2B5EF4-FFF2-40B4-BE49-F238E27FC236}">
                <a16:creationId xmlns:a16="http://schemas.microsoft.com/office/drawing/2014/main" id="{6D36C2C7-FEC1-F4E2-3EB0-E85EF451851E}"/>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 name="Google Shape;30;p6">
            <a:extLst>
              <a:ext uri="{FF2B5EF4-FFF2-40B4-BE49-F238E27FC236}">
                <a16:creationId xmlns:a16="http://schemas.microsoft.com/office/drawing/2014/main" id="{1122313D-6BD4-ED30-B07C-1E4C2CF3463C}"/>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18" name="Picture 17">
            <a:extLst>
              <a:ext uri="{FF2B5EF4-FFF2-40B4-BE49-F238E27FC236}">
                <a16:creationId xmlns:a16="http://schemas.microsoft.com/office/drawing/2014/main" id="{DA0EB3FC-18AA-C64B-A323-BD1B8D7BFBD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19" name="Google Shape;23;p5">
            <a:extLst>
              <a:ext uri="{FF2B5EF4-FFF2-40B4-BE49-F238E27FC236}">
                <a16:creationId xmlns:a16="http://schemas.microsoft.com/office/drawing/2014/main" id="{5DD76F1C-942D-3693-703E-A684594D5690}"/>
              </a:ext>
            </a:extLst>
          </p:cNvPr>
          <p:cNvSpPr/>
          <p:nvPr userDrawn="1"/>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30;p6">
            <a:extLst>
              <a:ext uri="{FF2B5EF4-FFF2-40B4-BE49-F238E27FC236}">
                <a16:creationId xmlns:a16="http://schemas.microsoft.com/office/drawing/2014/main" id="{5986BC39-BE9D-C7AC-DB3B-B5EFDBD29308}"/>
              </a:ext>
            </a:extLst>
          </p:cNvPr>
          <p:cNvSpPr/>
          <p:nvPr userDrawn="1"/>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 name="Slide Number Placeholder 16">
            <a:extLst>
              <a:ext uri="{FF2B5EF4-FFF2-40B4-BE49-F238E27FC236}">
                <a16:creationId xmlns:a16="http://schemas.microsoft.com/office/drawing/2014/main" id="{5E0EB390-ADFF-9C58-B33B-51B8C1C65B06}"/>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Tree>
    <p:extLst>
      <p:ext uri="{BB962C8B-B14F-4D97-AF65-F5344CB8AC3E}">
        <p14:creationId xmlns:p14="http://schemas.microsoft.com/office/powerpoint/2010/main" val="3975117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hree Content">
    <p:spTree>
      <p:nvGrpSpPr>
        <p:cNvPr id="1" name=""/>
        <p:cNvGrpSpPr/>
        <p:nvPr/>
      </p:nvGrpSpPr>
      <p:grpSpPr>
        <a:xfrm>
          <a:off x="0" y="0"/>
          <a:ext cx="0" cy="0"/>
          <a:chOff x="0" y="0"/>
          <a:chExt cx="0" cy="0"/>
        </a:xfrm>
      </p:grpSpPr>
      <p:sp>
        <p:nvSpPr>
          <p:cNvPr id="14" name="Google Shape;23;p5">
            <a:extLst>
              <a:ext uri="{FF2B5EF4-FFF2-40B4-BE49-F238E27FC236}">
                <a16:creationId xmlns:a16="http://schemas.microsoft.com/office/drawing/2014/main" id="{B2713229-EF15-5CE4-1AC1-78393DD53AB5}"/>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 name="Title 11">
            <a:extLst>
              <a:ext uri="{FF2B5EF4-FFF2-40B4-BE49-F238E27FC236}">
                <a16:creationId xmlns:a16="http://schemas.microsoft.com/office/drawing/2014/main" id="{6EF1AE1C-795C-0162-7F2A-F2FCB4E2532A}"/>
              </a:ext>
            </a:extLst>
          </p:cNvPr>
          <p:cNvSpPr>
            <a:spLocks noGrp="1"/>
          </p:cNvSpPr>
          <p:nvPr>
            <p:ph type="title"/>
          </p:nvPr>
        </p:nvSpPr>
        <p:spPr>
          <a:xfrm>
            <a:off x="457199" y="391890"/>
            <a:ext cx="10515600" cy="933090"/>
          </a:xfrm>
        </p:spPr>
        <p:txBody>
          <a:bodyPr/>
          <a:lstStyle>
            <a:lvl1pPr>
              <a:defRPr sz="4800" b="0">
                <a:latin typeface="+mj-lt"/>
              </a:defRPr>
            </a:lvl1pPr>
          </a:lstStyle>
          <a:p>
            <a:r>
              <a:rPr lang="en-US"/>
              <a:t>Click to edit Master title style</a:t>
            </a:r>
            <a:endParaRPr lang="en-US" dirty="0"/>
          </a:p>
        </p:txBody>
      </p:sp>
      <p:sp>
        <p:nvSpPr>
          <p:cNvPr id="7" name="Google Shape;30;p6">
            <a:extLst>
              <a:ext uri="{FF2B5EF4-FFF2-40B4-BE49-F238E27FC236}">
                <a16:creationId xmlns:a16="http://schemas.microsoft.com/office/drawing/2014/main" id="{538C2F12-46D4-1E29-D716-D8A4349BBD0B}"/>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 name="Date Placeholder 14">
            <a:extLst>
              <a:ext uri="{FF2B5EF4-FFF2-40B4-BE49-F238E27FC236}">
                <a16:creationId xmlns:a16="http://schemas.microsoft.com/office/drawing/2014/main" id="{B6836AA7-79F6-4384-863B-1F0E53FC77EC}"/>
              </a:ext>
            </a:extLst>
          </p:cNvPr>
          <p:cNvSpPr>
            <a:spLocks noGrp="1"/>
          </p:cNvSpPr>
          <p:nvPr>
            <p:ph type="dt" sz="half" idx="10"/>
          </p:nvPr>
        </p:nvSpPr>
        <p:spPr/>
        <p:txBody>
          <a:bodyPr/>
          <a:lstStyle/>
          <a:p>
            <a:fld id="{03CAA957-676A-4B6F-AEEC-ED5D00FBE5BE}" type="datetime1">
              <a:rPr lang="en-US" smtClean="0"/>
              <a:t>9/11/2025</a:t>
            </a:fld>
            <a:endParaRPr lang="en-US" dirty="0"/>
          </a:p>
        </p:txBody>
      </p:sp>
      <p:sp>
        <p:nvSpPr>
          <p:cNvPr id="16" name="Footer Placeholder 15">
            <a:extLst>
              <a:ext uri="{FF2B5EF4-FFF2-40B4-BE49-F238E27FC236}">
                <a16:creationId xmlns:a16="http://schemas.microsoft.com/office/drawing/2014/main" id="{281CE4DE-F6EE-48CC-D6D9-5DC8DAE277AA}"/>
              </a:ext>
            </a:extLst>
          </p:cNvPr>
          <p:cNvSpPr>
            <a:spLocks noGrp="1"/>
          </p:cNvSpPr>
          <p:nvPr>
            <p:ph type="ftr" sz="quarter" idx="11"/>
          </p:nvPr>
        </p:nvSpPr>
        <p:spPr/>
        <p:txBody>
          <a:bodyPr/>
          <a:lstStyle/>
          <a:p>
            <a:endParaRPr lang="en-US" dirty="0"/>
          </a:p>
        </p:txBody>
      </p:sp>
      <p:sp>
        <p:nvSpPr>
          <p:cNvPr id="19" name="Text Placeholder 18">
            <a:extLst>
              <a:ext uri="{FF2B5EF4-FFF2-40B4-BE49-F238E27FC236}">
                <a16:creationId xmlns:a16="http://schemas.microsoft.com/office/drawing/2014/main" id="{432DEB51-625D-A3B4-78C7-B6BFD70B3901}"/>
              </a:ext>
            </a:extLst>
          </p:cNvPr>
          <p:cNvSpPr>
            <a:spLocks noGrp="1"/>
          </p:cNvSpPr>
          <p:nvPr>
            <p:ph type="body" sz="quarter" idx="13" hasCustomPrompt="1"/>
          </p:nvPr>
        </p:nvSpPr>
        <p:spPr>
          <a:xfrm>
            <a:off x="457199" y="1921669"/>
            <a:ext cx="3132819" cy="3014662"/>
          </a:xfrm>
        </p:spPr>
        <p:txBody>
          <a:bodyPr/>
          <a:lstStyle>
            <a:lvl1pPr marL="114300" indent="0">
              <a:buSzPct val="70000"/>
              <a:buFont typeface="Wingdings 3" panose="05040102010807070707" pitchFamily="18" charset="2"/>
              <a:buNone/>
              <a:defRPr sz="1800"/>
            </a:lvl1pPr>
            <a:lvl2pPr marL="571500" indent="0">
              <a:buNone/>
              <a:defRPr sz="2800"/>
            </a:lvl2p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2800" b="0" i="0" u="none" strike="noStrike" kern="0" cap="none" spc="0" normalizeH="0" baseline="0" noProof="0" dirty="0">
                <a:ln>
                  <a:noFill/>
                </a:ln>
                <a:solidFill>
                  <a:prstClr val="black"/>
                </a:solidFill>
                <a:effectLst/>
                <a:uLnTx/>
                <a:uFillTx/>
                <a:latin typeface="Open Sans"/>
                <a:sym typeface="Barlow Light"/>
              </a:rPr>
              <a:t>First level</a:t>
            </a:r>
          </a:p>
          <a:p>
            <a:pPr marL="5715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endParaRPr kumimoji="0" lang="en-US" sz="2800" b="0" i="0" u="none" strike="noStrike" kern="0" cap="none" spc="0" normalizeH="0" baseline="0" noProof="0" dirty="0">
              <a:ln>
                <a:noFill/>
              </a:ln>
              <a:solidFill>
                <a:prstClr val="black"/>
              </a:solidFill>
              <a:effectLst/>
              <a:uLnTx/>
              <a:uFillTx/>
              <a:latin typeface="Open Sans"/>
              <a:sym typeface="Barlow Light"/>
            </a:endParaRPr>
          </a:p>
        </p:txBody>
      </p:sp>
      <p:sp>
        <p:nvSpPr>
          <p:cNvPr id="21" name="Text Placeholder 18">
            <a:extLst>
              <a:ext uri="{FF2B5EF4-FFF2-40B4-BE49-F238E27FC236}">
                <a16:creationId xmlns:a16="http://schemas.microsoft.com/office/drawing/2014/main" id="{5A2838EE-2B77-F488-74DD-660CDE944592}"/>
              </a:ext>
            </a:extLst>
          </p:cNvPr>
          <p:cNvSpPr>
            <a:spLocks noGrp="1"/>
          </p:cNvSpPr>
          <p:nvPr>
            <p:ph type="body" sz="quarter" idx="14" hasCustomPrompt="1"/>
          </p:nvPr>
        </p:nvSpPr>
        <p:spPr>
          <a:xfrm>
            <a:off x="7839980" y="1921669"/>
            <a:ext cx="3132819" cy="3014662"/>
          </a:xfrm>
        </p:spPr>
        <p:txBody>
          <a:bodyPr/>
          <a:lstStyle>
            <a:lvl1pPr marL="114300" indent="0">
              <a:buSzPct val="70000"/>
              <a:buFont typeface="Wingdings 3" panose="05040102010807070707" pitchFamily="18" charset="2"/>
              <a:buNone/>
              <a:defRPr sz="1800"/>
            </a:lvl1pPr>
            <a:lvl2pPr marL="571500" indent="0">
              <a:buNone/>
              <a:defRPr sz="2800"/>
            </a:lvl2p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2800" b="0" i="0" u="none" strike="noStrike" kern="0" cap="none" spc="0" normalizeH="0" baseline="0" noProof="0" dirty="0">
                <a:ln>
                  <a:noFill/>
                </a:ln>
                <a:solidFill>
                  <a:prstClr val="black"/>
                </a:solidFill>
                <a:effectLst/>
                <a:uLnTx/>
                <a:uFillTx/>
                <a:latin typeface="Open Sans"/>
                <a:sym typeface="Barlow Light"/>
              </a:rPr>
              <a:t>First level</a:t>
            </a:r>
          </a:p>
          <a:p>
            <a:pPr marL="5715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endParaRPr kumimoji="0" lang="en-US" sz="2800" b="0" i="0" u="none" strike="noStrike" kern="0" cap="none" spc="0" normalizeH="0" baseline="0" noProof="0" dirty="0">
              <a:ln>
                <a:noFill/>
              </a:ln>
              <a:solidFill>
                <a:prstClr val="black"/>
              </a:solidFill>
              <a:effectLst/>
              <a:uLnTx/>
              <a:uFillTx/>
              <a:latin typeface="Open Sans"/>
              <a:sym typeface="Barlow Light"/>
            </a:endParaRPr>
          </a:p>
        </p:txBody>
      </p:sp>
      <p:sp>
        <p:nvSpPr>
          <p:cNvPr id="22" name="Text Placeholder 18">
            <a:extLst>
              <a:ext uri="{FF2B5EF4-FFF2-40B4-BE49-F238E27FC236}">
                <a16:creationId xmlns:a16="http://schemas.microsoft.com/office/drawing/2014/main" id="{0BEF14BA-0CED-89A2-4866-43F14F833EB4}"/>
              </a:ext>
            </a:extLst>
          </p:cNvPr>
          <p:cNvSpPr>
            <a:spLocks noGrp="1"/>
          </p:cNvSpPr>
          <p:nvPr>
            <p:ph type="body" sz="quarter" idx="15" hasCustomPrompt="1"/>
          </p:nvPr>
        </p:nvSpPr>
        <p:spPr>
          <a:xfrm>
            <a:off x="4148589" y="1935439"/>
            <a:ext cx="3132819" cy="3014662"/>
          </a:xfrm>
        </p:spPr>
        <p:txBody>
          <a:bodyPr/>
          <a:lstStyle>
            <a:lvl1pPr marL="114300" indent="0">
              <a:buSzPct val="70000"/>
              <a:buFont typeface="Wingdings 3" panose="05040102010807070707" pitchFamily="18" charset="2"/>
              <a:buNone/>
              <a:defRPr sz="1800"/>
            </a:lvl1pPr>
            <a:lvl2pPr marL="571500" indent="0">
              <a:buNone/>
              <a:defRPr sz="2800"/>
            </a:lvl2p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2800" b="0" i="0" u="none" strike="noStrike" kern="0" cap="none" spc="0" normalizeH="0" baseline="0" noProof="0" dirty="0">
                <a:ln>
                  <a:noFill/>
                </a:ln>
                <a:solidFill>
                  <a:prstClr val="black"/>
                </a:solidFill>
                <a:effectLst/>
                <a:uLnTx/>
                <a:uFillTx/>
                <a:latin typeface="Open Sans"/>
                <a:sym typeface="Barlow Light"/>
              </a:rPr>
              <a:t>First level</a:t>
            </a:r>
          </a:p>
          <a:p>
            <a:pPr marL="5715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endParaRPr kumimoji="0" lang="en-US" sz="2800" b="0" i="0" u="none" strike="noStrike" kern="0" cap="none" spc="0" normalizeH="0" baseline="0" noProof="0" dirty="0">
              <a:ln>
                <a:noFill/>
              </a:ln>
              <a:solidFill>
                <a:prstClr val="black"/>
              </a:solidFill>
              <a:effectLst/>
              <a:uLnTx/>
              <a:uFillTx/>
              <a:latin typeface="Open Sans"/>
              <a:sym typeface="Barlow Light"/>
            </a:endParaRPr>
          </a:p>
        </p:txBody>
      </p:sp>
      <p:sp>
        <p:nvSpPr>
          <p:cNvPr id="13" name="Google Shape;23;p5">
            <a:extLst>
              <a:ext uri="{FF2B5EF4-FFF2-40B4-BE49-F238E27FC236}">
                <a16:creationId xmlns:a16="http://schemas.microsoft.com/office/drawing/2014/main" id="{6E98C706-0BA9-3ED8-33B1-48D0F6692B48}"/>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 name="Google Shape;30;p6">
            <a:extLst>
              <a:ext uri="{FF2B5EF4-FFF2-40B4-BE49-F238E27FC236}">
                <a16:creationId xmlns:a16="http://schemas.microsoft.com/office/drawing/2014/main" id="{8AA9426B-EF2B-B02D-9788-9963DC9AEE3F}"/>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23" name="Picture 22">
            <a:extLst>
              <a:ext uri="{FF2B5EF4-FFF2-40B4-BE49-F238E27FC236}">
                <a16:creationId xmlns:a16="http://schemas.microsoft.com/office/drawing/2014/main" id="{42FDFC19-159F-C0F7-F01B-37B3F9D92A8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24" name="Google Shape;23;p5">
            <a:extLst>
              <a:ext uri="{FF2B5EF4-FFF2-40B4-BE49-F238E27FC236}">
                <a16:creationId xmlns:a16="http://schemas.microsoft.com/office/drawing/2014/main" id="{9329F0FD-D370-F530-C1C2-5AB62C927B4B}"/>
              </a:ext>
            </a:extLst>
          </p:cNvPr>
          <p:cNvSpPr/>
          <p:nvPr userDrawn="1"/>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5" name="Google Shape;30;p6">
            <a:extLst>
              <a:ext uri="{FF2B5EF4-FFF2-40B4-BE49-F238E27FC236}">
                <a16:creationId xmlns:a16="http://schemas.microsoft.com/office/drawing/2014/main" id="{397BE673-9B8F-5A47-ED38-4ECE65E2DF40}"/>
              </a:ext>
            </a:extLst>
          </p:cNvPr>
          <p:cNvSpPr/>
          <p:nvPr userDrawn="1"/>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 name="Slide Number Placeholder 16">
            <a:extLst>
              <a:ext uri="{FF2B5EF4-FFF2-40B4-BE49-F238E27FC236}">
                <a16:creationId xmlns:a16="http://schemas.microsoft.com/office/drawing/2014/main" id="{2B92BBE0-7E6C-3638-5A98-D2B09F7A406A}"/>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Tree>
    <p:extLst>
      <p:ext uri="{BB962C8B-B14F-4D97-AF65-F5344CB8AC3E}">
        <p14:creationId xmlns:p14="http://schemas.microsoft.com/office/powerpoint/2010/main" val="498962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esources">
    <p:spTree>
      <p:nvGrpSpPr>
        <p:cNvPr id="1" name=""/>
        <p:cNvGrpSpPr/>
        <p:nvPr/>
      </p:nvGrpSpPr>
      <p:grpSpPr>
        <a:xfrm>
          <a:off x="0" y="0"/>
          <a:ext cx="0" cy="0"/>
          <a:chOff x="0" y="0"/>
          <a:chExt cx="0" cy="0"/>
        </a:xfrm>
      </p:grpSpPr>
      <p:sp>
        <p:nvSpPr>
          <p:cNvPr id="14" name="Google Shape;23;p5">
            <a:extLst>
              <a:ext uri="{FF2B5EF4-FFF2-40B4-BE49-F238E27FC236}">
                <a16:creationId xmlns:a16="http://schemas.microsoft.com/office/drawing/2014/main" id="{B2713229-EF15-5CE4-1AC1-78393DD53AB5}"/>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 name="Title 11">
            <a:extLst>
              <a:ext uri="{FF2B5EF4-FFF2-40B4-BE49-F238E27FC236}">
                <a16:creationId xmlns:a16="http://schemas.microsoft.com/office/drawing/2014/main" id="{6EF1AE1C-795C-0162-7F2A-F2FCB4E2532A}"/>
              </a:ext>
            </a:extLst>
          </p:cNvPr>
          <p:cNvSpPr>
            <a:spLocks noGrp="1"/>
          </p:cNvSpPr>
          <p:nvPr>
            <p:ph type="title"/>
          </p:nvPr>
        </p:nvSpPr>
        <p:spPr>
          <a:xfrm>
            <a:off x="457199" y="391890"/>
            <a:ext cx="10515600" cy="933090"/>
          </a:xfrm>
        </p:spPr>
        <p:txBody>
          <a:bodyPr/>
          <a:lstStyle>
            <a:lvl1pPr>
              <a:defRPr sz="4800" b="0">
                <a:latin typeface="+mj-lt"/>
              </a:defRPr>
            </a:lvl1pPr>
          </a:lstStyle>
          <a:p>
            <a:r>
              <a:rPr lang="en-US"/>
              <a:t>Click to edit Master title style</a:t>
            </a:r>
            <a:endParaRPr lang="en-US" dirty="0"/>
          </a:p>
        </p:txBody>
      </p:sp>
      <p:sp>
        <p:nvSpPr>
          <p:cNvPr id="7" name="Google Shape;30;p6">
            <a:extLst>
              <a:ext uri="{FF2B5EF4-FFF2-40B4-BE49-F238E27FC236}">
                <a16:creationId xmlns:a16="http://schemas.microsoft.com/office/drawing/2014/main" id="{538C2F12-46D4-1E29-D716-D8A4349BBD0B}"/>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 name="Date Placeholder 14">
            <a:extLst>
              <a:ext uri="{FF2B5EF4-FFF2-40B4-BE49-F238E27FC236}">
                <a16:creationId xmlns:a16="http://schemas.microsoft.com/office/drawing/2014/main" id="{B6836AA7-79F6-4384-863B-1F0E53FC77EC}"/>
              </a:ext>
            </a:extLst>
          </p:cNvPr>
          <p:cNvSpPr>
            <a:spLocks noGrp="1"/>
          </p:cNvSpPr>
          <p:nvPr>
            <p:ph type="dt" sz="half" idx="10"/>
          </p:nvPr>
        </p:nvSpPr>
        <p:spPr/>
        <p:txBody>
          <a:bodyPr/>
          <a:lstStyle/>
          <a:p>
            <a:fld id="{E100A48B-A094-43FC-8F1C-03484F76CE24}" type="datetime1">
              <a:rPr lang="en-US" smtClean="0"/>
              <a:t>9/11/2025</a:t>
            </a:fld>
            <a:endParaRPr lang="en-US" dirty="0"/>
          </a:p>
        </p:txBody>
      </p:sp>
      <p:sp>
        <p:nvSpPr>
          <p:cNvPr id="16" name="Footer Placeholder 15">
            <a:extLst>
              <a:ext uri="{FF2B5EF4-FFF2-40B4-BE49-F238E27FC236}">
                <a16:creationId xmlns:a16="http://schemas.microsoft.com/office/drawing/2014/main" id="{281CE4DE-F6EE-48CC-D6D9-5DC8DAE277AA}"/>
              </a:ext>
            </a:extLst>
          </p:cNvPr>
          <p:cNvSpPr>
            <a:spLocks noGrp="1"/>
          </p:cNvSpPr>
          <p:nvPr>
            <p:ph type="ftr" sz="quarter" idx="11"/>
          </p:nvPr>
        </p:nvSpPr>
        <p:spPr/>
        <p:txBody>
          <a:bodyPr/>
          <a:lstStyle/>
          <a:p>
            <a:endParaRPr lang="en-US" dirty="0"/>
          </a:p>
        </p:txBody>
      </p:sp>
      <p:sp>
        <p:nvSpPr>
          <p:cNvPr id="3" name="Picture Placeholder 2">
            <a:extLst>
              <a:ext uri="{FF2B5EF4-FFF2-40B4-BE49-F238E27FC236}">
                <a16:creationId xmlns:a16="http://schemas.microsoft.com/office/drawing/2014/main" id="{170C3A5F-ECF7-A89D-FEEF-B6C7CFF21B73}"/>
              </a:ext>
            </a:extLst>
          </p:cNvPr>
          <p:cNvSpPr>
            <a:spLocks noGrp="1"/>
          </p:cNvSpPr>
          <p:nvPr>
            <p:ph type="pic" sz="quarter" idx="14"/>
          </p:nvPr>
        </p:nvSpPr>
        <p:spPr>
          <a:xfrm>
            <a:off x="7741738" y="1921669"/>
            <a:ext cx="2615241" cy="3442042"/>
          </a:xfrm>
          <a:ln w="28575">
            <a:solidFill>
              <a:srgbClr val="A4D65E"/>
            </a:solidFill>
          </a:ln>
        </p:spPr>
        <p:txBody>
          <a:bodyPr/>
          <a:lstStyle>
            <a:lvl1pPr marL="0" indent="0">
              <a:buNone/>
              <a:defRPr/>
            </a:lvl1pPr>
          </a:lstStyle>
          <a:p>
            <a:r>
              <a:rPr lang="en-US" dirty="0"/>
              <a:t>Click icon to add picture</a:t>
            </a:r>
          </a:p>
        </p:txBody>
      </p:sp>
      <p:sp>
        <p:nvSpPr>
          <p:cNvPr id="9" name="Text Placeholder 8">
            <a:extLst>
              <a:ext uri="{FF2B5EF4-FFF2-40B4-BE49-F238E27FC236}">
                <a16:creationId xmlns:a16="http://schemas.microsoft.com/office/drawing/2014/main" id="{EEBC1A0E-FA15-3850-0169-7011E4F3670E}"/>
              </a:ext>
            </a:extLst>
          </p:cNvPr>
          <p:cNvSpPr>
            <a:spLocks noGrp="1"/>
          </p:cNvSpPr>
          <p:nvPr>
            <p:ph type="body" sz="quarter" idx="15" hasCustomPrompt="1"/>
          </p:nvPr>
        </p:nvSpPr>
        <p:spPr>
          <a:xfrm>
            <a:off x="457199" y="1922462"/>
            <a:ext cx="5486401" cy="3013075"/>
          </a:xfrm>
        </p:spPr>
        <p:txBody>
          <a:bodyPr/>
          <a:lstStyle>
            <a:lvl2pPr marL="457200" indent="0">
              <a:buNone/>
              <a:defRPr/>
            </a:lvl2p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First level</a:t>
            </a:r>
          </a:p>
          <a:p>
            <a:pPr marL="914400" marR="0" lvl="1"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Second level</a:t>
            </a:r>
          </a:p>
          <a:p>
            <a:pPr marL="1371600" marR="0" lvl="2"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Third level</a:t>
            </a:r>
          </a:p>
          <a:p>
            <a:pPr marL="1828800" marR="0" lvl="3"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Fourth level</a:t>
            </a:r>
          </a:p>
          <a:p>
            <a:pPr marL="2286000" marR="0" lvl="4"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ea typeface="+mn-ea"/>
                <a:cs typeface="+mn-cs"/>
                <a:sym typeface="Barlow Light"/>
              </a:rPr>
              <a:t>Fifth level</a:t>
            </a:r>
          </a:p>
        </p:txBody>
      </p:sp>
      <p:sp>
        <p:nvSpPr>
          <p:cNvPr id="11" name="Google Shape;23;p5">
            <a:extLst>
              <a:ext uri="{FF2B5EF4-FFF2-40B4-BE49-F238E27FC236}">
                <a16:creationId xmlns:a16="http://schemas.microsoft.com/office/drawing/2014/main" id="{F4FCFF8C-9627-81FE-B79C-150CD6F31787}"/>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 name="Google Shape;30;p6">
            <a:extLst>
              <a:ext uri="{FF2B5EF4-FFF2-40B4-BE49-F238E27FC236}">
                <a16:creationId xmlns:a16="http://schemas.microsoft.com/office/drawing/2014/main" id="{4B5A8E33-AAAD-A529-EA03-98F878AB231D}"/>
              </a:ext>
            </a:extLst>
          </p:cNvPr>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pic>
        <p:nvPicPr>
          <p:cNvPr id="18" name="Picture 17">
            <a:extLst>
              <a:ext uri="{FF2B5EF4-FFF2-40B4-BE49-F238E27FC236}">
                <a16:creationId xmlns:a16="http://schemas.microsoft.com/office/drawing/2014/main" id="{AD9E58F3-C0F1-2CFC-9B78-E8B5B9334B5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19" name="Google Shape;23;p5">
            <a:extLst>
              <a:ext uri="{FF2B5EF4-FFF2-40B4-BE49-F238E27FC236}">
                <a16:creationId xmlns:a16="http://schemas.microsoft.com/office/drawing/2014/main" id="{3D78AA1A-154C-47D2-7BFD-C0B2CF7C3EB2}"/>
              </a:ext>
            </a:extLst>
          </p:cNvPr>
          <p:cNvSpPr/>
          <p:nvPr userDrawn="1"/>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30;p6">
            <a:extLst>
              <a:ext uri="{FF2B5EF4-FFF2-40B4-BE49-F238E27FC236}">
                <a16:creationId xmlns:a16="http://schemas.microsoft.com/office/drawing/2014/main" id="{744C0423-E4A9-7F15-9612-C63986ADED3B}"/>
              </a:ext>
            </a:extLst>
          </p:cNvPr>
          <p:cNvSpPr/>
          <p:nvPr userDrawn="1"/>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 name="Slide Number Placeholder 16">
            <a:extLst>
              <a:ext uri="{FF2B5EF4-FFF2-40B4-BE49-F238E27FC236}">
                <a16:creationId xmlns:a16="http://schemas.microsoft.com/office/drawing/2014/main" id="{F18CB669-5652-A9C8-0EF8-F61F4950C239}"/>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Tree>
    <p:extLst>
      <p:ext uri="{BB962C8B-B14F-4D97-AF65-F5344CB8AC3E}">
        <p14:creationId xmlns:p14="http://schemas.microsoft.com/office/powerpoint/2010/main" val="161700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Blue Section Header">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FC44A-D176-9470-50D5-BA2C250886D8}"/>
              </a:ext>
            </a:extLst>
          </p:cNvPr>
          <p:cNvSpPr>
            <a:spLocks noGrp="1"/>
          </p:cNvSpPr>
          <p:nvPr>
            <p:ph type="title"/>
          </p:nvPr>
        </p:nvSpPr>
        <p:spPr>
          <a:xfrm>
            <a:off x="831850" y="2980067"/>
            <a:ext cx="10515600" cy="1133475"/>
          </a:xfrm>
        </p:spPr>
        <p:txBody>
          <a:bodyPr anchor="b"/>
          <a:lstStyle>
            <a:lvl1pPr>
              <a:defRPr sz="6000">
                <a:solidFill>
                  <a:schemeClr val="tx2"/>
                </a:solidFill>
              </a:defRPr>
            </a:lvl1pPr>
          </a:lstStyle>
          <a:p>
            <a:r>
              <a:rPr lang="en-US" dirty="0"/>
              <a:t>Click to edit Master title style</a:t>
            </a:r>
          </a:p>
        </p:txBody>
      </p:sp>
      <p:sp>
        <p:nvSpPr>
          <p:cNvPr id="12" name="Text Placeholder 11">
            <a:extLst>
              <a:ext uri="{FF2B5EF4-FFF2-40B4-BE49-F238E27FC236}">
                <a16:creationId xmlns:a16="http://schemas.microsoft.com/office/drawing/2014/main" id="{2A4645C6-BB72-B27C-4B92-B7581D8B88E8}"/>
              </a:ext>
            </a:extLst>
          </p:cNvPr>
          <p:cNvSpPr>
            <a:spLocks noGrp="1"/>
          </p:cNvSpPr>
          <p:nvPr>
            <p:ph type="body" sz="quarter" idx="14" hasCustomPrompt="1"/>
          </p:nvPr>
        </p:nvSpPr>
        <p:spPr>
          <a:xfrm>
            <a:off x="831850" y="4113213"/>
            <a:ext cx="7070725" cy="841375"/>
          </a:xfrm>
        </p:spPr>
        <p:txBody>
          <a:bodyPr>
            <a:normAutofit/>
          </a:bodyPr>
          <a:lstStyle>
            <a:lvl1pPr marL="0" indent="0">
              <a:buNone/>
              <a:defRPr sz="2000">
                <a:solidFill>
                  <a:schemeClr val="bg1"/>
                </a:solidFill>
                <a:latin typeface="+mj-lt"/>
              </a:defRPr>
            </a:lvl1pPr>
          </a:lstStyle>
          <a:p>
            <a:pPr lvl="0"/>
            <a:r>
              <a:rPr lang="en-US" dirty="0"/>
              <a:t>Sub-title</a:t>
            </a:r>
          </a:p>
        </p:txBody>
      </p:sp>
      <p:sp>
        <p:nvSpPr>
          <p:cNvPr id="6" name="Google Shape;11;p2">
            <a:extLst>
              <a:ext uri="{FF2B5EF4-FFF2-40B4-BE49-F238E27FC236}">
                <a16:creationId xmlns:a16="http://schemas.microsoft.com/office/drawing/2014/main" id="{AB1DE0B1-1E36-9933-1E1B-CAAE4B5620F3}"/>
              </a:ext>
            </a:extLst>
          </p:cNvPr>
          <p:cNvSpPr/>
          <p:nvPr userDrawn="1"/>
        </p:nvSpPr>
        <p:spPr>
          <a:xfrm rot="5400000">
            <a:off x="-303300" y="3141955"/>
            <a:ext cx="1416300" cy="809700"/>
          </a:xfrm>
          <a:prstGeom prst="triangle">
            <a:avLst>
              <a:gd name="adj" fmla="val 50000"/>
            </a:avLst>
          </a:prstGeom>
          <a:solidFill>
            <a:schemeClr val="tx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 name="Text Placeholder 9">
            <a:extLst>
              <a:ext uri="{FF2B5EF4-FFF2-40B4-BE49-F238E27FC236}">
                <a16:creationId xmlns:a16="http://schemas.microsoft.com/office/drawing/2014/main" id="{B695AE1C-BA33-CC8B-1037-36969F8251A7}"/>
              </a:ext>
            </a:extLst>
          </p:cNvPr>
          <p:cNvSpPr>
            <a:spLocks noGrp="1"/>
          </p:cNvSpPr>
          <p:nvPr>
            <p:ph type="body" sz="quarter" idx="13" hasCustomPrompt="1"/>
          </p:nvPr>
        </p:nvSpPr>
        <p:spPr>
          <a:xfrm>
            <a:off x="65918" y="3263139"/>
            <a:ext cx="503238" cy="567330"/>
          </a:xfrm>
        </p:spPr>
        <p:txBody>
          <a:bodyPr>
            <a:normAutofit/>
          </a:bodyPr>
          <a:lstStyle>
            <a:lvl1pPr marL="0" indent="0">
              <a:buNone/>
              <a:defRPr sz="4000">
                <a:solidFill>
                  <a:schemeClr val="bg1"/>
                </a:solidFill>
                <a:latin typeface="Bree Serif" panose="02000503040000020004" pitchFamily="2" charset="0"/>
              </a:defRPr>
            </a:lvl1pPr>
          </a:lstStyle>
          <a:p>
            <a:pPr lvl="0"/>
            <a:r>
              <a:rPr lang="en-US" dirty="0"/>
              <a:t>#</a:t>
            </a:r>
          </a:p>
        </p:txBody>
      </p:sp>
    </p:spTree>
    <p:extLst>
      <p:ext uri="{BB962C8B-B14F-4D97-AF65-F5344CB8AC3E}">
        <p14:creationId xmlns:p14="http://schemas.microsoft.com/office/powerpoint/2010/main" val="1278891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White 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FC44A-D176-9470-50D5-BA2C250886D8}"/>
              </a:ext>
            </a:extLst>
          </p:cNvPr>
          <p:cNvSpPr>
            <a:spLocks noGrp="1"/>
          </p:cNvSpPr>
          <p:nvPr>
            <p:ph type="title" hasCustomPrompt="1"/>
          </p:nvPr>
        </p:nvSpPr>
        <p:spPr>
          <a:xfrm>
            <a:off x="1676400" y="2777158"/>
            <a:ext cx="10515600" cy="1539292"/>
          </a:xfrm>
        </p:spPr>
        <p:txBody>
          <a:bodyPr anchor="ctr" anchorCtr="0"/>
          <a:lstStyle>
            <a:lvl1pPr>
              <a:defRPr sz="9600" b="0">
                <a:solidFill>
                  <a:schemeClr val="tx2"/>
                </a:solidFill>
                <a:latin typeface="+mn-lt"/>
              </a:defRPr>
            </a:lvl1pPr>
          </a:lstStyle>
          <a:p>
            <a:r>
              <a:rPr lang="en-US" dirty="0"/>
              <a:t>Title</a:t>
            </a:r>
          </a:p>
        </p:txBody>
      </p:sp>
      <p:sp>
        <p:nvSpPr>
          <p:cNvPr id="4" name="Date Placeholder 3">
            <a:extLst>
              <a:ext uri="{FF2B5EF4-FFF2-40B4-BE49-F238E27FC236}">
                <a16:creationId xmlns:a16="http://schemas.microsoft.com/office/drawing/2014/main" id="{F6B5A4AF-C5CE-43A4-C150-07A2AA7A48A9}"/>
              </a:ext>
            </a:extLst>
          </p:cNvPr>
          <p:cNvSpPr>
            <a:spLocks noGrp="1"/>
          </p:cNvSpPr>
          <p:nvPr>
            <p:ph type="dt" sz="half" idx="10"/>
          </p:nvPr>
        </p:nvSpPr>
        <p:spPr/>
        <p:txBody>
          <a:bodyPr/>
          <a:lstStyle/>
          <a:p>
            <a:fld id="{FC13198B-4C57-4F7E-BDD3-271BE1D0A3D6}" type="datetime1">
              <a:rPr lang="en-US" smtClean="0"/>
              <a:t>9/11/2025</a:t>
            </a:fld>
            <a:endParaRPr lang="en-US" dirty="0"/>
          </a:p>
        </p:txBody>
      </p:sp>
      <p:sp>
        <p:nvSpPr>
          <p:cNvPr id="5" name="Footer Placeholder 4">
            <a:extLst>
              <a:ext uri="{FF2B5EF4-FFF2-40B4-BE49-F238E27FC236}">
                <a16:creationId xmlns:a16="http://schemas.microsoft.com/office/drawing/2014/main" id="{B9C23332-F94E-5D6D-9EF0-AFBD9CFEA043}"/>
              </a:ext>
            </a:extLst>
          </p:cNvPr>
          <p:cNvSpPr>
            <a:spLocks noGrp="1"/>
          </p:cNvSpPr>
          <p:nvPr>
            <p:ph type="ftr" sz="quarter" idx="11"/>
          </p:nvPr>
        </p:nvSpPr>
        <p:spPr/>
        <p:txBody>
          <a:bodyPr/>
          <a:lstStyle/>
          <a:p>
            <a:endParaRPr lang="en-US" dirty="0"/>
          </a:p>
        </p:txBody>
      </p:sp>
      <p:sp>
        <p:nvSpPr>
          <p:cNvPr id="7" name="Google Shape;11;p2">
            <a:extLst>
              <a:ext uri="{FF2B5EF4-FFF2-40B4-BE49-F238E27FC236}">
                <a16:creationId xmlns:a16="http://schemas.microsoft.com/office/drawing/2014/main" id="{21A1CD2B-148D-8B31-D2EA-14ED47539BE9}"/>
              </a:ext>
            </a:extLst>
          </p:cNvPr>
          <p:cNvSpPr/>
          <p:nvPr/>
        </p:nvSpPr>
        <p:spPr>
          <a:xfrm rot="5400000">
            <a:off x="-303300" y="3141955"/>
            <a:ext cx="1416300" cy="8097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 name="Google Shape;23;p5">
            <a:extLst>
              <a:ext uri="{FF2B5EF4-FFF2-40B4-BE49-F238E27FC236}">
                <a16:creationId xmlns:a16="http://schemas.microsoft.com/office/drawing/2014/main" id="{75BA0A85-CD10-895C-94FE-0417BD1A0662}"/>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 name="Slide Number Placeholder 16">
            <a:extLst>
              <a:ext uri="{FF2B5EF4-FFF2-40B4-BE49-F238E27FC236}">
                <a16:creationId xmlns:a16="http://schemas.microsoft.com/office/drawing/2014/main" id="{BF437B4A-9595-84A1-A8C0-C688263F36B4}"/>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pic>
        <p:nvPicPr>
          <p:cNvPr id="11" name="Picture 10">
            <a:extLst>
              <a:ext uri="{FF2B5EF4-FFF2-40B4-BE49-F238E27FC236}">
                <a16:creationId xmlns:a16="http://schemas.microsoft.com/office/drawing/2014/main" id="{2A986B06-BF8A-5EF8-233E-51C18A75D56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12" name="Text Placeholder 11">
            <a:extLst>
              <a:ext uri="{FF2B5EF4-FFF2-40B4-BE49-F238E27FC236}">
                <a16:creationId xmlns:a16="http://schemas.microsoft.com/office/drawing/2014/main" id="{B845953C-1109-3FB2-2B09-CEDA7CB6E9CB}"/>
              </a:ext>
            </a:extLst>
          </p:cNvPr>
          <p:cNvSpPr>
            <a:spLocks noGrp="1"/>
          </p:cNvSpPr>
          <p:nvPr>
            <p:ph type="body" sz="quarter" idx="14"/>
          </p:nvPr>
        </p:nvSpPr>
        <p:spPr>
          <a:xfrm>
            <a:off x="1676400" y="4098734"/>
            <a:ext cx="10515600" cy="615950"/>
          </a:xfrm>
        </p:spPr>
        <p:txBody>
          <a:bodyPr>
            <a:normAutofit/>
          </a:bodyPr>
          <a:lstStyle>
            <a:lvl1pPr marL="0" indent="0">
              <a:buNone/>
              <a:defRPr sz="2000"/>
            </a:lvl1pPr>
          </a:lstStyle>
          <a:p>
            <a:pPr lvl="0"/>
            <a:r>
              <a:rPr lang="en-US"/>
              <a:t>Click to edit Master text styles</a:t>
            </a:r>
          </a:p>
        </p:txBody>
      </p:sp>
      <p:sp>
        <p:nvSpPr>
          <p:cNvPr id="13" name="Google Shape;11;p2">
            <a:extLst>
              <a:ext uri="{FF2B5EF4-FFF2-40B4-BE49-F238E27FC236}">
                <a16:creationId xmlns:a16="http://schemas.microsoft.com/office/drawing/2014/main" id="{1F99E491-9E9C-7F3E-1EAD-FF11020FEDE3}"/>
              </a:ext>
            </a:extLst>
          </p:cNvPr>
          <p:cNvSpPr/>
          <p:nvPr/>
        </p:nvSpPr>
        <p:spPr>
          <a:xfrm rot="5400000">
            <a:off x="-303300" y="3141955"/>
            <a:ext cx="1416300" cy="8097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 name="Text Placeholder 9">
            <a:extLst>
              <a:ext uri="{FF2B5EF4-FFF2-40B4-BE49-F238E27FC236}">
                <a16:creationId xmlns:a16="http://schemas.microsoft.com/office/drawing/2014/main" id="{AEDFE6BD-EA93-4AE9-7893-D7CD62B042FE}"/>
              </a:ext>
            </a:extLst>
          </p:cNvPr>
          <p:cNvSpPr>
            <a:spLocks noGrp="1"/>
          </p:cNvSpPr>
          <p:nvPr>
            <p:ph type="body" sz="quarter" idx="13" hasCustomPrompt="1"/>
          </p:nvPr>
        </p:nvSpPr>
        <p:spPr>
          <a:xfrm>
            <a:off x="65918" y="3263139"/>
            <a:ext cx="503238" cy="567330"/>
          </a:xfrm>
        </p:spPr>
        <p:txBody>
          <a:bodyPr anchor="ctr" anchorCtr="1">
            <a:normAutofit/>
          </a:bodyPr>
          <a:lstStyle>
            <a:lvl1pPr marL="0" indent="0">
              <a:buNone/>
              <a:defRPr sz="4000">
                <a:solidFill>
                  <a:schemeClr val="tx2"/>
                </a:solidFill>
                <a:latin typeface="Bree Serif" panose="02000503040000020004" pitchFamily="2" charset="0"/>
              </a:defRPr>
            </a:lvl1pPr>
          </a:lstStyle>
          <a:p>
            <a:pPr lvl="0"/>
            <a:r>
              <a:rPr lang="en-US" dirty="0"/>
              <a:t>#</a:t>
            </a:r>
          </a:p>
        </p:txBody>
      </p:sp>
      <p:sp>
        <p:nvSpPr>
          <p:cNvPr id="14" name="Google Shape;11;p2">
            <a:extLst>
              <a:ext uri="{FF2B5EF4-FFF2-40B4-BE49-F238E27FC236}">
                <a16:creationId xmlns:a16="http://schemas.microsoft.com/office/drawing/2014/main" id="{C08E2F87-E1CE-1DBA-8597-521BA09C5E79}"/>
              </a:ext>
            </a:extLst>
          </p:cNvPr>
          <p:cNvSpPr/>
          <p:nvPr userDrawn="1"/>
        </p:nvSpPr>
        <p:spPr>
          <a:xfrm rot="5400000">
            <a:off x="-303300" y="3141955"/>
            <a:ext cx="1416300" cy="8097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658932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Quotes">
    <p:bg>
      <p:bgPr>
        <a:solidFill>
          <a:schemeClr val="accent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B5A4AF-C5CE-43A4-C150-07A2AA7A48A9}"/>
              </a:ext>
            </a:extLst>
          </p:cNvPr>
          <p:cNvSpPr>
            <a:spLocks noGrp="1"/>
          </p:cNvSpPr>
          <p:nvPr>
            <p:ph type="dt" sz="half" idx="10"/>
          </p:nvPr>
        </p:nvSpPr>
        <p:spPr/>
        <p:txBody>
          <a:bodyPr/>
          <a:lstStyle/>
          <a:p>
            <a:fld id="{3FC6E342-62B6-4654-AFC7-B808F5564735}" type="datetime1">
              <a:rPr lang="en-US" smtClean="0"/>
              <a:t>9/11/2025</a:t>
            </a:fld>
            <a:endParaRPr lang="en-US" dirty="0"/>
          </a:p>
        </p:txBody>
      </p:sp>
      <p:sp>
        <p:nvSpPr>
          <p:cNvPr id="5" name="Footer Placeholder 4">
            <a:extLst>
              <a:ext uri="{FF2B5EF4-FFF2-40B4-BE49-F238E27FC236}">
                <a16:creationId xmlns:a16="http://schemas.microsoft.com/office/drawing/2014/main" id="{B9C23332-F94E-5D6D-9EF0-AFBD9CFEA043}"/>
              </a:ext>
            </a:extLst>
          </p:cNvPr>
          <p:cNvSpPr>
            <a:spLocks noGrp="1"/>
          </p:cNvSpPr>
          <p:nvPr>
            <p:ph type="ftr" sz="quarter" idx="11"/>
          </p:nvPr>
        </p:nvSpPr>
        <p:spPr/>
        <p:txBody>
          <a:bodyPr/>
          <a:lstStyle/>
          <a:p>
            <a:endParaRPr lang="en-US" dirty="0"/>
          </a:p>
        </p:txBody>
      </p:sp>
      <p:sp>
        <p:nvSpPr>
          <p:cNvPr id="7" name="Google Shape;11;p2">
            <a:extLst>
              <a:ext uri="{FF2B5EF4-FFF2-40B4-BE49-F238E27FC236}">
                <a16:creationId xmlns:a16="http://schemas.microsoft.com/office/drawing/2014/main" id="{21A1CD2B-148D-8B31-D2EA-14ED47539BE9}"/>
              </a:ext>
            </a:extLst>
          </p:cNvPr>
          <p:cNvSpPr/>
          <p:nvPr/>
        </p:nvSpPr>
        <p:spPr>
          <a:xfrm rot="5400000">
            <a:off x="-303300" y="1304888"/>
            <a:ext cx="1416300" cy="809700"/>
          </a:xfrm>
          <a:prstGeom prst="triangle">
            <a:avLst>
              <a:gd name="adj" fmla="val 50000"/>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 name="Google Shape;20;p4">
            <a:extLst>
              <a:ext uri="{FF2B5EF4-FFF2-40B4-BE49-F238E27FC236}">
                <a16:creationId xmlns:a16="http://schemas.microsoft.com/office/drawing/2014/main" id="{19137B31-90EE-9F78-CE0D-035BE36A2EA8}"/>
              </a:ext>
            </a:extLst>
          </p:cNvPr>
          <p:cNvSpPr txBox="1"/>
          <p:nvPr/>
        </p:nvSpPr>
        <p:spPr>
          <a:xfrm>
            <a:off x="22295" y="1307000"/>
            <a:ext cx="531000" cy="653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8600" b="1" dirty="0">
                <a:solidFill>
                  <a:schemeClr val="accent2"/>
                </a:solidFill>
                <a:latin typeface="Raleway"/>
                <a:ea typeface="Raleway"/>
                <a:cs typeface="Raleway"/>
                <a:sym typeface="Raleway"/>
              </a:rPr>
              <a:t>“</a:t>
            </a:r>
            <a:endParaRPr sz="8600" b="1" dirty="0">
              <a:solidFill>
                <a:schemeClr val="accent2"/>
              </a:solidFill>
              <a:latin typeface="Raleway"/>
              <a:ea typeface="Raleway"/>
              <a:cs typeface="Raleway"/>
              <a:sym typeface="Raleway"/>
            </a:endParaRPr>
          </a:p>
        </p:txBody>
      </p:sp>
      <p:sp>
        <p:nvSpPr>
          <p:cNvPr id="9" name="Google Shape;23;p5">
            <a:extLst>
              <a:ext uri="{FF2B5EF4-FFF2-40B4-BE49-F238E27FC236}">
                <a16:creationId xmlns:a16="http://schemas.microsoft.com/office/drawing/2014/main" id="{CD1F37F7-3027-78D8-71E9-CADA1A294EBF}"/>
              </a:ext>
            </a:extLst>
          </p:cNvPr>
          <p:cNvSpPr/>
          <p:nvPr/>
        </p:nvSpPr>
        <p:spPr>
          <a:xfrm flipH="1">
            <a:off x="11353800" y="5999584"/>
            <a:ext cx="838200" cy="858416"/>
          </a:xfrm>
          <a:prstGeom prst="rtTriangle">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 name="Slide Number Placeholder 16">
            <a:extLst>
              <a:ext uri="{FF2B5EF4-FFF2-40B4-BE49-F238E27FC236}">
                <a16:creationId xmlns:a16="http://schemas.microsoft.com/office/drawing/2014/main" id="{5B21F208-BC75-40BD-3624-7CFC24E81B4C}"/>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solidFill>
                  <a:schemeClr val="tx2"/>
                </a:solidFill>
              </a:rPr>
              <a:pPr/>
              <a:t>‹#›</a:t>
            </a:fld>
            <a:endParaRPr lang="en-US" dirty="0">
              <a:solidFill>
                <a:schemeClr val="tx2"/>
              </a:solidFill>
            </a:endParaRPr>
          </a:p>
        </p:txBody>
      </p:sp>
      <p:sp>
        <p:nvSpPr>
          <p:cNvPr id="12" name="Text Placeholder 11">
            <a:extLst>
              <a:ext uri="{FF2B5EF4-FFF2-40B4-BE49-F238E27FC236}">
                <a16:creationId xmlns:a16="http://schemas.microsoft.com/office/drawing/2014/main" id="{71AEAC5D-749D-2EA2-170E-AE79FF844032}"/>
              </a:ext>
            </a:extLst>
          </p:cNvPr>
          <p:cNvSpPr>
            <a:spLocks noGrp="1"/>
          </p:cNvSpPr>
          <p:nvPr>
            <p:ph type="body" sz="quarter" idx="12"/>
          </p:nvPr>
        </p:nvSpPr>
        <p:spPr>
          <a:xfrm>
            <a:off x="1016162" y="1468119"/>
            <a:ext cx="5876925" cy="4083050"/>
          </a:xfrm>
        </p:spPr>
        <p:txBody>
          <a:bodyPr>
            <a:normAutofit/>
          </a:bodyPr>
          <a:lstStyle>
            <a:lvl1pPr marL="0" indent="0">
              <a:buNone/>
              <a:defRPr sz="3200">
                <a:solidFill>
                  <a:schemeClr val="bg1"/>
                </a:solidFill>
                <a:latin typeface="Bree Serif" panose="02000503040000020004" pitchFamily="2" charset="0"/>
              </a:defRPr>
            </a:lvl1pPr>
          </a:lstStyle>
          <a:p>
            <a:pPr lvl="0"/>
            <a:r>
              <a:rPr lang="en-US"/>
              <a:t>Click to edit Master text styles</a:t>
            </a:r>
          </a:p>
        </p:txBody>
      </p:sp>
      <p:sp>
        <p:nvSpPr>
          <p:cNvPr id="11" name="Google Shape;11;p2">
            <a:extLst>
              <a:ext uri="{FF2B5EF4-FFF2-40B4-BE49-F238E27FC236}">
                <a16:creationId xmlns:a16="http://schemas.microsoft.com/office/drawing/2014/main" id="{D2C3B8FF-4D89-7935-A4D1-9E8C28F650F3}"/>
              </a:ext>
            </a:extLst>
          </p:cNvPr>
          <p:cNvSpPr/>
          <p:nvPr/>
        </p:nvSpPr>
        <p:spPr>
          <a:xfrm rot="5400000">
            <a:off x="-303300" y="1304888"/>
            <a:ext cx="1416300" cy="809700"/>
          </a:xfrm>
          <a:prstGeom prst="triangle">
            <a:avLst>
              <a:gd name="adj" fmla="val 50000"/>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 name="Google Shape;20;p4">
            <a:extLst>
              <a:ext uri="{FF2B5EF4-FFF2-40B4-BE49-F238E27FC236}">
                <a16:creationId xmlns:a16="http://schemas.microsoft.com/office/drawing/2014/main" id="{8B7BB477-7F98-B74B-113E-6E1DA750DEFC}"/>
              </a:ext>
            </a:extLst>
          </p:cNvPr>
          <p:cNvSpPr txBox="1"/>
          <p:nvPr/>
        </p:nvSpPr>
        <p:spPr>
          <a:xfrm>
            <a:off x="22295" y="1307000"/>
            <a:ext cx="531000" cy="653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8600" b="1" dirty="0">
                <a:solidFill>
                  <a:srgbClr val="004E42"/>
                </a:solidFill>
                <a:latin typeface="Raleway"/>
                <a:ea typeface="Raleway"/>
                <a:cs typeface="Raleway"/>
                <a:sym typeface="Raleway"/>
              </a:rPr>
              <a:t>“</a:t>
            </a:r>
            <a:endParaRPr sz="8600" b="1" dirty="0">
              <a:solidFill>
                <a:srgbClr val="004E42"/>
              </a:solidFill>
              <a:latin typeface="Raleway"/>
              <a:ea typeface="Raleway"/>
              <a:cs typeface="Raleway"/>
              <a:sym typeface="Raleway"/>
            </a:endParaRPr>
          </a:p>
        </p:txBody>
      </p:sp>
      <p:sp>
        <p:nvSpPr>
          <p:cNvPr id="14" name="Google Shape;23;p5">
            <a:extLst>
              <a:ext uri="{FF2B5EF4-FFF2-40B4-BE49-F238E27FC236}">
                <a16:creationId xmlns:a16="http://schemas.microsoft.com/office/drawing/2014/main" id="{81CD1CBE-19F1-8E89-F05F-ECA7892479DA}"/>
              </a:ext>
            </a:extLst>
          </p:cNvPr>
          <p:cNvSpPr/>
          <p:nvPr/>
        </p:nvSpPr>
        <p:spPr>
          <a:xfrm flipH="1">
            <a:off x="11353800" y="5999584"/>
            <a:ext cx="838200" cy="858416"/>
          </a:xfrm>
          <a:prstGeom prst="rtTriangle">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 name="Slide Number Placeholder 16">
            <a:extLst>
              <a:ext uri="{FF2B5EF4-FFF2-40B4-BE49-F238E27FC236}">
                <a16:creationId xmlns:a16="http://schemas.microsoft.com/office/drawing/2014/main" id="{FDAF84E3-0D54-F26E-0446-576EF4031F8E}"/>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solidFill>
                  <a:schemeClr val="tx2"/>
                </a:solidFill>
              </a:rPr>
              <a:pPr/>
              <a:t>‹#›</a:t>
            </a:fld>
            <a:endParaRPr lang="en-US" dirty="0">
              <a:solidFill>
                <a:schemeClr val="tx2"/>
              </a:solidFill>
            </a:endParaRPr>
          </a:p>
        </p:txBody>
      </p:sp>
      <p:sp>
        <p:nvSpPr>
          <p:cNvPr id="16" name="Google Shape;11;p2">
            <a:extLst>
              <a:ext uri="{FF2B5EF4-FFF2-40B4-BE49-F238E27FC236}">
                <a16:creationId xmlns:a16="http://schemas.microsoft.com/office/drawing/2014/main" id="{5FF92CDB-5857-3B9F-E79A-E5E757560DCF}"/>
              </a:ext>
            </a:extLst>
          </p:cNvPr>
          <p:cNvSpPr/>
          <p:nvPr userDrawn="1"/>
        </p:nvSpPr>
        <p:spPr>
          <a:xfrm rot="5400000">
            <a:off x="-303300" y="1304888"/>
            <a:ext cx="1416300" cy="809700"/>
          </a:xfrm>
          <a:prstGeom prst="triangle">
            <a:avLst>
              <a:gd name="adj" fmla="val 50000"/>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 name="Google Shape;20;p4">
            <a:extLst>
              <a:ext uri="{FF2B5EF4-FFF2-40B4-BE49-F238E27FC236}">
                <a16:creationId xmlns:a16="http://schemas.microsoft.com/office/drawing/2014/main" id="{5D7CE116-8EDF-F980-5095-12E3A57B585B}"/>
              </a:ext>
            </a:extLst>
          </p:cNvPr>
          <p:cNvSpPr txBox="1"/>
          <p:nvPr userDrawn="1"/>
        </p:nvSpPr>
        <p:spPr>
          <a:xfrm>
            <a:off x="22295" y="1307000"/>
            <a:ext cx="531000" cy="653700"/>
          </a:xfrm>
          <a:prstGeom prst="rect">
            <a:avLst/>
          </a:prstGeom>
          <a:noFill/>
          <a:ln>
            <a:noFill/>
          </a:ln>
        </p:spPr>
        <p:txBody>
          <a:bodyPr spcFirstLastPara="1" wrap="square" lIns="0" tIns="0" rIns="0" bIns="0" anchor="t" anchorCtr="0">
            <a:noAutofit/>
          </a:bodyPr>
          <a:lstStyle/>
          <a:p>
            <a:pPr marL="0" lvl="0" indent="0" algn="ctr" rtl="0">
              <a:spcBef>
                <a:spcPts val="0"/>
              </a:spcBef>
              <a:spcAft>
                <a:spcPts val="0"/>
              </a:spcAft>
              <a:buNone/>
            </a:pPr>
            <a:r>
              <a:rPr lang="en" sz="8600" b="1" dirty="0">
                <a:solidFill>
                  <a:schemeClr val="accent2"/>
                </a:solidFill>
                <a:latin typeface="Raleway"/>
                <a:ea typeface="Raleway"/>
                <a:cs typeface="Raleway"/>
                <a:sym typeface="Raleway"/>
              </a:rPr>
              <a:t>“</a:t>
            </a:r>
            <a:endParaRPr sz="8600" b="1" dirty="0">
              <a:solidFill>
                <a:schemeClr val="accent2"/>
              </a:solidFill>
              <a:latin typeface="Raleway"/>
              <a:ea typeface="Raleway"/>
              <a:cs typeface="Raleway"/>
              <a:sym typeface="Raleway"/>
            </a:endParaRPr>
          </a:p>
        </p:txBody>
      </p:sp>
      <p:sp>
        <p:nvSpPr>
          <p:cNvPr id="18" name="Google Shape;23;p5">
            <a:extLst>
              <a:ext uri="{FF2B5EF4-FFF2-40B4-BE49-F238E27FC236}">
                <a16:creationId xmlns:a16="http://schemas.microsoft.com/office/drawing/2014/main" id="{7C8502C7-EE47-DCB6-9F02-3DB1ABC585C4}"/>
              </a:ext>
            </a:extLst>
          </p:cNvPr>
          <p:cNvSpPr/>
          <p:nvPr userDrawn="1"/>
        </p:nvSpPr>
        <p:spPr>
          <a:xfrm flipH="1">
            <a:off x="11353800" y="5999584"/>
            <a:ext cx="838200" cy="858416"/>
          </a:xfrm>
          <a:prstGeom prst="rtTriangle">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9" name="Slide Number Placeholder 16">
            <a:extLst>
              <a:ext uri="{FF2B5EF4-FFF2-40B4-BE49-F238E27FC236}">
                <a16:creationId xmlns:a16="http://schemas.microsoft.com/office/drawing/2014/main" id="{FB62FD14-A8AC-2F2E-FB48-902F86AEAEDB}"/>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solidFill>
                  <a:schemeClr val="tx2"/>
                </a:solidFill>
              </a:rPr>
              <a:pPr/>
              <a:t>‹#›</a:t>
            </a:fld>
            <a:endParaRPr lang="en-US" dirty="0">
              <a:solidFill>
                <a:schemeClr val="tx2"/>
              </a:solidFill>
            </a:endParaRPr>
          </a:p>
        </p:txBody>
      </p:sp>
    </p:spTree>
    <p:extLst>
      <p:ext uri="{BB962C8B-B14F-4D97-AF65-F5344CB8AC3E}">
        <p14:creationId xmlns:p14="http://schemas.microsoft.com/office/powerpoint/2010/main" val="1303826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ig Concep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1FC91-52D9-AB05-D42D-F4DB304AC4A9}"/>
              </a:ext>
            </a:extLst>
          </p:cNvPr>
          <p:cNvSpPr>
            <a:spLocks noGrp="1"/>
          </p:cNvSpPr>
          <p:nvPr>
            <p:ph type="title" hasCustomPrompt="1"/>
          </p:nvPr>
        </p:nvSpPr>
        <p:spPr>
          <a:xfrm>
            <a:off x="455645" y="2268570"/>
            <a:ext cx="4461588" cy="1325563"/>
          </a:xfrm>
        </p:spPr>
        <p:txBody>
          <a:bodyPr/>
          <a:lstStyle>
            <a:lvl1pPr>
              <a:defRPr sz="6000"/>
            </a:lvl1pPr>
          </a:lstStyle>
          <a:p>
            <a:r>
              <a:rPr lang="en-US" dirty="0"/>
              <a:t>BIG CONCEPT</a:t>
            </a:r>
          </a:p>
        </p:txBody>
      </p:sp>
      <p:sp>
        <p:nvSpPr>
          <p:cNvPr id="3" name="Date Placeholder 2">
            <a:extLst>
              <a:ext uri="{FF2B5EF4-FFF2-40B4-BE49-F238E27FC236}">
                <a16:creationId xmlns:a16="http://schemas.microsoft.com/office/drawing/2014/main" id="{F004AA31-D929-369C-89F6-62187879F697}"/>
              </a:ext>
            </a:extLst>
          </p:cNvPr>
          <p:cNvSpPr>
            <a:spLocks noGrp="1"/>
          </p:cNvSpPr>
          <p:nvPr>
            <p:ph type="dt" sz="half" idx="10"/>
          </p:nvPr>
        </p:nvSpPr>
        <p:spPr/>
        <p:txBody>
          <a:bodyPr/>
          <a:lstStyle/>
          <a:p>
            <a:fld id="{3A26077D-FF21-4DD3-BDBC-9894A34209B1}" type="datetime1">
              <a:rPr lang="en-US" smtClean="0"/>
              <a:t>9/11/2025</a:t>
            </a:fld>
            <a:endParaRPr lang="en-US" dirty="0"/>
          </a:p>
        </p:txBody>
      </p:sp>
      <p:sp>
        <p:nvSpPr>
          <p:cNvPr id="4" name="Footer Placeholder 3">
            <a:extLst>
              <a:ext uri="{FF2B5EF4-FFF2-40B4-BE49-F238E27FC236}">
                <a16:creationId xmlns:a16="http://schemas.microsoft.com/office/drawing/2014/main" id="{0FC3A0B6-AE79-1DC1-C9CA-6754781B26F5}"/>
              </a:ext>
            </a:extLst>
          </p:cNvPr>
          <p:cNvSpPr>
            <a:spLocks noGrp="1"/>
          </p:cNvSpPr>
          <p:nvPr>
            <p:ph type="ftr" sz="quarter" idx="11"/>
          </p:nvPr>
        </p:nvSpPr>
        <p:spPr/>
        <p:txBody>
          <a:bodyPr/>
          <a:lstStyle/>
          <a:p>
            <a:endParaRPr lang="en-US" dirty="0"/>
          </a:p>
        </p:txBody>
      </p:sp>
      <p:sp>
        <p:nvSpPr>
          <p:cNvPr id="7" name="Text Placeholder 6">
            <a:extLst>
              <a:ext uri="{FF2B5EF4-FFF2-40B4-BE49-F238E27FC236}">
                <a16:creationId xmlns:a16="http://schemas.microsoft.com/office/drawing/2014/main" id="{6F0EBF52-755C-DFFB-805A-59C622541C1D}"/>
              </a:ext>
            </a:extLst>
          </p:cNvPr>
          <p:cNvSpPr>
            <a:spLocks noGrp="1"/>
          </p:cNvSpPr>
          <p:nvPr>
            <p:ph type="body" sz="quarter" idx="13"/>
          </p:nvPr>
        </p:nvSpPr>
        <p:spPr>
          <a:xfrm>
            <a:off x="454901" y="3703638"/>
            <a:ext cx="4461587" cy="1212850"/>
          </a:xfrm>
        </p:spPr>
        <p:txBody>
          <a:bodyPr>
            <a:no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oogle Shape;23;p5">
            <a:extLst>
              <a:ext uri="{FF2B5EF4-FFF2-40B4-BE49-F238E27FC236}">
                <a16:creationId xmlns:a16="http://schemas.microsoft.com/office/drawing/2014/main" id="{96A02073-C226-7128-A002-6633EF56D4C0}"/>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 name="Slide Number Placeholder 16">
            <a:extLst>
              <a:ext uri="{FF2B5EF4-FFF2-40B4-BE49-F238E27FC236}">
                <a16:creationId xmlns:a16="http://schemas.microsoft.com/office/drawing/2014/main" id="{9B1834B2-ACFB-5BAE-0E55-1DD712F129A8}"/>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pic>
        <p:nvPicPr>
          <p:cNvPr id="11" name="Picture 10">
            <a:extLst>
              <a:ext uri="{FF2B5EF4-FFF2-40B4-BE49-F238E27FC236}">
                <a16:creationId xmlns:a16="http://schemas.microsoft.com/office/drawing/2014/main" id="{C1A8DFD5-9286-714F-0E88-8F43E6B5A4B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12" name="Google Shape;23;p5">
            <a:extLst>
              <a:ext uri="{FF2B5EF4-FFF2-40B4-BE49-F238E27FC236}">
                <a16:creationId xmlns:a16="http://schemas.microsoft.com/office/drawing/2014/main" id="{D7AFB371-51EB-76CD-D7EC-B11F8AA3C4AD}"/>
              </a:ext>
            </a:extLst>
          </p:cNvPr>
          <p:cNvSpPr/>
          <p:nvPr/>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 name="Slide Number Placeholder 16">
            <a:extLst>
              <a:ext uri="{FF2B5EF4-FFF2-40B4-BE49-F238E27FC236}">
                <a16:creationId xmlns:a16="http://schemas.microsoft.com/office/drawing/2014/main" id="{23D33B44-B3AF-C7B7-EFBB-7147CFC07CA4}"/>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
        <p:nvSpPr>
          <p:cNvPr id="14" name="Google Shape;23;p5">
            <a:extLst>
              <a:ext uri="{FF2B5EF4-FFF2-40B4-BE49-F238E27FC236}">
                <a16:creationId xmlns:a16="http://schemas.microsoft.com/office/drawing/2014/main" id="{E889A95A-DACA-2EDA-B9E4-4E48100C96A7}"/>
              </a:ext>
            </a:extLst>
          </p:cNvPr>
          <p:cNvSpPr/>
          <p:nvPr userDrawn="1"/>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 name="Slide Number Placeholder 16">
            <a:extLst>
              <a:ext uri="{FF2B5EF4-FFF2-40B4-BE49-F238E27FC236}">
                <a16:creationId xmlns:a16="http://schemas.microsoft.com/office/drawing/2014/main" id="{52DF7D74-67DB-340B-650F-5811F127157F}"/>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Tree>
    <p:extLst>
      <p:ext uri="{BB962C8B-B14F-4D97-AF65-F5344CB8AC3E}">
        <p14:creationId xmlns:p14="http://schemas.microsoft.com/office/powerpoint/2010/main" val="4130302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FC52D151-D81E-99A3-391D-CE53BFAC42FA}"/>
              </a:ext>
            </a:extLst>
          </p:cNvPr>
          <p:cNvSpPr>
            <a:spLocks noGrp="1"/>
          </p:cNvSpPr>
          <p:nvPr>
            <p:ph type="pic" sz="quarter" idx="10"/>
          </p:nvPr>
        </p:nvSpPr>
        <p:spPr>
          <a:xfrm>
            <a:off x="0" y="0"/>
            <a:ext cx="12192000" cy="6858000"/>
          </a:xfrm>
        </p:spPr>
        <p:txBody>
          <a:bodyPr/>
          <a:lstStyle>
            <a:lvl1pPr marL="0" indent="0">
              <a:buNone/>
              <a:defRPr/>
            </a:lvl1pPr>
          </a:lstStyle>
          <a:p>
            <a:r>
              <a:rPr lang="en-US" dirty="0"/>
              <a:t>Click icon to add picture</a:t>
            </a:r>
          </a:p>
        </p:txBody>
      </p:sp>
      <p:sp>
        <p:nvSpPr>
          <p:cNvPr id="9" name="Slide Number Placeholder 16">
            <a:extLst>
              <a:ext uri="{FF2B5EF4-FFF2-40B4-BE49-F238E27FC236}">
                <a16:creationId xmlns:a16="http://schemas.microsoft.com/office/drawing/2014/main" id="{99EFDDAB-17B9-7866-9C8E-CA127B9727BF}"/>
              </a:ext>
            </a:extLst>
          </p:cNvPr>
          <p:cNvSpPr txBox="1">
            <a:spLocks/>
          </p:cNvSpPr>
          <p:nvPr/>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solidFill>
                  <a:schemeClr val="tx2"/>
                </a:solidFill>
              </a:rPr>
              <a:pPr/>
              <a:t>‹#›</a:t>
            </a:fld>
            <a:endParaRPr lang="en-US" dirty="0">
              <a:solidFill>
                <a:schemeClr val="tx2"/>
              </a:solidFill>
            </a:endParaRPr>
          </a:p>
        </p:txBody>
      </p:sp>
      <p:sp>
        <p:nvSpPr>
          <p:cNvPr id="15" name="Text Placeholder 14">
            <a:extLst>
              <a:ext uri="{FF2B5EF4-FFF2-40B4-BE49-F238E27FC236}">
                <a16:creationId xmlns:a16="http://schemas.microsoft.com/office/drawing/2014/main" id="{F9B60308-52E8-B375-A5E5-CEA44761F341}"/>
              </a:ext>
            </a:extLst>
          </p:cNvPr>
          <p:cNvSpPr>
            <a:spLocks noGrp="1"/>
          </p:cNvSpPr>
          <p:nvPr>
            <p:ph type="body" sz="quarter" idx="11" hasCustomPrompt="1"/>
          </p:nvPr>
        </p:nvSpPr>
        <p:spPr>
          <a:xfrm>
            <a:off x="-83975" y="587375"/>
            <a:ext cx="3638550" cy="1185863"/>
          </a:xfrm>
        </p:spPr>
        <p:txBody>
          <a:bodyPr/>
          <a:lstStyle/>
          <a:p>
            <a:pPr marL="0" marR="0" lvl="0" indent="0" algn="l" defTabSz="914400" rtl="0" eaLnBrk="1" fontAlgn="auto" latinLnBrk="0" hangingPunct="1">
              <a:lnSpc>
                <a:spcPct val="115000"/>
              </a:lnSpc>
              <a:spcBef>
                <a:spcPts val="0"/>
              </a:spcBef>
              <a:spcAft>
                <a:spcPts val="0"/>
              </a:spcAft>
              <a:buClr>
                <a:srgbClr val="191998"/>
              </a:buClr>
              <a:buSzPts val="4800"/>
              <a:buFont typeface="Raleway Thin"/>
              <a:buNone/>
              <a:tabLst/>
              <a:defRPr/>
            </a:pPr>
            <a:r>
              <a:rPr kumimoji="0" lang="en-US" sz="2800" b="0" i="0" u="none" strike="noStrike" kern="0" cap="none" spc="0" normalizeH="0" baseline="0" noProof="0" dirty="0">
                <a:ln>
                  <a:noFill/>
                </a:ln>
                <a:solidFill>
                  <a:srgbClr val="191998"/>
                </a:solidFill>
                <a:effectLst/>
                <a:highlight>
                  <a:srgbClr val="A4D65E"/>
                </a:highlight>
                <a:uLnTx/>
                <a:uFillTx/>
                <a:latin typeface="Poppins"/>
                <a:sym typeface="Raleway Thin"/>
              </a:rPr>
              <a:t>Want big impact?</a:t>
            </a:r>
          </a:p>
          <a:p>
            <a:pPr marL="0" marR="0" lvl="0" indent="0" algn="l" defTabSz="914400" rtl="0" eaLnBrk="1" fontAlgn="auto" latinLnBrk="0" hangingPunct="1">
              <a:lnSpc>
                <a:spcPct val="115000"/>
              </a:lnSpc>
              <a:spcBef>
                <a:spcPts val="0"/>
              </a:spcBef>
              <a:spcAft>
                <a:spcPts val="0"/>
              </a:spcAft>
              <a:buClr>
                <a:srgbClr val="191998"/>
              </a:buClr>
              <a:buSzPts val="4800"/>
              <a:buFont typeface="Raleway Thin"/>
              <a:buNone/>
              <a:tabLst/>
              <a:defRPr/>
            </a:pPr>
            <a:r>
              <a:rPr kumimoji="0" lang="en-US" sz="2800" b="0" i="0" u="none" strike="noStrike" kern="0" cap="none" spc="0" normalizeH="0" baseline="0" noProof="0" dirty="0">
                <a:ln>
                  <a:noFill/>
                </a:ln>
                <a:solidFill>
                  <a:prstClr val="white"/>
                </a:solidFill>
                <a:effectLst/>
                <a:highlight>
                  <a:srgbClr val="191998"/>
                </a:highlight>
                <a:uLnTx/>
                <a:uFillTx/>
                <a:latin typeface="Poppins"/>
                <a:sym typeface="Raleway Thin"/>
              </a:rPr>
              <a:t>Use big image.</a:t>
            </a:r>
            <a:endParaRPr lang="en-US" dirty="0"/>
          </a:p>
        </p:txBody>
      </p:sp>
    </p:spTree>
    <p:extLst>
      <p:ext uri="{BB962C8B-B14F-4D97-AF65-F5344CB8AC3E}">
        <p14:creationId xmlns:p14="http://schemas.microsoft.com/office/powerpoint/2010/main" val="1884464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Google Shape;23;p5">
            <a:extLst>
              <a:ext uri="{FF2B5EF4-FFF2-40B4-BE49-F238E27FC236}">
                <a16:creationId xmlns:a16="http://schemas.microsoft.com/office/drawing/2014/main" id="{BE8F1411-3C2B-8C6A-9C6C-28DF4CEB3BFE}"/>
              </a:ext>
            </a:extLst>
          </p:cNvPr>
          <p:cNvSpPr/>
          <p:nvPr userDrawn="1"/>
        </p:nvSpPr>
        <p:spPr>
          <a:xfrm flipH="1">
            <a:off x="11353800" y="5999584"/>
            <a:ext cx="838200" cy="858416"/>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 name="Title Placeholder 1">
            <a:extLst>
              <a:ext uri="{FF2B5EF4-FFF2-40B4-BE49-F238E27FC236}">
                <a16:creationId xmlns:a16="http://schemas.microsoft.com/office/drawing/2014/main" id="{66E03968-72B3-8560-31E8-9B34612730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dirty="0"/>
              <a:t>Master title</a:t>
            </a:r>
          </a:p>
        </p:txBody>
      </p:sp>
      <p:sp>
        <p:nvSpPr>
          <p:cNvPr id="3" name="Text Placeholder 2">
            <a:extLst>
              <a:ext uri="{FF2B5EF4-FFF2-40B4-BE49-F238E27FC236}">
                <a16:creationId xmlns:a16="http://schemas.microsoft.com/office/drawing/2014/main" id="{B09B4F33-774C-7E47-5134-417720EB43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marL="457200" marR="0" lvl="0"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First level</a:t>
            </a:r>
          </a:p>
          <a:p>
            <a:pPr marL="914400" marR="0" lvl="1"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Second level</a:t>
            </a:r>
          </a:p>
          <a:p>
            <a:pPr marL="1371600" marR="0" lvl="2" indent="-342900" algn="l" defTabSz="914400" rtl="0" eaLnBrk="1" fontAlgn="auto" latinLnBrk="0" hangingPunct="1">
              <a:lnSpc>
                <a:spcPct val="110000"/>
              </a:lnSpc>
              <a:spcBef>
                <a:spcPts val="600"/>
              </a:spcBef>
              <a:spcAft>
                <a:spcPts val="0"/>
              </a:spcAft>
              <a:buClr>
                <a:srgbClr val="A4D65E"/>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Third level</a:t>
            </a:r>
          </a:p>
          <a:p>
            <a:pPr marL="1828800" marR="0" lvl="3"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Fourth level</a:t>
            </a:r>
          </a:p>
          <a:p>
            <a:pPr marL="2286000" marR="0" lvl="4" indent="-342900" algn="l" defTabSz="914400" rtl="0" eaLnBrk="1" fontAlgn="auto" latinLnBrk="0" hangingPunct="1">
              <a:lnSpc>
                <a:spcPct val="110000"/>
              </a:lnSpc>
              <a:spcBef>
                <a:spcPts val="600"/>
              </a:spcBef>
              <a:spcAft>
                <a:spcPts val="0"/>
              </a:spcAft>
              <a:buClr>
                <a:prstClr val="black"/>
              </a:buClr>
              <a:buSzPts val="1800"/>
              <a:buFont typeface="Barlow Light"/>
              <a:buChar char="▹"/>
              <a:tabLst/>
              <a:defRPr/>
            </a:pPr>
            <a:r>
              <a:rPr kumimoji="0" lang="en-US" sz="1800" b="0" i="0" u="none" strike="noStrike" kern="0" cap="none" spc="0" normalizeH="0" baseline="0" noProof="0" dirty="0">
                <a:ln>
                  <a:noFill/>
                </a:ln>
                <a:solidFill>
                  <a:prstClr val="black"/>
                </a:solidFill>
                <a:effectLst/>
                <a:uLnTx/>
                <a:uFillTx/>
                <a:latin typeface="Open Sans"/>
                <a:sym typeface="Barlow Light"/>
              </a:rPr>
              <a:t>Fifth level</a:t>
            </a:r>
          </a:p>
        </p:txBody>
      </p:sp>
      <p:sp>
        <p:nvSpPr>
          <p:cNvPr id="4" name="Date Placeholder 3">
            <a:extLst>
              <a:ext uri="{FF2B5EF4-FFF2-40B4-BE49-F238E27FC236}">
                <a16:creationId xmlns:a16="http://schemas.microsoft.com/office/drawing/2014/main" id="{915AD4BB-B1A5-478E-7754-1F85537088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827AD6-CD10-4508-915E-E7B3F4C2686A}" type="datetime1">
              <a:rPr lang="en-US" smtClean="0"/>
              <a:t>9/11/2025</a:t>
            </a:fld>
            <a:endParaRPr lang="en-US" dirty="0"/>
          </a:p>
        </p:txBody>
      </p:sp>
      <p:sp>
        <p:nvSpPr>
          <p:cNvPr id="5" name="Footer Placeholder 4">
            <a:extLst>
              <a:ext uri="{FF2B5EF4-FFF2-40B4-BE49-F238E27FC236}">
                <a16:creationId xmlns:a16="http://schemas.microsoft.com/office/drawing/2014/main" id="{84082A1B-468B-7145-4057-739472C7F0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a:extLst>
              <a:ext uri="{FF2B5EF4-FFF2-40B4-BE49-F238E27FC236}">
                <a16:creationId xmlns:a16="http://schemas.microsoft.com/office/drawing/2014/main" id="{1C18DD36-FD0C-879A-E69E-38E1F3428FCB}"/>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p:blipFill>
        <p:spPr>
          <a:xfrm>
            <a:off x="8723266" y="6315004"/>
            <a:ext cx="2462984" cy="447815"/>
          </a:xfrm>
          <a:prstGeom prst="rect">
            <a:avLst/>
          </a:prstGeom>
        </p:spPr>
      </p:pic>
      <p:sp>
        <p:nvSpPr>
          <p:cNvPr id="6" name="Slide Number Placeholder 16">
            <a:extLst>
              <a:ext uri="{FF2B5EF4-FFF2-40B4-BE49-F238E27FC236}">
                <a16:creationId xmlns:a16="http://schemas.microsoft.com/office/drawing/2014/main" id="{E79DFBFF-E133-2592-D1B6-D29CF4EA8FDE}"/>
              </a:ext>
            </a:extLst>
          </p:cNvPr>
          <p:cNvSpPr txBox="1">
            <a:spLocks/>
          </p:cNvSpPr>
          <p:nvPr userDrawn="1"/>
        </p:nvSpPr>
        <p:spPr>
          <a:xfrm>
            <a:off x="11688901" y="6330400"/>
            <a:ext cx="503099" cy="503042"/>
          </a:xfrm>
          <a:prstGeom prst="rect">
            <a:avLst/>
          </a:prstGeom>
        </p:spPr>
        <p:txBody>
          <a:bodyPr vert="horz" lIns="91440" tIns="45720" rIns="91440" bIns="45720" rtlCol="0" anchor="ctr"/>
          <a:lstStyle>
            <a:defPPr>
              <a:defRPr lang="en-US"/>
            </a:defPPr>
            <a:lvl1pPr marL="0" algn="r" defTabSz="914400" rtl="0" eaLnBrk="1" latinLnBrk="0" hangingPunct="1">
              <a:defRPr sz="2000" kern="1200">
                <a:solidFill>
                  <a:schemeClr val="bg1"/>
                </a:solidFill>
                <a:latin typeface="Bree Serif" panose="02000503040000020004"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C961F77-2697-4ECD-A2BA-708BA2A53463}" type="slidenum">
              <a:rPr lang="en-US" smtClean="0"/>
              <a:pPr/>
              <a:t>‹#›</a:t>
            </a:fld>
            <a:endParaRPr lang="en-US" dirty="0"/>
          </a:p>
        </p:txBody>
      </p:sp>
    </p:spTree>
    <p:extLst>
      <p:ext uri="{BB962C8B-B14F-4D97-AF65-F5344CB8AC3E}">
        <p14:creationId xmlns:p14="http://schemas.microsoft.com/office/powerpoint/2010/main" val="2934408328"/>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13" r:id="rId5"/>
    <p:sldLayoutId id="2147483706" r:id="rId6"/>
    <p:sldLayoutId id="2147483707" r:id="rId7"/>
    <p:sldLayoutId id="2147483708" r:id="rId8"/>
    <p:sldLayoutId id="2147483709" r:id="rId9"/>
    <p:sldLayoutId id="2147483710" r:id="rId10"/>
    <p:sldLayoutId id="2147483711" r:id="rId11"/>
    <p:sldLayoutId id="2147483712" r:id="rId12"/>
  </p:sldLayoutIdLst>
  <p:hf sldNum="0" hdr="0" ftr="0" dt="0"/>
  <p:txStyles>
    <p:titleStyle>
      <a:lvl1pPr algn="l" defTabSz="914400" rtl="0" eaLnBrk="1" latinLnBrk="0" hangingPunct="1">
        <a:lnSpc>
          <a:spcPct val="90000"/>
        </a:lnSpc>
        <a:spcBef>
          <a:spcPct val="0"/>
        </a:spcBef>
        <a:buNone/>
        <a:defRPr sz="4800" b="1" kern="1200">
          <a:solidFill>
            <a:srgbClr val="191998"/>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www.cms.gov/medicare/health-safety-standards/quality-safety-oversight-emergency-preparedness/emergency-preparedness-rul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theconsumervoice.org/resource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cms.gov/medicare/provider-enrollment-and-certification/surveycertemergprep/downloads/sandc_epchecklist_sa.pdf"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cms.gov/Medicare/Provider-Enrollment-and-Certification/SurveyCertEmergPrep/Downloads/SandC_EPChecklist_Persons_LTCFacilities_Ombudsmen.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hyperlink" Target="http://ltcombudsman.org/uploads/files/issues/EmResponse_ModelPPLTCO-11-23-15_Final.pdf"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ltcombudsman.org/uploads/files/issues/EmResponse_ModelPPLTCO-11-23-15_Final.pdf" TargetMode="External"/><Relationship Id="rId2" Type="http://schemas.openxmlformats.org/officeDocument/2006/relationships/hyperlink" Target="https://www.cms.gov/Medicare/Provider-Enrollment-and-Certification/SurveyCertEmergPrep/Emergency-Prep-Rule" TargetMode="External"/><Relationship Id="rId1" Type="http://schemas.openxmlformats.org/officeDocument/2006/relationships/slideLayout" Target="../slideLayouts/slideLayout2.xml"/><Relationship Id="rId5" Type="http://schemas.openxmlformats.org/officeDocument/2006/relationships/hyperlink" Target="https://asprtracie.hhs.gov/cmsrule" TargetMode="External"/><Relationship Id="rId4" Type="http://schemas.openxmlformats.org/officeDocument/2006/relationships/hyperlink" Target="https://ltcombudsman.org/issues/emergency-preparedness"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ltcombudsman.org/sign-up"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1.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microsoft.com/office/2018/10/relationships/comments" Target="../comments/modernComment_123_51BFE9AC.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A2DDB45-B041-EDE1-4ED9-056CF0B36D1E}"/>
              </a:ext>
            </a:extLst>
          </p:cNvPr>
          <p:cNvSpPr>
            <a:spLocks noGrp="1"/>
          </p:cNvSpPr>
          <p:nvPr>
            <p:ph type="title"/>
          </p:nvPr>
        </p:nvSpPr>
        <p:spPr>
          <a:xfrm>
            <a:off x="1075692" y="2838656"/>
            <a:ext cx="10994388" cy="1416300"/>
          </a:xfrm>
        </p:spPr>
        <p:txBody>
          <a:bodyPr/>
          <a:lstStyle/>
          <a:p>
            <a:r>
              <a:rPr lang="en-US" sz="4000" dirty="0"/>
              <a:t>Ombudsman Program Role in Emergency Preparedness and Response</a:t>
            </a:r>
          </a:p>
        </p:txBody>
      </p:sp>
      <p:sp>
        <p:nvSpPr>
          <p:cNvPr id="2" name="Text Placeholder 1">
            <a:extLst>
              <a:ext uri="{FF2B5EF4-FFF2-40B4-BE49-F238E27FC236}">
                <a16:creationId xmlns:a16="http://schemas.microsoft.com/office/drawing/2014/main" id="{55FB76D6-F986-2B1F-FD96-376D31FBE569}"/>
              </a:ext>
            </a:extLst>
          </p:cNvPr>
          <p:cNvSpPr>
            <a:spLocks noGrp="1"/>
          </p:cNvSpPr>
          <p:nvPr>
            <p:ph type="body" sz="quarter" idx="14"/>
          </p:nvPr>
        </p:nvSpPr>
        <p:spPr/>
        <p:txBody>
          <a:bodyPr>
            <a:normAutofit/>
          </a:bodyPr>
          <a:lstStyle/>
          <a:p>
            <a:r>
              <a:rPr lang="en-US" dirty="0"/>
              <a:t>The Basics</a:t>
            </a:r>
          </a:p>
        </p:txBody>
      </p:sp>
      <p:pic>
        <p:nvPicPr>
          <p:cNvPr id="3" name="Picture 2" descr="A picture containing graphical user interface&#10;&#10;Description automatically generated">
            <a:extLst>
              <a:ext uri="{FF2B5EF4-FFF2-40B4-BE49-F238E27FC236}">
                <a16:creationId xmlns:a16="http://schemas.microsoft.com/office/drawing/2014/main" id="{FDB58E24-7B3D-24F1-89FB-019B66DE3D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99336" y="5513832"/>
            <a:ext cx="5114279" cy="1097280"/>
          </a:xfrm>
          <a:prstGeom prst="rect">
            <a:avLst/>
          </a:prstGeom>
        </p:spPr>
      </p:pic>
    </p:spTree>
    <p:extLst>
      <p:ext uri="{BB962C8B-B14F-4D97-AF65-F5344CB8AC3E}">
        <p14:creationId xmlns:p14="http://schemas.microsoft.com/office/powerpoint/2010/main" val="4146044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1E174-9826-E190-9016-71064C408E64}"/>
              </a:ext>
            </a:extLst>
          </p:cNvPr>
          <p:cNvSpPr>
            <a:spLocks noGrp="1"/>
          </p:cNvSpPr>
          <p:nvPr>
            <p:ph type="title"/>
          </p:nvPr>
        </p:nvSpPr>
        <p:spPr/>
        <p:txBody>
          <a:bodyPr/>
          <a:lstStyle/>
          <a:p>
            <a:r>
              <a:rPr lang="en-US" dirty="0"/>
              <a:t>Emergency Preparedness</a:t>
            </a:r>
          </a:p>
        </p:txBody>
      </p:sp>
      <p:sp>
        <p:nvSpPr>
          <p:cNvPr id="8" name="Text Placeholder 7">
            <a:extLst>
              <a:ext uri="{FF2B5EF4-FFF2-40B4-BE49-F238E27FC236}">
                <a16:creationId xmlns:a16="http://schemas.microsoft.com/office/drawing/2014/main" id="{FBCC5458-239E-A797-437E-A1971B93B859}"/>
              </a:ext>
            </a:extLst>
          </p:cNvPr>
          <p:cNvSpPr>
            <a:spLocks noGrp="1"/>
          </p:cNvSpPr>
          <p:nvPr>
            <p:ph type="body" sz="quarter" idx="15"/>
          </p:nvPr>
        </p:nvSpPr>
        <p:spPr>
          <a:xfrm>
            <a:off x="457926" y="1922462"/>
            <a:ext cx="5458378" cy="3345574"/>
          </a:xfrm>
        </p:spPr>
        <p:txBody>
          <a:bodyPr>
            <a:normAutofit lnSpcReduction="10000"/>
          </a:bodyPr>
          <a:lstStyle/>
          <a:p>
            <a:pPr marL="0" indent="0">
              <a:buNone/>
            </a:pPr>
            <a:r>
              <a:rPr lang="en-US" sz="1900" b="1" dirty="0"/>
              <a:t>If you work in an office building:</a:t>
            </a:r>
          </a:p>
          <a:p>
            <a:r>
              <a:rPr lang="en-US" sz="1900" dirty="0"/>
              <a:t>Prepare an emergency bag or backpack – include snacks, water, comfortable shoes, flashlight and batteries, masks, other items essential for you.</a:t>
            </a:r>
          </a:p>
          <a:p>
            <a:r>
              <a:rPr lang="en-US" sz="1900" dirty="0"/>
              <a:t>Know the building’s emergency plan.</a:t>
            </a:r>
          </a:p>
          <a:p>
            <a:r>
              <a:rPr lang="en-US" sz="1900" dirty="0"/>
              <a:t>Participate in building evacuation drills, active shooter drills, etc.</a:t>
            </a:r>
          </a:p>
          <a:p>
            <a:pPr marL="0" indent="0">
              <a:buNone/>
            </a:pPr>
            <a:endParaRPr lang="en-US" sz="1100" dirty="0"/>
          </a:p>
          <a:p>
            <a:endParaRPr lang="en-US" dirty="0"/>
          </a:p>
          <a:p>
            <a:pPr marL="0" indent="0">
              <a:buNone/>
            </a:pPr>
            <a:endParaRPr lang="en-US" dirty="0"/>
          </a:p>
          <a:p>
            <a:endParaRPr lang="en-US" dirty="0"/>
          </a:p>
        </p:txBody>
      </p:sp>
      <p:sp>
        <p:nvSpPr>
          <p:cNvPr id="6" name="Text Placeholder 2">
            <a:extLst>
              <a:ext uri="{FF2B5EF4-FFF2-40B4-BE49-F238E27FC236}">
                <a16:creationId xmlns:a16="http://schemas.microsoft.com/office/drawing/2014/main" id="{9AE1C349-7C10-891A-1211-EA0F16CF25F4}"/>
              </a:ext>
            </a:extLst>
          </p:cNvPr>
          <p:cNvSpPr txBox="1">
            <a:spLocks/>
          </p:cNvSpPr>
          <p:nvPr/>
        </p:nvSpPr>
        <p:spPr>
          <a:xfrm>
            <a:off x="334368" y="1147974"/>
            <a:ext cx="10515600" cy="354012"/>
          </a:xfrm>
          <a:prstGeom prst="rect">
            <a:avLst/>
          </a:prstGeom>
        </p:spPr>
        <p:txBody>
          <a:bodyPr vert="horz" lIns="91440" tIns="45720" rIns="91440" bIns="45720" rtlCol="0">
            <a:noAutofit/>
          </a:bodyPr>
          <a:lstStyle>
            <a:lvl1pPr marL="114300" indent="0" algn="l" defTabSz="914400" rtl="0" eaLnBrk="1" latinLnBrk="0" hangingPunct="1">
              <a:lnSpc>
                <a:spcPct val="100000"/>
              </a:lnSpc>
              <a:spcBef>
                <a:spcPts val="1000"/>
              </a:spcBef>
              <a:spcAft>
                <a:spcPts val="1500"/>
              </a:spcAft>
              <a:buClr>
                <a:schemeClr val="accent1"/>
              </a:buClr>
              <a:buSzPct val="70000"/>
              <a:buFont typeface="Wingdings 3" panose="05040102010807070707" pitchFamily="18" charset="2"/>
              <a:buNone/>
              <a:defRPr sz="1800" kern="1200">
                <a:solidFill>
                  <a:schemeClr val="tx1"/>
                </a:solidFill>
                <a:latin typeface="+mn-lt"/>
                <a:ea typeface="+mn-ea"/>
                <a:cs typeface="+mn-cs"/>
              </a:defRPr>
            </a:lvl1pPr>
            <a:lvl2pPr marL="571500" indent="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None/>
              <a:defRPr sz="2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i="1" dirty="0"/>
              <a:t> Personal Responsibilities</a:t>
            </a:r>
          </a:p>
        </p:txBody>
      </p:sp>
      <p:sp>
        <p:nvSpPr>
          <p:cNvPr id="9" name="Text Placeholder 7">
            <a:extLst>
              <a:ext uri="{FF2B5EF4-FFF2-40B4-BE49-F238E27FC236}">
                <a16:creationId xmlns:a16="http://schemas.microsoft.com/office/drawing/2014/main" id="{2CAC5792-6BB5-0DEA-9A04-9D4A13949A66}"/>
              </a:ext>
            </a:extLst>
          </p:cNvPr>
          <p:cNvSpPr txBox="1">
            <a:spLocks/>
          </p:cNvSpPr>
          <p:nvPr/>
        </p:nvSpPr>
        <p:spPr>
          <a:xfrm>
            <a:off x="6096000" y="1922461"/>
            <a:ext cx="5458378" cy="3345575"/>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100000"/>
              </a:lnSpc>
              <a:spcBef>
                <a:spcPts val="10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t>If you are a caregiver, have children, or spouse/partner:</a:t>
            </a:r>
          </a:p>
          <a:p>
            <a:r>
              <a:rPr lang="en-US" sz="2400" dirty="0"/>
              <a:t>Know the emergency plan for their facility, center, office building.</a:t>
            </a:r>
          </a:p>
          <a:p>
            <a:r>
              <a:rPr lang="en-US" sz="2400" dirty="0"/>
              <a:t>Find out where people may be transferred or sheltered.</a:t>
            </a:r>
          </a:p>
          <a:p>
            <a:r>
              <a:rPr lang="en-US" sz="2400" dirty="0"/>
              <a:t>Identify a friend or family member that everyone will contact to update on status after an emergency.</a:t>
            </a:r>
          </a:p>
          <a:p>
            <a:pPr marL="0" indent="0">
              <a:buFont typeface="Wingdings 3" panose="05040102010807070707" pitchFamily="18" charset="2"/>
              <a:buNone/>
            </a:pPr>
            <a:endParaRPr lang="en-US" sz="1100" dirty="0"/>
          </a:p>
          <a:p>
            <a:endParaRPr lang="en-US" dirty="0"/>
          </a:p>
          <a:p>
            <a:endParaRPr lang="en-US" dirty="0"/>
          </a:p>
          <a:p>
            <a:endParaRPr lang="en-US" dirty="0"/>
          </a:p>
        </p:txBody>
      </p:sp>
    </p:spTree>
    <p:extLst>
      <p:ext uri="{BB962C8B-B14F-4D97-AF65-F5344CB8AC3E}">
        <p14:creationId xmlns:p14="http://schemas.microsoft.com/office/powerpoint/2010/main" val="1107618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736A3-CF81-A3DA-ED31-845A3B8294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9A2749-106E-43C4-D461-6D70976B5845}"/>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9238AC50-9C59-0274-A3DF-9CA8867622F2}"/>
              </a:ext>
            </a:extLst>
          </p:cNvPr>
          <p:cNvSpPr>
            <a:spLocks noGrp="1"/>
          </p:cNvSpPr>
          <p:nvPr>
            <p:ph type="body" sz="quarter" idx="14"/>
          </p:nvPr>
        </p:nvSpPr>
        <p:spPr>
          <a:xfrm>
            <a:off x="831850" y="4113213"/>
            <a:ext cx="10318371" cy="841375"/>
          </a:xfrm>
        </p:spPr>
        <p:txBody>
          <a:bodyPr>
            <a:normAutofit/>
          </a:bodyPr>
          <a:lstStyle/>
          <a:p>
            <a:r>
              <a:rPr lang="en-US" sz="4000" i="1" dirty="0"/>
              <a:t>Long-Term Care Facility Responsibilities</a:t>
            </a:r>
          </a:p>
        </p:txBody>
      </p:sp>
    </p:spTree>
    <p:extLst>
      <p:ext uri="{BB962C8B-B14F-4D97-AF65-F5344CB8AC3E}">
        <p14:creationId xmlns:p14="http://schemas.microsoft.com/office/powerpoint/2010/main" val="322701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8956A-73CB-57DC-6785-E48C03DF1274}"/>
              </a:ext>
            </a:extLst>
          </p:cNvPr>
          <p:cNvSpPr>
            <a:spLocks noGrp="1"/>
          </p:cNvSpPr>
          <p:nvPr>
            <p:ph type="title"/>
          </p:nvPr>
        </p:nvSpPr>
        <p:spPr/>
        <p:txBody>
          <a:bodyPr/>
          <a:lstStyle/>
          <a:p>
            <a:r>
              <a:rPr lang="en-US" dirty="0"/>
              <a:t>Emergency Preparedness</a:t>
            </a:r>
          </a:p>
        </p:txBody>
      </p:sp>
      <p:sp>
        <p:nvSpPr>
          <p:cNvPr id="6" name="Text Placeholder 5">
            <a:extLst>
              <a:ext uri="{FF2B5EF4-FFF2-40B4-BE49-F238E27FC236}">
                <a16:creationId xmlns:a16="http://schemas.microsoft.com/office/drawing/2014/main" id="{FD2F2F94-E31B-5B81-6582-F49E71C89616}"/>
              </a:ext>
            </a:extLst>
          </p:cNvPr>
          <p:cNvSpPr>
            <a:spLocks noGrp="1"/>
          </p:cNvSpPr>
          <p:nvPr>
            <p:ph type="body" sz="quarter" idx="14"/>
          </p:nvPr>
        </p:nvSpPr>
        <p:spPr/>
        <p:txBody>
          <a:bodyPr>
            <a:noAutofit/>
          </a:bodyPr>
          <a:lstStyle/>
          <a:p>
            <a:r>
              <a:rPr lang="en-US" sz="2400" i="1" dirty="0"/>
              <a:t>Nursing Facility Responsibilities</a:t>
            </a:r>
          </a:p>
        </p:txBody>
      </p:sp>
      <p:sp>
        <p:nvSpPr>
          <p:cNvPr id="5" name="Text Placeholder 4">
            <a:extLst>
              <a:ext uri="{FF2B5EF4-FFF2-40B4-BE49-F238E27FC236}">
                <a16:creationId xmlns:a16="http://schemas.microsoft.com/office/drawing/2014/main" id="{928D473D-26F4-7F97-3502-C7DF29F4C0D9}"/>
              </a:ext>
            </a:extLst>
          </p:cNvPr>
          <p:cNvSpPr>
            <a:spLocks noGrp="1"/>
          </p:cNvSpPr>
          <p:nvPr>
            <p:ph type="body" sz="quarter" idx="15"/>
          </p:nvPr>
        </p:nvSpPr>
        <p:spPr>
          <a:xfrm>
            <a:off x="457925" y="1922461"/>
            <a:ext cx="11374684" cy="3987020"/>
          </a:xfrm>
        </p:spPr>
        <p:txBody>
          <a:bodyPr>
            <a:normAutofit lnSpcReduction="10000"/>
          </a:bodyPr>
          <a:lstStyle/>
          <a:p>
            <a:pPr marL="0" indent="0">
              <a:buNone/>
            </a:pPr>
            <a:r>
              <a:rPr lang="en-US" sz="2200" dirty="0"/>
              <a:t>Required to develop emergency plans based on risks assessments and: </a:t>
            </a:r>
          </a:p>
          <a:p>
            <a:pPr lvl="1">
              <a:spcBef>
                <a:spcPts val="0"/>
              </a:spcBef>
              <a:spcAft>
                <a:spcPts val="0"/>
              </a:spcAft>
            </a:pPr>
            <a:r>
              <a:rPr lang="en-US" sz="2000" dirty="0">
                <a:ea typeface="Calibri" panose="020F0502020204030204" pitchFamily="34" charset="0"/>
                <a:cs typeface="Times New Roman" panose="02020603050405020304" pitchFamily="18" charset="0"/>
              </a:rPr>
              <a:t>Update the emergency plan annually </a:t>
            </a:r>
            <a:endParaRPr lang="en-US" sz="2000" dirty="0">
              <a:ea typeface="Calibri" panose="020F0502020204030204" pitchFamily="34" charset="0"/>
            </a:endParaRPr>
          </a:p>
          <a:p>
            <a:pPr lvl="1">
              <a:spcBef>
                <a:spcPts val="0"/>
              </a:spcBef>
              <a:spcAft>
                <a:spcPts val="0"/>
              </a:spcAft>
            </a:pPr>
            <a:r>
              <a:rPr lang="en-US" sz="2000" dirty="0">
                <a:ea typeface="Calibri" panose="020F0502020204030204" pitchFamily="34" charset="0"/>
                <a:cs typeface="Times New Roman" panose="02020603050405020304" pitchFamily="18" charset="0"/>
              </a:rPr>
              <a:t>Develop EP policies and procedures and update them annually. The policies and procedures must include plans for subsistence needs and temperature controls.</a:t>
            </a:r>
            <a:endParaRPr lang="en-US" sz="2000" dirty="0">
              <a:ea typeface="Calibri" panose="020F0502020204030204" pitchFamily="34" charset="0"/>
            </a:endParaRPr>
          </a:p>
          <a:p>
            <a:pPr lvl="1">
              <a:spcBef>
                <a:spcPts val="0"/>
              </a:spcBef>
              <a:spcAft>
                <a:spcPts val="0"/>
              </a:spcAft>
            </a:pPr>
            <a:r>
              <a:rPr lang="en-US" sz="2000" dirty="0">
                <a:ea typeface="Calibri" panose="020F0502020204030204" pitchFamily="34" charset="0"/>
                <a:cs typeface="Times New Roman" panose="02020603050405020304" pitchFamily="18" charset="0"/>
              </a:rPr>
              <a:t>Develop a communications plan</a:t>
            </a:r>
            <a:endParaRPr lang="en-US" sz="2000" dirty="0">
              <a:ea typeface="Calibri" panose="020F0502020204030204" pitchFamily="34" charset="0"/>
            </a:endParaRPr>
          </a:p>
          <a:p>
            <a:pPr lvl="1">
              <a:spcBef>
                <a:spcPts val="0"/>
              </a:spcBef>
              <a:spcAft>
                <a:spcPts val="0"/>
              </a:spcAft>
            </a:pPr>
            <a:r>
              <a:rPr lang="en-US" sz="2000" dirty="0">
                <a:ea typeface="Calibri" panose="020F0502020204030204" pitchFamily="34" charset="0"/>
                <a:cs typeface="Times New Roman" panose="02020603050405020304" pitchFamily="18" charset="0"/>
              </a:rPr>
              <a:t>Create a training plan and provide training at least annually</a:t>
            </a:r>
            <a:endParaRPr lang="en-US" sz="2000" dirty="0">
              <a:ea typeface="Calibri" panose="020F0502020204030204" pitchFamily="34" charset="0"/>
            </a:endParaRPr>
          </a:p>
          <a:p>
            <a:pPr lvl="1">
              <a:spcBef>
                <a:spcPts val="0"/>
              </a:spcBef>
              <a:spcAft>
                <a:spcPts val="0"/>
              </a:spcAft>
            </a:pPr>
            <a:r>
              <a:rPr lang="en-US" sz="2000" dirty="0">
                <a:ea typeface="Calibri" panose="020F0502020204030204" pitchFamily="34" charset="0"/>
                <a:cs typeface="Times New Roman" panose="02020603050405020304" pitchFamily="18" charset="0"/>
              </a:rPr>
              <a:t>Conduct drills and two exercises.  One community based, full-scale exercise and one optional full-scale or tabletop exercise.</a:t>
            </a:r>
            <a:endParaRPr lang="en-US" sz="2000" dirty="0">
              <a:ea typeface="Calibri" panose="020F0502020204030204" pitchFamily="34" charset="0"/>
            </a:endParaRPr>
          </a:p>
          <a:p>
            <a:pPr lvl="1">
              <a:spcBef>
                <a:spcPts val="0"/>
              </a:spcBef>
              <a:spcAft>
                <a:spcPts val="0"/>
              </a:spcAft>
            </a:pPr>
            <a:r>
              <a:rPr lang="en-US" sz="2000" dirty="0">
                <a:ea typeface="Calibri" panose="020F0502020204030204" pitchFamily="34" charset="0"/>
                <a:cs typeface="Times New Roman" panose="02020603050405020304" pitchFamily="18" charset="0"/>
              </a:rPr>
              <a:t>Have Emergency and Standby Power Systems</a:t>
            </a:r>
            <a:endParaRPr lang="en-US" sz="2000" i="1" dirty="0"/>
          </a:p>
          <a:p>
            <a:pPr marL="0" indent="0">
              <a:buNone/>
            </a:pPr>
            <a:r>
              <a:rPr lang="en-US" sz="2200" i="1" dirty="0"/>
              <a:t>CMS Emergency Preparedness Rules </a:t>
            </a:r>
            <a:r>
              <a:rPr lang="en-US" sz="2200" i="1" dirty="0">
                <a:hlinkClick r:id="rId3"/>
              </a:rPr>
              <a:t>https://www.cms.gov/medicare/health-safety-standards/quality-safety-oversight-emergency-preparedness/emergency-preparedness-rule</a:t>
            </a:r>
            <a:r>
              <a:rPr lang="en-US" sz="2200" i="1" dirty="0"/>
              <a:t> </a:t>
            </a:r>
            <a:endParaRPr lang="en-US" sz="2200" dirty="0"/>
          </a:p>
          <a:p>
            <a:pPr marL="457200" lvl="1" indent="0">
              <a:spcBef>
                <a:spcPts val="0"/>
              </a:spcBef>
              <a:spcAft>
                <a:spcPts val="0"/>
              </a:spcAft>
              <a:buNone/>
            </a:pPr>
            <a:endParaRPr lang="en-US"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19501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830EA-5F93-9854-2D91-C17AADA3F774}"/>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8F7A3676-F5DF-DAA7-6620-FABEE116FF04}"/>
              </a:ext>
            </a:extLst>
          </p:cNvPr>
          <p:cNvSpPr>
            <a:spLocks noGrp="1"/>
          </p:cNvSpPr>
          <p:nvPr>
            <p:ph type="body" sz="quarter" idx="14"/>
          </p:nvPr>
        </p:nvSpPr>
        <p:spPr/>
        <p:txBody>
          <a:bodyPr>
            <a:noAutofit/>
          </a:bodyPr>
          <a:lstStyle/>
          <a:p>
            <a:r>
              <a:rPr lang="en-US" sz="2400" i="1" dirty="0"/>
              <a:t>Nursing Facility Responsibilities</a:t>
            </a:r>
          </a:p>
        </p:txBody>
      </p:sp>
      <p:sp>
        <p:nvSpPr>
          <p:cNvPr id="4" name="Text Placeholder 3">
            <a:extLst>
              <a:ext uri="{FF2B5EF4-FFF2-40B4-BE49-F238E27FC236}">
                <a16:creationId xmlns:a16="http://schemas.microsoft.com/office/drawing/2014/main" id="{2E3A757D-E1A2-1241-CD88-8A4237053FF9}"/>
              </a:ext>
            </a:extLst>
          </p:cNvPr>
          <p:cNvSpPr>
            <a:spLocks noGrp="1"/>
          </p:cNvSpPr>
          <p:nvPr>
            <p:ph type="body" sz="quarter" idx="15"/>
          </p:nvPr>
        </p:nvSpPr>
        <p:spPr>
          <a:xfrm>
            <a:off x="457925" y="1922462"/>
            <a:ext cx="11074433" cy="4041610"/>
          </a:xfrm>
        </p:spPr>
        <p:txBody>
          <a:bodyPr>
            <a:normAutofit fontScale="25000" lnSpcReduction="20000"/>
          </a:bodyPr>
          <a:lstStyle/>
          <a:p>
            <a:pPr marL="0" indent="0">
              <a:buNone/>
            </a:pPr>
            <a:r>
              <a:rPr lang="en-US" sz="8000" dirty="0"/>
              <a:t>CMS FAQ regarding Generators (June 2017) and operations of  air-conditioning and heat system.</a:t>
            </a:r>
          </a:p>
          <a:p>
            <a:pPr lvl="1"/>
            <a:r>
              <a:rPr lang="en-US" sz="7200" dirty="0"/>
              <a:t>Maintain temperatures to protect residents’ health &amp; safety.</a:t>
            </a:r>
          </a:p>
          <a:p>
            <a:pPr lvl="1"/>
            <a:r>
              <a:rPr lang="en-US" sz="7200" dirty="0"/>
              <a:t>Safe &amp; sanitary storage of provisions.</a:t>
            </a:r>
          </a:p>
          <a:p>
            <a:pPr lvl="1"/>
            <a:r>
              <a:rPr lang="en-US" sz="7200" dirty="0"/>
              <a:t>Generators – permanent and portable – CMS Appendix Z </a:t>
            </a:r>
          </a:p>
          <a:p>
            <a:pPr lvl="2"/>
            <a:r>
              <a:rPr lang="en-US" sz="7200" dirty="0"/>
              <a:t>Maintenance</a:t>
            </a:r>
          </a:p>
          <a:p>
            <a:pPr lvl="2"/>
            <a:r>
              <a:rPr lang="en-US" sz="7200" dirty="0"/>
              <a:t>Location of generator(s)</a:t>
            </a:r>
          </a:p>
          <a:p>
            <a:pPr lvl="2"/>
            <a:r>
              <a:rPr lang="en-US" sz="7200" dirty="0"/>
              <a:t>Fuel storage</a:t>
            </a:r>
          </a:p>
          <a:p>
            <a:endParaRPr lang="en-US" dirty="0"/>
          </a:p>
        </p:txBody>
      </p:sp>
    </p:spTree>
    <p:extLst>
      <p:ext uri="{BB962C8B-B14F-4D97-AF65-F5344CB8AC3E}">
        <p14:creationId xmlns:p14="http://schemas.microsoft.com/office/powerpoint/2010/main" val="3043826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0A0D8-2EF3-7A5C-2C4C-71878F2B1075}"/>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2FEA15A4-EA20-26FE-2656-19539FA2700A}"/>
              </a:ext>
            </a:extLst>
          </p:cNvPr>
          <p:cNvSpPr>
            <a:spLocks noGrp="1"/>
          </p:cNvSpPr>
          <p:nvPr>
            <p:ph type="body" sz="quarter" idx="14"/>
          </p:nvPr>
        </p:nvSpPr>
        <p:spPr/>
        <p:txBody>
          <a:bodyPr>
            <a:noAutofit/>
          </a:bodyPr>
          <a:lstStyle/>
          <a:p>
            <a:r>
              <a:rPr lang="en-US" sz="2400" i="1" dirty="0"/>
              <a:t>Long-Term Care Facilities </a:t>
            </a:r>
          </a:p>
        </p:txBody>
      </p:sp>
      <p:sp>
        <p:nvSpPr>
          <p:cNvPr id="4" name="Text Placeholder 3">
            <a:extLst>
              <a:ext uri="{FF2B5EF4-FFF2-40B4-BE49-F238E27FC236}">
                <a16:creationId xmlns:a16="http://schemas.microsoft.com/office/drawing/2014/main" id="{DB0BA15C-3243-F882-EFCE-65782FC19AFA}"/>
              </a:ext>
            </a:extLst>
          </p:cNvPr>
          <p:cNvSpPr>
            <a:spLocks noGrp="1"/>
          </p:cNvSpPr>
          <p:nvPr>
            <p:ph type="body" sz="quarter" idx="15"/>
          </p:nvPr>
        </p:nvSpPr>
        <p:spPr/>
        <p:txBody>
          <a:bodyPr/>
          <a:lstStyle/>
          <a:p>
            <a:r>
              <a:rPr lang="en-US" dirty="0"/>
              <a:t>(PLACEHOLDER FOR ANY STATE SPECIFIC EP GUIDANCE FOR NURSING FACILITIES AND RESIDENTIAL CARE COMMUNITIES)</a:t>
            </a:r>
          </a:p>
          <a:p>
            <a:pPr marL="0" indent="0">
              <a:buNone/>
            </a:pPr>
            <a:endParaRPr lang="en-US" dirty="0"/>
          </a:p>
        </p:txBody>
      </p:sp>
    </p:spTree>
    <p:extLst>
      <p:ext uri="{BB962C8B-B14F-4D97-AF65-F5344CB8AC3E}">
        <p14:creationId xmlns:p14="http://schemas.microsoft.com/office/powerpoint/2010/main" val="40037634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78D84-D0DF-B902-7D23-AF93E32355C5}"/>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07ACED39-3E4B-88AD-D787-F7B49292C9CB}"/>
              </a:ext>
            </a:extLst>
          </p:cNvPr>
          <p:cNvSpPr>
            <a:spLocks noGrp="1"/>
          </p:cNvSpPr>
          <p:nvPr>
            <p:ph type="body" sz="quarter" idx="14"/>
          </p:nvPr>
        </p:nvSpPr>
        <p:spPr/>
        <p:txBody>
          <a:bodyPr>
            <a:noAutofit/>
          </a:bodyPr>
          <a:lstStyle/>
          <a:p>
            <a:r>
              <a:rPr lang="en-US" sz="2400" i="1" dirty="0"/>
              <a:t>Residents</a:t>
            </a:r>
          </a:p>
        </p:txBody>
      </p:sp>
      <p:sp>
        <p:nvSpPr>
          <p:cNvPr id="4" name="Text Placeholder 3">
            <a:extLst>
              <a:ext uri="{FF2B5EF4-FFF2-40B4-BE49-F238E27FC236}">
                <a16:creationId xmlns:a16="http://schemas.microsoft.com/office/drawing/2014/main" id="{BF31EF05-9E4C-014D-2864-A4C2872A6839}"/>
              </a:ext>
            </a:extLst>
          </p:cNvPr>
          <p:cNvSpPr>
            <a:spLocks noGrp="1"/>
          </p:cNvSpPr>
          <p:nvPr>
            <p:ph type="body" sz="quarter" idx="15"/>
          </p:nvPr>
        </p:nvSpPr>
        <p:spPr>
          <a:xfrm>
            <a:off x="457925" y="1922462"/>
            <a:ext cx="10728325" cy="3665934"/>
          </a:xfrm>
        </p:spPr>
        <p:txBody>
          <a:bodyPr>
            <a:normAutofit lnSpcReduction="10000"/>
          </a:bodyPr>
          <a:lstStyle/>
          <a:p>
            <a:pPr marL="0" indent="0">
              <a:buNone/>
            </a:pPr>
            <a:r>
              <a:rPr lang="en-US" sz="2200" dirty="0"/>
              <a:t>Facility staff could empower residents and help reduce their anxiety about emergencies by:</a:t>
            </a:r>
          </a:p>
          <a:p>
            <a:pPr lvl="1"/>
            <a:r>
              <a:rPr lang="en-US" sz="2000" dirty="0"/>
              <a:t>Informing residents of the facility EP Plan</a:t>
            </a:r>
          </a:p>
          <a:p>
            <a:pPr lvl="1"/>
            <a:r>
              <a:rPr lang="en-US" sz="2000" dirty="0"/>
              <a:t>Including residents in drills</a:t>
            </a:r>
          </a:p>
          <a:p>
            <a:pPr lvl="1"/>
            <a:r>
              <a:rPr lang="en-US" sz="2000" dirty="0"/>
              <a:t>Inviting First Responders to visit the facility and meet residents</a:t>
            </a:r>
          </a:p>
          <a:p>
            <a:pPr lvl="1"/>
            <a:r>
              <a:rPr lang="en-US" sz="2000" dirty="0"/>
              <a:t>Involving residents in building their personal Go-Bag</a:t>
            </a:r>
          </a:p>
          <a:p>
            <a:pPr lvl="1"/>
            <a:r>
              <a:rPr lang="en-US" sz="2000" dirty="0"/>
              <a:t>Confirming resident ICE (In Case of Emergency) contacts</a:t>
            </a:r>
          </a:p>
          <a:p>
            <a:endParaRPr lang="en-US" dirty="0"/>
          </a:p>
        </p:txBody>
      </p:sp>
    </p:spTree>
    <p:extLst>
      <p:ext uri="{BB962C8B-B14F-4D97-AF65-F5344CB8AC3E}">
        <p14:creationId xmlns:p14="http://schemas.microsoft.com/office/powerpoint/2010/main" val="2016420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4C7DE-BB33-51C8-8795-3BFB54953AB7}"/>
              </a:ext>
            </a:extLst>
          </p:cNvPr>
          <p:cNvSpPr>
            <a:spLocks noGrp="1"/>
          </p:cNvSpPr>
          <p:nvPr>
            <p:ph type="title"/>
          </p:nvPr>
        </p:nvSpPr>
        <p:spPr/>
        <p:txBody>
          <a:bodyPr/>
          <a:lstStyle/>
          <a:p>
            <a:r>
              <a:rPr lang="en-US" dirty="0"/>
              <a:t>Consumer Education</a:t>
            </a:r>
          </a:p>
        </p:txBody>
      </p:sp>
      <p:sp>
        <p:nvSpPr>
          <p:cNvPr id="3" name="Text Placeholder 2">
            <a:extLst>
              <a:ext uri="{FF2B5EF4-FFF2-40B4-BE49-F238E27FC236}">
                <a16:creationId xmlns:a16="http://schemas.microsoft.com/office/drawing/2014/main" id="{FB276CA0-1367-1FE7-19AB-807841BEF86E}"/>
              </a:ext>
            </a:extLst>
          </p:cNvPr>
          <p:cNvSpPr>
            <a:spLocks noGrp="1"/>
          </p:cNvSpPr>
          <p:nvPr>
            <p:ph type="body" sz="quarter" idx="14"/>
          </p:nvPr>
        </p:nvSpPr>
        <p:spPr/>
        <p:txBody>
          <a:bodyPr>
            <a:normAutofit lnSpcReduction="10000"/>
          </a:bodyPr>
          <a:lstStyle/>
          <a:p>
            <a:r>
              <a:rPr lang="en-US" dirty="0">
                <a:hlinkClick r:id="rId3"/>
              </a:rPr>
              <a:t>https://theconsumervoice.org/resources/</a:t>
            </a:r>
            <a:endParaRPr lang="en-US" dirty="0"/>
          </a:p>
        </p:txBody>
      </p:sp>
      <p:pic>
        <p:nvPicPr>
          <p:cNvPr id="6" name="Picture 5">
            <a:extLst>
              <a:ext uri="{FF2B5EF4-FFF2-40B4-BE49-F238E27FC236}">
                <a16:creationId xmlns:a16="http://schemas.microsoft.com/office/drawing/2014/main" id="{2ACA80EF-95A6-4347-84F5-4DCE8B0D4C25}"/>
              </a:ext>
            </a:extLst>
          </p:cNvPr>
          <p:cNvPicPr>
            <a:picLocks noChangeAspect="1"/>
          </p:cNvPicPr>
          <p:nvPr/>
        </p:nvPicPr>
        <p:blipFill>
          <a:blip r:embed="rId4"/>
          <a:stretch>
            <a:fillRect/>
          </a:stretch>
        </p:blipFill>
        <p:spPr>
          <a:xfrm>
            <a:off x="4203586" y="1668440"/>
            <a:ext cx="3784828" cy="5097438"/>
          </a:xfrm>
          <a:prstGeom prst="rect">
            <a:avLst/>
          </a:prstGeom>
          <a:ln w="28575">
            <a:solidFill>
              <a:srgbClr val="191998"/>
            </a:solidFill>
          </a:ln>
        </p:spPr>
      </p:pic>
    </p:spTree>
    <p:extLst>
      <p:ext uri="{BB962C8B-B14F-4D97-AF65-F5344CB8AC3E}">
        <p14:creationId xmlns:p14="http://schemas.microsoft.com/office/powerpoint/2010/main" val="3765704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85A2B-D936-8D6E-AFB1-A9F60E883BCA}"/>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5C89695E-27F1-B20C-2DCF-C2EB2C34E1BF}"/>
              </a:ext>
            </a:extLst>
          </p:cNvPr>
          <p:cNvSpPr>
            <a:spLocks noGrp="1"/>
          </p:cNvSpPr>
          <p:nvPr>
            <p:ph type="body" sz="quarter" idx="14"/>
          </p:nvPr>
        </p:nvSpPr>
        <p:spPr>
          <a:xfrm>
            <a:off x="831849" y="4113213"/>
            <a:ext cx="10755099" cy="950106"/>
          </a:xfrm>
        </p:spPr>
        <p:txBody>
          <a:bodyPr>
            <a:normAutofit fontScale="85000" lnSpcReduction="20000"/>
          </a:bodyPr>
          <a:lstStyle/>
          <a:p>
            <a:r>
              <a:rPr lang="en-US" sz="4000" i="1" dirty="0"/>
              <a:t>Long-Term Care Ombudsman Program (LTCOP) Role and Responsibilities</a:t>
            </a:r>
          </a:p>
        </p:txBody>
      </p:sp>
    </p:spTree>
    <p:extLst>
      <p:ext uri="{BB962C8B-B14F-4D97-AF65-F5344CB8AC3E}">
        <p14:creationId xmlns:p14="http://schemas.microsoft.com/office/powerpoint/2010/main" val="2175672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E9D6-39A0-1932-C6C1-3BBFAB7D1AEB}"/>
              </a:ext>
            </a:extLst>
          </p:cNvPr>
          <p:cNvSpPr>
            <a:spLocks noGrp="1"/>
          </p:cNvSpPr>
          <p:nvPr>
            <p:ph type="title"/>
          </p:nvPr>
        </p:nvSpPr>
        <p:spPr/>
        <p:txBody>
          <a:bodyPr/>
          <a:lstStyle/>
          <a:p>
            <a:r>
              <a:rPr lang="en-US" dirty="0"/>
              <a:t>Emergency Preparedness	</a:t>
            </a:r>
          </a:p>
        </p:txBody>
      </p:sp>
      <p:sp>
        <p:nvSpPr>
          <p:cNvPr id="3" name="Text Placeholder 2">
            <a:extLst>
              <a:ext uri="{FF2B5EF4-FFF2-40B4-BE49-F238E27FC236}">
                <a16:creationId xmlns:a16="http://schemas.microsoft.com/office/drawing/2014/main" id="{8AEB4750-5891-D93C-D046-14D518DD802F}"/>
              </a:ext>
            </a:extLst>
          </p:cNvPr>
          <p:cNvSpPr>
            <a:spLocks noGrp="1"/>
          </p:cNvSpPr>
          <p:nvPr>
            <p:ph type="body" sz="quarter" idx="14"/>
          </p:nvPr>
        </p:nvSpPr>
        <p:spPr>
          <a:xfrm>
            <a:off x="457199" y="1192212"/>
            <a:ext cx="10515600" cy="354012"/>
          </a:xfrm>
        </p:spPr>
        <p:txBody>
          <a:bodyPr>
            <a:noAutofit/>
          </a:bodyPr>
          <a:lstStyle/>
          <a:p>
            <a:r>
              <a:rPr lang="en-US" sz="2400" i="1" dirty="0"/>
              <a:t>Long-Term Care Ombudsman Program</a:t>
            </a:r>
          </a:p>
        </p:txBody>
      </p:sp>
      <p:sp>
        <p:nvSpPr>
          <p:cNvPr id="4" name="Text Placeholder 3">
            <a:extLst>
              <a:ext uri="{FF2B5EF4-FFF2-40B4-BE49-F238E27FC236}">
                <a16:creationId xmlns:a16="http://schemas.microsoft.com/office/drawing/2014/main" id="{E466F70F-80C0-7481-0856-9D8EC124BC75}"/>
              </a:ext>
            </a:extLst>
          </p:cNvPr>
          <p:cNvSpPr>
            <a:spLocks noGrp="1"/>
          </p:cNvSpPr>
          <p:nvPr>
            <p:ph type="body" sz="quarter" idx="15"/>
          </p:nvPr>
        </p:nvSpPr>
        <p:spPr>
          <a:xfrm>
            <a:off x="457925" y="1922462"/>
            <a:ext cx="11197263" cy="3331926"/>
          </a:xfrm>
        </p:spPr>
        <p:txBody>
          <a:bodyPr/>
          <a:lstStyle/>
          <a:p>
            <a:pPr marL="0" indent="0">
              <a:buNone/>
            </a:pPr>
            <a:r>
              <a:rPr lang="en-US" sz="2200" dirty="0"/>
              <a:t>The Older Americans Act (OAA) and the federal regulations require Ombudsman Programs to:</a:t>
            </a:r>
          </a:p>
          <a:p>
            <a:pPr lvl="1"/>
            <a:r>
              <a:rPr lang="en-US" sz="2000" dirty="0"/>
              <a:t>Provide services to assist residents in protecting their health, safety, welfare, and rights</a:t>
            </a:r>
          </a:p>
          <a:p>
            <a:pPr lvl="1"/>
            <a:r>
              <a:rPr lang="en-US" sz="2000" dirty="0"/>
              <a:t>Represent the interests of residents before governmental agencies</a:t>
            </a:r>
          </a:p>
          <a:p>
            <a:endParaRPr lang="en-US" dirty="0"/>
          </a:p>
        </p:txBody>
      </p:sp>
      <p:pic>
        <p:nvPicPr>
          <p:cNvPr id="5" name="Picture 4">
            <a:extLst>
              <a:ext uri="{FF2B5EF4-FFF2-40B4-BE49-F238E27FC236}">
                <a16:creationId xmlns:a16="http://schemas.microsoft.com/office/drawing/2014/main" id="{032303B0-81AF-C095-D46C-4DF32B0AD5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2956" y="4524138"/>
            <a:ext cx="6807200" cy="1460500"/>
          </a:xfrm>
          <a:prstGeom prst="rect">
            <a:avLst/>
          </a:prstGeom>
        </p:spPr>
      </p:pic>
    </p:spTree>
    <p:extLst>
      <p:ext uri="{BB962C8B-B14F-4D97-AF65-F5344CB8AC3E}">
        <p14:creationId xmlns:p14="http://schemas.microsoft.com/office/powerpoint/2010/main" val="2351679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A5489-9DDC-917B-486F-C02817E43594}"/>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ED0A7BDD-7BAE-1D08-2FEF-4EDC6B0C073D}"/>
              </a:ext>
            </a:extLst>
          </p:cNvPr>
          <p:cNvSpPr>
            <a:spLocks noGrp="1"/>
          </p:cNvSpPr>
          <p:nvPr>
            <p:ph type="body" sz="quarter" idx="14"/>
          </p:nvPr>
        </p:nvSpPr>
        <p:spPr>
          <a:xfrm>
            <a:off x="457199" y="1147974"/>
            <a:ext cx="10515600" cy="354012"/>
          </a:xfrm>
        </p:spPr>
        <p:txBody>
          <a:bodyPr>
            <a:noAutofit/>
          </a:bodyPr>
          <a:lstStyle/>
          <a:p>
            <a:r>
              <a:rPr lang="en-US" sz="2400" i="1" dirty="0"/>
              <a:t>Long-Term Care Ombudsman Program</a:t>
            </a:r>
          </a:p>
        </p:txBody>
      </p:sp>
      <p:sp>
        <p:nvSpPr>
          <p:cNvPr id="4" name="Text Placeholder 3">
            <a:extLst>
              <a:ext uri="{FF2B5EF4-FFF2-40B4-BE49-F238E27FC236}">
                <a16:creationId xmlns:a16="http://schemas.microsoft.com/office/drawing/2014/main" id="{AE176CFB-DC9D-8912-4DC0-1A682042C976}"/>
              </a:ext>
            </a:extLst>
          </p:cNvPr>
          <p:cNvSpPr>
            <a:spLocks noGrp="1"/>
          </p:cNvSpPr>
          <p:nvPr>
            <p:ph type="body" sz="quarter" idx="15"/>
          </p:nvPr>
        </p:nvSpPr>
        <p:spPr>
          <a:xfrm>
            <a:off x="457925" y="1623721"/>
            <a:ext cx="10728325" cy="4722489"/>
          </a:xfrm>
        </p:spPr>
        <p:txBody>
          <a:bodyPr>
            <a:normAutofit fontScale="92500"/>
          </a:bodyPr>
          <a:lstStyle/>
          <a:p>
            <a:pPr marL="0" indent="0" algn="ctr">
              <a:lnSpc>
                <a:spcPct val="120000"/>
              </a:lnSpc>
              <a:buNone/>
            </a:pPr>
            <a:r>
              <a:rPr lang="en-US" sz="2200" b="1" dirty="0">
                <a:hlinkClick r:id="rId3"/>
              </a:rPr>
              <a:t>EMERGENCY PREPAREDNESS CHECKLIST </a:t>
            </a:r>
          </a:p>
          <a:p>
            <a:pPr marL="0" indent="0" algn="ctr">
              <a:lnSpc>
                <a:spcPct val="120000"/>
              </a:lnSpc>
              <a:buNone/>
            </a:pPr>
            <a:r>
              <a:rPr lang="en-US" sz="2200" b="1" dirty="0">
                <a:hlinkClick r:id="rId3"/>
              </a:rPr>
              <a:t>RECOMMENDED TOOL FOR EFFECTIVE STATE AGENCY PLANNING</a:t>
            </a:r>
            <a:r>
              <a:rPr lang="en-US" sz="2200" b="1" dirty="0"/>
              <a:t> (CMS)</a:t>
            </a:r>
          </a:p>
          <a:p>
            <a:pPr marL="0" indent="0">
              <a:buNone/>
            </a:pPr>
            <a:r>
              <a:rPr lang="en-US" sz="2200" dirty="0"/>
              <a:t>References to the LTCOP </a:t>
            </a:r>
          </a:p>
          <a:p>
            <a:pPr marL="457200" indent="-457200">
              <a:buClr>
                <a:srgbClr val="191998"/>
              </a:buClr>
              <a:buSzPct val="100000"/>
              <a:buFont typeface="+mj-lt"/>
              <a:buAutoNum type="arabicPeriod"/>
            </a:pPr>
            <a:r>
              <a:rPr lang="en-US" sz="2200" dirty="0"/>
              <a:t>Member of State Emergency Planning Committee</a:t>
            </a:r>
          </a:p>
          <a:p>
            <a:pPr marL="457200" indent="-457200">
              <a:buClr>
                <a:srgbClr val="191998"/>
              </a:buClr>
              <a:buSzPct val="100000"/>
              <a:buFont typeface="+mj-lt"/>
              <a:buAutoNum type="arabicPeriod"/>
            </a:pPr>
            <a:r>
              <a:rPr lang="en-US" sz="2200" dirty="0"/>
              <a:t>Publicize information regarding clearinghouse (resident tracking) on LTCOP website (and others)</a:t>
            </a:r>
          </a:p>
          <a:p>
            <a:pPr marL="457200" indent="-457200">
              <a:buClr>
                <a:srgbClr val="191998"/>
              </a:buClr>
              <a:buSzPct val="100000"/>
              <a:buFont typeface="+mj-lt"/>
              <a:buAutoNum type="arabicPeriod"/>
            </a:pPr>
            <a:r>
              <a:rPr lang="en-US" sz="2200" dirty="0"/>
              <a:t>State Survey Agency and LTCOP staff contact the healthcare facility to determine the status of the facilities in affected areas as soon as possible. Exception: regulatory and ombudsman representatives are in areas under mandatory evacuation. </a:t>
            </a:r>
          </a:p>
        </p:txBody>
      </p:sp>
    </p:spTree>
    <p:extLst>
      <p:ext uri="{BB962C8B-B14F-4D97-AF65-F5344CB8AC3E}">
        <p14:creationId xmlns:p14="http://schemas.microsoft.com/office/powerpoint/2010/main" val="2408045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93E7A-24E8-A7B0-E6B6-6DC61AE6C3FB}"/>
              </a:ext>
            </a:extLst>
          </p:cNvPr>
          <p:cNvSpPr>
            <a:spLocks noGrp="1"/>
          </p:cNvSpPr>
          <p:nvPr>
            <p:ph type="title"/>
          </p:nvPr>
        </p:nvSpPr>
        <p:spPr/>
        <p:txBody>
          <a:bodyPr/>
          <a:lstStyle/>
          <a:p>
            <a:r>
              <a:rPr lang="en-US" dirty="0"/>
              <a:t>Disclaimer</a:t>
            </a:r>
          </a:p>
        </p:txBody>
      </p:sp>
      <p:sp>
        <p:nvSpPr>
          <p:cNvPr id="3" name="Text Placeholder 2">
            <a:extLst>
              <a:ext uri="{FF2B5EF4-FFF2-40B4-BE49-F238E27FC236}">
                <a16:creationId xmlns:a16="http://schemas.microsoft.com/office/drawing/2014/main" id="{5241BB70-9706-7276-4611-509770AB0990}"/>
              </a:ext>
            </a:extLst>
          </p:cNvPr>
          <p:cNvSpPr>
            <a:spLocks noGrp="1"/>
          </p:cNvSpPr>
          <p:nvPr>
            <p:ph type="body" sz="quarter" idx="14"/>
          </p:nvPr>
        </p:nvSpPr>
        <p:spPr/>
        <p:txBody>
          <a:bodyPr>
            <a:normAutofit lnSpcReduction="10000"/>
          </a:bodyPr>
          <a:lstStyle/>
          <a:p>
            <a:endParaRPr lang="en-US" dirty="0"/>
          </a:p>
        </p:txBody>
      </p:sp>
      <p:sp>
        <p:nvSpPr>
          <p:cNvPr id="4" name="Text Placeholder 3">
            <a:extLst>
              <a:ext uri="{FF2B5EF4-FFF2-40B4-BE49-F238E27FC236}">
                <a16:creationId xmlns:a16="http://schemas.microsoft.com/office/drawing/2014/main" id="{69391400-296B-6066-E12F-C899D8BEEB7A}"/>
              </a:ext>
            </a:extLst>
          </p:cNvPr>
          <p:cNvSpPr>
            <a:spLocks noGrp="1"/>
          </p:cNvSpPr>
          <p:nvPr>
            <p:ph type="body" sz="quarter" idx="15"/>
          </p:nvPr>
        </p:nvSpPr>
        <p:spPr/>
        <p:txBody>
          <a:bodyPr/>
          <a:lstStyle/>
          <a:p>
            <a:r>
              <a:rPr lang="en-US" dirty="0"/>
              <a:t>The National Ombudsman Resource Center (NORC) is a project of the U.S. Administration for Community Living, Department of Health and Human Services, operated by the National Consumer Voice for Quality Long-Term Care (Consumer Voice). </a:t>
            </a:r>
          </a:p>
          <a:p>
            <a:r>
              <a:rPr lang="en-US" dirty="0">
                <a:ea typeface="ＭＳ Ｐゴシック" pitchFamily="127" charset="-128"/>
              </a:rPr>
              <a:t>This project was supported by the Administration for Community Living (ACL), U.S. Department of Health and Human Services (HHS) as part of a financial assistance award totaling $516,407 with 100 percent funding by ACL/HHS. The contents are those of the author(s) and do not necessarily represent the official views of, nor an endorsement, by ACL/HHS or the U.S. Government.</a:t>
            </a:r>
          </a:p>
          <a:p>
            <a:endParaRPr lang="en-US" dirty="0"/>
          </a:p>
          <a:p>
            <a:endParaRPr lang="en-US" dirty="0"/>
          </a:p>
        </p:txBody>
      </p:sp>
    </p:spTree>
    <p:extLst>
      <p:ext uri="{BB962C8B-B14F-4D97-AF65-F5344CB8AC3E}">
        <p14:creationId xmlns:p14="http://schemas.microsoft.com/office/powerpoint/2010/main" val="2961241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1B5A6-E54B-E479-769B-F8B49B956E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C6DAAC-EC0C-1825-F548-C1C7FC5D50E4}"/>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7F8FBF39-53C9-DCC2-8673-C2439BE552E9}"/>
              </a:ext>
            </a:extLst>
          </p:cNvPr>
          <p:cNvSpPr>
            <a:spLocks noGrp="1"/>
          </p:cNvSpPr>
          <p:nvPr>
            <p:ph type="body" sz="quarter" idx="14"/>
          </p:nvPr>
        </p:nvSpPr>
        <p:spPr>
          <a:xfrm>
            <a:off x="457199" y="1147974"/>
            <a:ext cx="10515600" cy="354012"/>
          </a:xfrm>
        </p:spPr>
        <p:txBody>
          <a:bodyPr>
            <a:noAutofit/>
          </a:bodyPr>
          <a:lstStyle/>
          <a:p>
            <a:r>
              <a:rPr lang="en-US" sz="2400" i="1" dirty="0"/>
              <a:t>Long-Term Care Ombudsman Program</a:t>
            </a:r>
          </a:p>
        </p:txBody>
      </p:sp>
      <p:sp>
        <p:nvSpPr>
          <p:cNvPr id="4" name="Text Placeholder 3">
            <a:extLst>
              <a:ext uri="{FF2B5EF4-FFF2-40B4-BE49-F238E27FC236}">
                <a16:creationId xmlns:a16="http://schemas.microsoft.com/office/drawing/2014/main" id="{D9D2C259-30FF-6DB1-C5DC-815F9057EABA}"/>
              </a:ext>
            </a:extLst>
          </p:cNvPr>
          <p:cNvSpPr>
            <a:spLocks noGrp="1"/>
          </p:cNvSpPr>
          <p:nvPr>
            <p:ph type="body" sz="quarter" idx="15"/>
          </p:nvPr>
        </p:nvSpPr>
        <p:spPr>
          <a:xfrm>
            <a:off x="457925" y="1922462"/>
            <a:ext cx="10728325" cy="4014314"/>
          </a:xfrm>
        </p:spPr>
        <p:txBody>
          <a:bodyPr/>
          <a:lstStyle/>
          <a:p>
            <a:r>
              <a:rPr lang="en-US" dirty="0">
                <a:hlinkClick r:id="rId3"/>
              </a:rPr>
              <a:t>Emergency Preparedness Checklist – Recommended Tool for Persons in Long-Term Care Facilities &amp; Their Family Members, Friends, Personal Caregivers, Guardians, &amp; Long-Term Care Ombudsmen </a:t>
            </a:r>
            <a:endParaRPr lang="en-US" dirty="0"/>
          </a:p>
        </p:txBody>
      </p:sp>
      <p:pic>
        <p:nvPicPr>
          <p:cNvPr id="5" name="Content Placeholder 3">
            <a:extLst>
              <a:ext uri="{FF2B5EF4-FFF2-40B4-BE49-F238E27FC236}">
                <a16:creationId xmlns:a16="http://schemas.microsoft.com/office/drawing/2014/main" id="{5E4BDBF8-FBE3-9DD8-49F6-74C5F7818460}"/>
              </a:ext>
            </a:extLst>
          </p:cNvPr>
          <p:cNvPicPr>
            <a:picLocks noChangeAspect="1"/>
          </p:cNvPicPr>
          <p:nvPr/>
        </p:nvPicPr>
        <p:blipFill>
          <a:blip r:embed="rId4"/>
          <a:stretch>
            <a:fillRect/>
          </a:stretch>
        </p:blipFill>
        <p:spPr>
          <a:xfrm>
            <a:off x="2958395" y="2714040"/>
            <a:ext cx="5727384" cy="4008447"/>
          </a:xfrm>
          <a:prstGeom prst="rect">
            <a:avLst/>
          </a:prstGeom>
        </p:spPr>
      </p:pic>
    </p:spTree>
    <p:extLst>
      <p:ext uri="{BB962C8B-B14F-4D97-AF65-F5344CB8AC3E}">
        <p14:creationId xmlns:p14="http://schemas.microsoft.com/office/powerpoint/2010/main" val="3882389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614A5-9979-6E52-041E-7A5EC1367C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F998EC-AE8B-E864-C8D8-43F2357CD48C}"/>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DC7BEFA1-3601-BB71-A041-7669FB509FAA}"/>
              </a:ext>
            </a:extLst>
          </p:cNvPr>
          <p:cNvSpPr>
            <a:spLocks noGrp="1"/>
          </p:cNvSpPr>
          <p:nvPr>
            <p:ph type="body" sz="quarter" idx="14"/>
          </p:nvPr>
        </p:nvSpPr>
        <p:spPr>
          <a:xfrm>
            <a:off x="457199" y="1148441"/>
            <a:ext cx="10515600" cy="354012"/>
          </a:xfrm>
        </p:spPr>
        <p:txBody>
          <a:bodyPr>
            <a:noAutofit/>
          </a:bodyPr>
          <a:lstStyle/>
          <a:p>
            <a:r>
              <a:rPr lang="en-US" sz="2400" i="1" dirty="0"/>
              <a:t>Long-Term Care Ombudsman Program</a:t>
            </a:r>
          </a:p>
        </p:txBody>
      </p:sp>
      <p:sp>
        <p:nvSpPr>
          <p:cNvPr id="4" name="Text Placeholder 3">
            <a:extLst>
              <a:ext uri="{FF2B5EF4-FFF2-40B4-BE49-F238E27FC236}">
                <a16:creationId xmlns:a16="http://schemas.microsoft.com/office/drawing/2014/main" id="{26D2F22E-B951-4EC6-63D2-2DF0D057FC3A}"/>
              </a:ext>
            </a:extLst>
          </p:cNvPr>
          <p:cNvSpPr>
            <a:spLocks noGrp="1"/>
          </p:cNvSpPr>
          <p:nvPr>
            <p:ph type="body" sz="quarter" idx="15"/>
          </p:nvPr>
        </p:nvSpPr>
        <p:spPr/>
        <p:txBody>
          <a:bodyPr/>
          <a:lstStyle/>
          <a:p>
            <a:r>
              <a:rPr lang="en-US" dirty="0"/>
              <a:t>PLACEHOLDER FOR STATE LTCOP POLICY AND PROCEDURES REGARDING THE PROGRAM’S ROLE IN EMERGENCY PREPAREDNESS AND RESPONSE (INCLUDING POLICIES AND PRACTICES REGARDING PROGRAM PRACTICES DURING INFECTIOUS DISEASE OUTBREAKS).</a:t>
            </a:r>
          </a:p>
          <a:p>
            <a:endParaRPr lang="en-US" dirty="0"/>
          </a:p>
        </p:txBody>
      </p:sp>
    </p:spTree>
    <p:extLst>
      <p:ext uri="{BB962C8B-B14F-4D97-AF65-F5344CB8AC3E}">
        <p14:creationId xmlns:p14="http://schemas.microsoft.com/office/powerpoint/2010/main" val="3409310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77726-8A9C-23D0-F958-6B3DFDD693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1DA6B4-EC16-86BA-3C66-465B922DCE6E}"/>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3C3B4C33-1944-4381-556E-A756098D0186}"/>
              </a:ext>
            </a:extLst>
          </p:cNvPr>
          <p:cNvSpPr>
            <a:spLocks noGrp="1"/>
          </p:cNvSpPr>
          <p:nvPr>
            <p:ph type="body" sz="quarter" idx="14"/>
          </p:nvPr>
        </p:nvSpPr>
        <p:spPr>
          <a:xfrm>
            <a:off x="457198" y="1181413"/>
            <a:ext cx="10515600" cy="354012"/>
          </a:xfrm>
        </p:spPr>
        <p:txBody>
          <a:bodyPr>
            <a:noAutofit/>
          </a:bodyPr>
          <a:lstStyle/>
          <a:p>
            <a:r>
              <a:rPr lang="en-US" sz="2400" i="1" dirty="0"/>
              <a:t>Long-Term Care Ombudsman Program</a:t>
            </a:r>
          </a:p>
        </p:txBody>
      </p:sp>
      <p:sp>
        <p:nvSpPr>
          <p:cNvPr id="4" name="Text Placeholder 3">
            <a:extLst>
              <a:ext uri="{FF2B5EF4-FFF2-40B4-BE49-F238E27FC236}">
                <a16:creationId xmlns:a16="http://schemas.microsoft.com/office/drawing/2014/main" id="{35BAE23D-119F-3034-F351-A1ECDE9F79A0}"/>
              </a:ext>
            </a:extLst>
          </p:cNvPr>
          <p:cNvSpPr>
            <a:spLocks noGrp="1"/>
          </p:cNvSpPr>
          <p:nvPr>
            <p:ph type="body" sz="quarter" idx="15"/>
          </p:nvPr>
        </p:nvSpPr>
        <p:spPr>
          <a:xfrm>
            <a:off x="457198" y="2099882"/>
            <a:ext cx="10728325" cy="3013075"/>
          </a:xfrm>
        </p:spPr>
        <p:txBody>
          <a:bodyPr>
            <a:normAutofit/>
          </a:bodyPr>
          <a:lstStyle/>
          <a:p>
            <a:pPr marL="0" indent="0">
              <a:buNone/>
            </a:pPr>
            <a:r>
              <a:rPr lang="en-US" sz="2200" dirty="0"/>
              <a:t>Ombudsman programs are not First Responders.</a:t>
            </a:r>
          </a:p>
          <a:p>
            <a:pPr marL="0" indent="0">
              <a:buNone/>
            </a:pPr>
            <a:r>
              <a:rPr lang="en-US" sz="2000" dirty="0"/>
              <a:t>First Responders include:</a:t>
            </a:r>
          </a:p>
          <a:p>
            <a:pPr lvl="1"/>
            <a:r>
              <a:rPr lang="en-US" sz="2000" dirty="0"/>
              <a:t>Firefighters</a:t>
            </a:r>
          </a:p>
          <a:p>
            <a:pPr lvl="1"/>
            <a:r>
              <a:rPr lang="en-US" sz="2000" dirty="0"/>
              <a:t>Law Enforcement officers</a:t>
            </a:r>
          </a:p>
          <a:p>
            <a:pPr lvl="1"/>
            <a:r>
              <a:rPr lang="en-US" sz="2000" dirty="0"/>
              <a:t>Emergency Medical Technician (EMTs)</a:t>
            </a:r>
          </a:p>
          <a:p>
            <a:endParaRPr lang="en-US" dirty="0"/>
          </a:p>
        </p:txBody>
      </p:sp>
    </p:spTree>
    <p:extLst>
      <p:ext uri="{BB962C8B-B14F-4D97-AF65-F5344CB8AC3E}">
        <p14:creationId xmlns:p14="http://schemas.microsoft.com/office/powerpoint/2010/main" val="10623125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92791-AE1B-E88B-9EF9-F32C97D6B4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0DA43-2D14-8864-7A56-C9F4A4D17710}"/>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81C002B6-05BD-C3A4-7BB0-3C44041862F3}"/>
              </a:ext>
            </a:extLst>
          </p:cNvPr>
          <p:cNvSpPr>
            <a:spLocks noGrp="1"/>
          </p:cNvSpPr>
          <p:nvPr>
            <p:ph type="body" sz="quarter" idx="14"/>
          </p:nvPr>
        </p:nvSpPr>
        <p:spPr>
          <a:xfrm>
            <a:off x="457199" y="1162089"/>
            <a:ext cx="10515600" cy="354012"/>
          </a:xfrm>
        </p:spPr>
        <p:txBody>
          <a:bodyPr>
            <a:noAutofit/>
          </a:bodyPr>
          <a:lstStyle/>
          <a:p>
            <a:r>
              <a:rPr lang="en-US" sz="2400" i="1" dirty="0"/>
              <a:t>Long-Term Care Ombudsman Program</a:t>
            </a:r>
          </a:p>
        </p:txBody>
      </p:sp>
      <p:sp>
        <p:nvSpPr>
          <p:cNvPr id="4" name="Text Placeholder 3">
            <a:extLst>
              <a:ext uri="{FF2B5EF4-FFF2-40B4-BE49-F238E27FC236}">
                <a16:creationId xmlns:a16="http://schemas.microsoft.com/office/drawing/2014/main" id="{EB6CD929-D0E4-87D1-66B6-94573BFD41A2}"/>
              </a:ext>
            </a:extLst>
          </p:cNvPr>
          <p:cNvSpPr>
            <a:spLocks noGrp="1"/>
          </p:cNvSpPr>
          <p:nvPr>
            <p:ph type="body" sz="quarter" idx="15"/>
          </p:nvPr>
        </p:nvSpPr>
        <p:spPr>
          <a:xfrm>
            <a:off x="457925" y="1922462"/>
            <a:ext cx="10728325" cy="3522995"/>
          </a:xfrm>
        </p:spPr>
        <p:txBody>
          <a:bodyPr>
            <a:normAutofit/>
          </a:bodyPr>
          <a:lstStyle/>
          <a:p>
            <a:pPr marL="0" indent="0">
              <a:buNone/>
            </a:pPr>
            <a:r>
              <a:rPr lang="en-US" sz="2000" dirty="0"/>
              <a:t>As Ombudsman program representatives become familiar with:</a:t>
            </a:r>
          </a:p>
          <a:p>
            <a:pPr lvl="1"/>
            <a:r>
              <a:rPr lang="en-US" dirty="0"/>
              <a:t>Local emergency agencies and plans especially pertaining to facilities</a:t>
            </a:r>
          </a:p>
          <a:p>
            <a:pPr lvl="1"/>
            <a:r>
              <a:rPr lang="en-US" dirty="0"/>
              <a:t>Emergency plans of facilities</a:t>
            </a:r>
          </a:p>
          <a:p>
            <a:pPr lvl="1"/>
            <a:r>
              <a:rPr lang="en-US" dirty="0"/>
              <a:t>State or regional clearing house of information for facility residents’ evacuations</a:t>
            </a:r>
          </a:p>
          <a:p>
            <a:pPr lvl="1"/>
            <a:r>
              <a:rPr lang="en-US" dirty="0"/>
              <a:t>Maintain hard copies of current contact information for facilities, Resident Council leadership, other Ombudsman program representatives, and appropriate agencies</a:t>
            </a:r>
          </a:p>
          <a:p>
            <a:endParaRPr lang="en-US" dirty="0"/>
          </a:p>
        </p:txBody>
      </p:sp>
    </p:spTree>
    <p:extLst>
      <p:ext uri="{BB962C8B-B14F-4D97-AF65-F5344CB8AC3E}">
        <p14:creationId xmlns:p14="http://schemas.microsoft.com/office/powerpoint/2010/main" val="15647043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26FDCE-D95F-D5EB-2827-22574B3894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303C7B-93C3-6DF9-A52C-2354F62CF898}"/>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46FDD1EF-B1E6-DC8F-4D0E-BAD120CB3DEA}"/>
              </a:ext>
            </a:extLst>
          </p:cNvPr>
          <p:cNvSpPr>
            <a:spLocks noGrp="1"/>
          </p:cNvSpPr>
          <p:nvPr>
            <p:ph type="body" sz="quarter" idx="14"/>
          </p:nvPr>
        </p:nvSpPr>
        <p:spPr>
          <a:xfrm>
            <a:off x="457199" y="1197145"/>
            <a:ext cx="10515600" cy="354012"/>
          </a:xfrm>
        </p:spPr>
        <p:txBody>
          <a:bodyPr>
            <a:noAutofit/>
          </a:bodyPr>
          <a:lstStyle/>
          <a:p>
            <a:r>
              <a:rPr lang="en-US" sz="2400" i="1" dirty="0"/>
              <a:t>Long-Term Care Ombudsman Program</a:t>
            </a:r>
          </a:p>
        </p:txBody>
      </p:sp>
      <p:sp>
        <p:nvSpPr>
          <p:cNvPr id="4" name="Text Placeholder 3">
            <a:extLst>
              <a:ext uri="{FF2B5EF4-FFF2-40B4-BE49-F238E27FC236}">
                <a16:creationId xmlns:a16="http://schemas.microsoft.com/office/drawing/2014/main" id="{DDF9A842-35C4-934F-D4E7-99306565D56B}"/>
              </a:ext>
            </a:extLst>
          </p:cNvPr>
          <p:cNvSpPr>
            <a:spLocks noGrp="1"/>
          </p:cNvSpPr>
          <p:nvPr>
            <p:ph type="body" sz="quarter" idx="15"/>
          </p:nvPr>
        </p:nvSpPr>
        <p:spPr>
          <a:xfrm>
            <a:off x="457925" y="1965278"/>
            <a:ext cx="10728325" cy="3794076"/>
          </a:xfrm>
        </p:spPr>
        <p:txBody>
          <a:bodyPr>
            <a:normAutofit fontScale="77500" lnSpcReduction="20000"/>
          </a:bodyPr>
          <a:lstStyle/>
          <a:p>
            <a:r>
              <a:rPr lang="en-US" sz="2400" dirty="0"/>
              <a:t>Check on assigned facilities. Ensure residents’ rights are protected prior to, during, and after evacuation.</a:t>
            </a:r>
          </a:p>
          <a:p>
            <a:r>
              <a:rPr lang="en-US" sz="2400" dirty="0"/>
              <a:t>If you live in the evacuation order area, follow instructions on the emergency agency first and check on residents by phone if possible.</a:t>
            </a:r>
          </a:p>
          <a:p>
            <a:r>
              <a:rPr lang="en-US" sz="2400" dirty="0"/>
              <a:t>Provide information about conditions and any evacuation to the regional and state ombudsman office.</a:t>
            </a:r>
          </a:p>
          <a:p>
            <a:r>
              <a:rPr lang="en-US" sz="2400" dirty="0"/>
              <a:t>Take urgent action to help obtain the resources and assistance residents need to be safe and, if they have been evacuated, find their loved ones and relocate to an area/facility or other setting of their preference. </a:t>
            </a:r>
          </a:p>
          <a:p>
            <a:r>
              <a:rPr lang="en-US" sz="2400" dirty="0"/>
              <a:t>Track, if possible, the impact of the disaster on the residents.</a:t>
            </a:r>
          </a:p>
        </p:txBody>
      </p:sp>
    </p:spTree>
    <p:extLst>
      <p:ext uri="{BB962C8B-B14F-4D97-AF65-F5344CB8AC3E}">
        <p14:creationId xmlns:p14="http://schemas.microsoft.com/office/powerpoint/2010/main" val="23773950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95813-7BDB-9278-30B4-ECAA37E0C3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4E0647-6E71-FD2C-A71C-33AA20F8732F}"/>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FC71ED6F-F0D9-6B8B-B92E-65EB39A59992}"/>
              </a:ext>
            </a:extLst>
          </p:cNvPr>
          <p:cNvSpPr>
            <a:spLocks noGrp="1"/>
          </p:cNvSpPr>
          <p:nvPr>
            <p:ph type="body" sz="quarter" idx="14"/>
          </p:nvPr>
        </p:nvSpPr>
        <p:spPr>
          <a:xfrm>
            <a:off x="457199" y="1147974"/>
            <a:ext cx="10515600" cy="354012"/>
          </a:xfrm>
        </p:spPr>
        <p:txBody>
          <a:bodyPr>
            <a:noAutofit/>
          </a:bodyPr>
          <a:lstStyle/>
          <a:p>
            <a:r>
              <a:rPr lang="en-US" sz="2400" i="1" dirty="0"/>
              <a:t>Long-Term Care Ombudsman Program</a:t>
            </a:r>
          </a:p>
        </p:txBody>
      </p:sp>
      <p:sp>
        <p:nvSpPr>
          <p:cNvPr id="5" name="Content Placeholder 4">
            <a:extLst>
              <a:ext uri="{FF2B5EF4-FFF2-40B4-BE49-F238E27FC236}">
                <a16:creationId xmlns:a16="http://schemas.microsoft.com/office/drawing/2014/main" id="{29338A16-080F-E8CA-2039-31CB9526D6F9}"/>
              </a:ext>
            </a:extLst>
          </p:cNvPr>
          <p:cNvSpPr txBox="1">
            <a:spLocks/>
          </p:cNvSpPr>
          <p:nvPr/>
        </p:nvSpPr>
        <p:spPr>
          <a:xfrm>
            <a:off x="609600" y="1889760"/>
            <a:ext cx="5384800" cy="4501896"/>
          </a:xfrm>
          <a:prstGeom prst="rect">
            <a:avLst/>
          </a:prstGeom>
        </p:spPr>
        <p:txBody>
          <a:bodyPr>
            <a:normAutofit fontScale="77500" lnSpcReduction="20000"/>
          </a:bodyPr>
          <a:lstStyle>
            <a:lvl1pPr marL="228600" indent="-228600" algn="l" defTabSz="914400" rtl="0" eaLnBrk="1" latinLnBrk="0" hangingPunct="1">
              <a:lnSpc>
                <a:spcPct val="100000"/>
              </a:lnSpc>
              <a:spcBef>
                <a:spcPts val="10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Wingdings 3" panose="05040102010807070707" pitchFamily="18" charset="2"/>
              <a:buNone/>
            </a:pPr>
            <a:r>
              <a:rPr lang="en-US" sz="3000" b="1" dirty="0"/>
              <a:t>DO:</a:t>
            </a:r>
          </a:p>
          <a:p>
            <a:r>
              <a:rPr lang="en-US" sz="2600" dirty="0"/>
              <a:t>Encourage the resident to talk</a:t>
            </a:r>
          </a:p>
          <a:p>
            <a:r>
              <a:rPr lang="en-US" sz="2600" dirty="0"/>
              <a:t>Work to develop trust</a:t>
            </a:r>
          </a:p>
          <a:p>
            <a:r>
              <a:rPr lang="en-US" sz="2600" dirty="0"/>
              <a:t>Present optimism </a:t>
            </a:r>
          </a:p>
          <a:p>
            <a:r>
              <a:rPr lang="en-US" sz="2600" dirty="0"/>
              <a:t>Anticipate emotions such as anxiety</a:t>
            </a:r>
          </a:p>
          <a:p>
            <a:r>
              <a:rPr lang="en-US" sz="2600" dirty="0"/>
              <a:t>Counsel residents about rights</a:t>
            </a:r>
          </a:p>
          <a:p>
            <a:r>
              <a:rPr lang="en-US" sz="2600" dirty="0"/>
              <a:t>Provide information</a:t>
            </a:r>
          </a:p>
          <a:p>
            <a:r>
              <a:rPr lang="en-US" sz="2600" dirty="0"/>
              <a:t>Complaint investigation and resolution</a:t>
            </a:r>
          </a:p>
          <a:p>
            <a:pPr marL="0" indent="0">
              <a:buFont typeface="Wingdings 3" panose="05040102010807070707" pitchFamily="18" charset="2"/>
              <a:buNone/>
            </a:pPr>
            <a:endParaRPr lang="en-US" dirty="0"/>
          </a:p>
        </p:txBody>
      </p:sp>
      <p:sp>
        <p:nvSpPr>
          <p:cNvPr id="6" name="Content Placeholder 5">
            <a:extLst>
              <a:ext uri="{FF2B5EF4-FFF2-40B4-BE49-F238E27FC236}">
                <a16:creationId xmlns:a16="http://schemas.microsoft.com/office/drawing/2014/main" id="{732C4A37-773C-107A-5230-9FECE09DD67F}"/>
              </a:ext>
            </a:extLst>
          </p:cNvPr>
          <p:cNvSpPr txBox="1">
            <a:spLocks/>
          </p:cNvSpPr>
          <p:nvPr/>
        </p:nvSpPr>
        <p:spPr>
          <a:xfrm>
            <a:off x="6197600" y="1889760"/>
            <a:ext cx="5384800" cy="4501896"/>
          </a:xfrm>
          <a:prstGeom prst="rect">
            <a:avLst/>
          </a:prstGeom>
        </p:spPr>
        <p:txBody>
          <a:bodyPr>
            <a:normAutofit/>
          </a:bodyPr>
          <a:lstStyle>
            <a:lvl1pPr marL="228600" indent="-228600" algn="l" defTabSz="914400" rtl="0" eaLnBrk="1" latinLnBrk="0" hangingPunct="1">
              <a:lnSpc>
                <a:spcPct val="100000"/>
              </a:lnSpc>
              <a:spcBef>
                <a:spcPts val="10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Wingdings 3" panose="05040102010807070707" pitchFamily="18" charset="2"/>
              <a:buNone/>
            </a:pPr>
            <a:r>
              <a:rPr lang="en-US" sz="2300" b="1" dirty="0"/>
              <a:t>DO NOT:</a:t>
            </a:r>
          </a:p>
          <a:p>
            <a:r>
              <a:rPr lang="en-US" sz="2000" dirty="0"/>
              <a:t>Argue with a resident</a:t>
            </a:r>
          </a:p>
          <a:p>
            <a:r>
              <a:rPr lang="en-US" sz="2000" dirty="0"/>
              <a:t>Give orders</a:t>
            </a:r>
          </a:p>
          <a:p>
            <a:r>
              <a:rPr lang="en-US" sz="2000" dirty="0"/>
              <a:t>Take an emotional and/or behavioral response to stress personally</a:t>
            </a:r>
          </a:p>
          <a:p>
            <a:r>
              <a:rPr lang="en-US" sz="2000" dirty="0"/>
              <a:t>Exclude the resident in decision-making</a:t>
            </a:r>
          </a:p>
          <a:p>
            <a:pPr>
              <a:buFont typeface="Wingdings" panose="05000000000000000000" pitchFamily="2" charset="2"/>
              <a:buChar char="Ø"/>
            </a:pPr>
            <a:endParaRPr lang="en-US" dirty="0"/>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1575220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E6184-3145-0269-F25A-AECEBECF58D3}"/>
              </a:ext>
            </a:extLst>
          </p:cNvPr>
          <p:cNvSpPr>
            <a:spLocks noGrp="1"/>
          </p:cNvSpPr>
          <p:nvPr>
            <p:ph type="title"/>
          </p:nvPr>
        </p:nvSpPr>
        <p:spPr/>
        <p:txBody>
          <a:bodyPr/>
          <a:lstStyle/>
          <a:p>
            <a:r>
              <a:rPr lang="en-US" dirty="0"/>
              <a:t>Case Discussion #1</a:t>
            </a:r>
          </a:p>
        </p:txBody>
      </p:sp>
      <p:sp>
        <p:nvSpPr>
          <p:cNvPr id="3" name="Text Placeholder 2">
            <a:extLst>
              <a:ext uri="{FF2B5EF4-FFF2-40B4-BE49-F238E27FC236}">
                <a16:creationId xmlns:a16="http://schemas.microsoft.com/office/drawing/2014/main" id="{7955246D-2475-EEAF-1BC7-B06F5B1319EA}"/>
              </a:ext>
            </a:extLst>
          </p:cNvPr>
          <p:cNvSpPr>
            <a:spLocks noGrp="1"/>
          </p:cNvSpPr>
          <p:nvPr>
            <p:ph type="body" sz="quarter" idx="14"/>
          </p:nvPr>
        </p:nvSpPr>
        <p:spPr/>
        <p:txBody>
          <a:bodyPr>
            <a:normAutofit lnSpcReduction="10000"/>
          </a:bodyPr>
          <a:lstStyle/>
          <a:p>
            <a:endParaRPr lang="en-US" dirty="0"/>
          </a:p>
        </p:txBody>
      </p:sp>
      <p:sp>
        <p:nvSpPr>
          <p:cNvPr id="4" name="Text Placeholder 3">
            <a:extLst>
              <a:ext uri="{FF2B5EF4-FFF2-40B4-BE49-F238E27FC236}">
                <a16:creationId xmlns:a16="http://schemas.microsoft.com/office/drawing/2014/main" id="{1123E860-CDD2-59BA-E8EF-BE0068AD9BAD}"/>
              </a:ext>
            </a:extLst>
          </p:cNvPr>
          <p:cNvSpPr>
            <a:spLocks noGrp="1"/>
          </p:cNvSpPr>
          <p:nvPr>
            <p:ph type="body" sz="quarter" idx="15"/>
          </p:nvPr>
        </p:nvSpPr>
        <p:spPr/>
        <p:txBody>
          <a:bodyPr/>
          <a:lstStyle/>
          <a:p>
            <a:r>
              <a:rPr lang="en-US" sz="2200" dirty="0"/>
              <a:t>Ms. Garza and Ms. May were relocated to a different facility after a local disaster. When they returned to their original facility, they were told they could not share a room.</a:t>
            </a:r>
          </a:p>
          <a:p>
            <a:pPr marL="0" indent="0">
              <a:buNone/>
            </a:pPr>
            <a:endParaRPr lang="en-US" dirty="0"/>
          </a:p>
        </p:txBody>
      </p:sp>
    </p:spTree>
    <p:extLst>
      <p:ext uri="{BB962C8B-B14F-4D97-AF65-F5344CB8AC3E}">
        <p14:creationId xmlns:p14="http://schemas.microsoft.com/office/powerpoint/2010/main" val="1087364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CE084-F20D-8202-CBB6-50A8FA66758A}"/>
              </a:ext>
            </a:extLst>
          </p:cNvPr>
          <p:cNvSpPr>
            <a:spLocks noGrp="1"/>
          </p:cNvSpPr>
          <p:nvPr>
            <p:ph type="title"/>
          </p:nvPr>
        </p:nvSpPr>
        <p:spPr/>
        <p:txBody>
          <a:bodyPr/>
          <a:lstStyle/>
          <a:p>
            <a:r>
              <a:rPr lang="en-US" dirty="0"/>
              <a:t>Case Discussion #2</a:t>
            </a:r>
          </a:p>
        </p:txBody>
      </p:sp>
      <p:sp>
        <p:nvSpPr>
          <p:cNvPr id="3" name="Text Placeholder 2">
            <a:extLst>
              <a:ext uri="{FF2B5EF4-FFF2-40B4-BE49-F238E27FC236}">
                <a16:creationId xmlns:a16="http://schemas.microsoft.com/office/drawing/2014/main" id="{1B6CB645-5668-10C9-97F7-9FE6283E8C5E}"/>
              </a:ext>
            </a:extLst>
          </p:cNvPr>
          <p:cNvSpPr>
            <a:spLocks noGrp="1"/>
          </p:cNvSpPr>
          <p:nvPr>
            <p:ph type="body" sz="quarter" idx="14"/>
          </p:nvPr>
        </p:nvSpPr>
        <p:spPr/>
        <p:txBody>
          <a:bodyPr>
            <a:normAutofit lnSpcReduction="10000"/>
          </a:bodyPr>
          <a:lstStyle/>
          <a:p>
            <a:endParaRPr lang="en-US" dirty="0"/>
          </a:p>
        </p:txBody>
      </p:sp>
      <p:sp>
        <p:nvSpPr>
          <p:cNvPr id="4" name="Text Placeholder 3">
            <a:extLst>
              <a:ext uri="{FF2B5EF4-FFF2-40B4-BE49-F238E27FC236}">
                <a16:creationId xmlns:a16="http://schemas.microsoft.com/office/drawing/2014/main" id="{484C31BA-9EE4-CFF7-B9C1-8F29703FA7FA}"/>
              </a:ext>
            </a:extLst>
          </p:cNvPr>
          <p:cNvSpPr>
            <a:spLocks noGrp="1"/>
          </p:cNvSpPr>
          <p:nvPr>
            <p:ph type="body" sz="quarter" idx="15"/>
          </p:nvPr>
        </p:nvSpPr>
        <p:spPr/>
        <p:txBody>
          <a:bodyPr/>
          <a:lstStyle/>
          <a:p>
            <a:r>
              <a:rPr lang="en-US" sz="2200" dirty="0"/>
              <a:t>Mr. Brown’s daughter tells you her dad’s hearing aids were left behind during evacuation and was destroyed in the facility fire. The fire was a result of a large wildfire and was a state and federally declared emergency. She wants the facility to pay for the replacements of the hearing aids.</a:t>
            </a:r>
          </a:p>
          <a:p>
            <a:pPr marL="0" indent="0">
              <a:buNone/>
            </a:pPr>
            <a:endParaRPr lang="en-US" dirty="0"/>
          </a:p>
        </p:txBody>
      </p:sp>
    </p:spTree>
    <p:extLst>
      <p:ext uri="{BB962C8B-B14F-4D97-AF65-F5344CB8AC3E}">
        <p14:creationId xmlns:p14="http://schemas.microsoft.com/office/powerpoint/2010/main" val="20084956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09B6-8ACB-3586-B3E0-F31449C807A1}"/>
              </a:ext>
            </a:extLst>
          </p:cNvPr>
          <p:cNvSpPr>
            <a:spLocks noGrp="1"/>
          </p:cNvSpPr>
          <p:nvPr>
            <p:ph type="title"/>
          </p:nvPr>
        </p:nvSpPr>
        <p:spPr/>
        <p:txBody>
          <a:bodyPr/>
          <a:lstStyle/>
          <a:p>
            <a:r>
              <a:rPr lang="en-US" dirty="0"/>
              <a:t>Case Discussion #3</a:t>
            </a:r>
          </a:p>
        </p:txBody>
      </p:sp>
      <p:sp>
        <p:nvSpPr>
          <p:cNvPr id="3" name="Text Placeholder 2">
            <a:extLst>
              <a:ext uri="{FF2B5EF4-FFF2-40B4-BE49-F238E27FC236}">
                <a16:creationId xmlns:a16="http://schemas.microsoft.com/office/drawing/2014/main" id="{546C7B06-DB37-3F82-0786-45DA459C5DD6}"/>
              </a:ext>
            </a:extLst>
          </p:cNvPr>
          <p:cNvSpPr>
            <a:spLocks noGrp="1"/>
          </p:cNvSpPr>
          <p:nvPr>
            <p:ph type="body" sz="quarter" idx="14"/>
          </p:nvPr>
        </p:nvSpPr>
        <p:spPr/>
        <p:txBody>
          <a:bodyPr>
            <a:normAutofit lnSpcReduction="10000"/>
          </a:bodyPr>
          <a:lstStyle/>
          <a:p>
            <a:endParaRPr lang="en-US" dirty="0"/>
          </a:p>
        </p:txBody>
      </p:sp>
      <p:sp>
        <p:nvSpPr>
          <p:cNvPr id="4" name="Text Placeholder 3">
            <a:extLst>
              <a:ext uri="{FF2B5EF4-FFF2-40B4-BE49-F238E27FC236}">
                <a16:creationId xmlns:a16="http://schemas.microsoft.com/office/drawing/2014/main" id="{AA8E1D2E-4078-9401-5028-CE0C179120A5}"/>
              </a:ext>
            </a:extLst>
          </p:cNvPr>
          <p:cNvSpPr>
            <a:spLocks noGrp="1"/>
          </p:cNvSpPr>
          <p:nvPr>
            <p:ph type="body" sz="quarter" idx="15"/>
          </p:nvPr>
        </p:nvSpPr>
        <p:spPr/>
        <p:txBody>
          <a:bodyPr/>
          <a:lstStyle/>
          <a:p>
            <a:r>
              <a:rPr lang="en-US" sz="2200" dirty="0"/>
              <a:t>Residents of a residential care community were moved to another facility after their facility suffered water damage from a flood. Residents lived in the new facility for 12 weeks before returning after renovation to the original facility. Providers are now fighting over residents’ incomes.</a:t>
            </a:r>
          </a:p>
          <a:p>
            <a:endParaRPr lang="en-US" dirty="0"/>
          </a:p>
        </p:txBody>
      </p:sp>
    </p:spTree>
    <p:extLst>
      <p:ext uri="{BB962C8B-B14F-4D97-AF65-F5344CB8AC3E}">
        <p14:creationId xmlns:p14="http://schemas.microsoft.com/office/powerpoint/2010/main" val="336108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BFF0E-7AF6-D9C0-929A-209B8F49395C}"/>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2455895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7AE30-20BD-9941-9905-AC4BF93B6CD5}"/>
              </a:ext>
            </a:extLst>
          </p:cNvPr>
          <p:cNvSpPr>
            <a:spLocks noGrp="1"/>
          </p:cNvSpPr>
          <p:nvPr>
            <p:ph type="title"/>
          </p:nvPr>
        </p:nvSpPr>
        <p:spPr/>
        <p:txBody>
          <a:bodyPr/>
          <a:lstStyle/>
          <a:p>
            <a:r>
              <a:rPr lang="en-US" dirty="0"/>
              <a:t>About NORC</a:t>
            </a:r>
          </a:p>
        </p:txBody>
      </p:sp>
      <p:sp>
        <p:nvSpPr>
          <p:cNvPr id="3" name="Text Placeholder 2">
            <a:extLst>
              <a:ext uri="{FF2B5EF4-FFF2-40B4-BE49-F238E27FC236}">
                <a16:creationId xmlns:a16="http://schemas.microsoft.com/office/drawing/2014/main" id="{A29D65FE-CE7B-B281-3DCE-35CFC70987BF}"/>
              </a:ext>
            </a:extLst>
          </p:cNvPr>
          <p:cNvSpPr>
            <a:spLocks noGrp="1"/>
          </p:cNvSpPr>
          <p:nvPr>
            <p:ph type="body" sz="quarter" idx="14"/>
          </p:nvPr>
        </p:nvSpPr>
        <p:spPr/>
        <p:txBody>
          <a:bodyPr>
            <a:normAutofit lnSpcReduction="10000"/>
          </a:bodyPr>
          <a:lstStyle/>
          <a:p>
            <a:endParaRPr lang="en-US" dirty="0"/>
          </a:p>
        </p:txBody>
      </p:sp>
      <p:sp>
        <p:nvSpPr>
          <p:cNvPr id="4" name="Text Placeholder 3">
            <a:extLst>
              <a:ext uri="{FF2B5EF4-FFF2-40B4-BE49-F238E27FC236}">
                <a16:creationId xmlns:a16="http://schemas.microsoft.com/office/drawing/2014/main" id="{BCD86624-E3CF-1297-55E8-68340AD29833}"/>
              </a:ext>
            </a:extLst>
          </p:cNvPr>
          <p:cNvSpPr>
            <a:spLocks noGrp="1"/>
          </p:cNvSpPr>
          <p:nvPr>
            <p:ph type="body" sz="quarter" idx="15"/>
          </p:nvPr>
        </p:nvSpPr>
        <p:spPr>
          <a:xfrm>
            <a:off x="457925" y="1922462"/>
            <a:ext cx="10728325" cy="4055257"/>
          </a:xfrm>
        </p:spPr>
        <p:txBody>
          <a:bodyPr>
            <a:normAutofit/>
          </a:bodyPr>
          <a:lstStyle/>
          <a:p>
            <a:pPr>
              <a:spcBef>
                <a:spcPts val="0"/>
              </a:spcBef>
            </a:pPr>
            <a:r>
              <a:rPr lang="en-US" dirty="0"/>
              <a:t>The National Long-Term Care Ombudsman Resource Center (NORC) provides support, technical assistance, and training to Ombudsmen and representatives.</a:t>
            </a:r>
          </a:p>
          <a:p>
            <a:pPr>
              <a:spcBef>
                <a:spcPts val="0"/>
              </a:spcBef>
            </a:pPr>
            <a:endParaRPr lang="en-US" dirty="0"/>
          </a:p>
          <a:p>
            <a:pPr>
              <a:spcBef>
                <a:spcPts val="0"/>
              </a:spcBef>
            </a:pPr>
            <a:r>
              <a:rPr lang="en-US" dirty="0"/>
              <a:t>Objectives are to enhance the skills, knowledge, and management capacity of the state programs to enable them to handle residents’ complaints and represent resident interests in both individual and systems advocacy. </a:t>
            </a:r>
          </a:p>
          <a:p>
            <a:pPr marL="0" indent="0">
              <a:buNone/>
            </a:pPr>
            <a:endParaRPr lang="en-US" dirty="0"/>
          </a:p>
        </p:txBody>
      </p:sp>
    </p:spTree>
    <p:extLst>
      <p:ext uri="{BB962C8B-B14F-4D97-AF65-F5344CB8AC3E}">
        <p14:creationId xmlns:p14="http://schemas.microsoft.com/office/powerpoint/2010/main" val="38266548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73521-45C3-00EA-7A6D-0FF53F680DD7}"/>
              </a:ext>
            </a:extLst>
          </p:cNvPr>
          <p:cNvSpPr>
            <a:spLocks noGrp="1"/>
          </p:cNvSpPr>
          <p:nvPr>
            <p:ph type="title"/>
          </p:nvPr>
        </p:nvSpPr>
        <p:spPr/>
        <p:txBody>
          <a:bodyPr/>
          <a:lstStyle/>
          <a:p>
            <a:r>
              <a:rPr lang="en-US" dirty="0"/>
              <a:t>Resources</a:t>
            </a:r>
          </a:p>
        </p:txBody>
      </p:sp>
    </p:spTree>
    <p:extLst>
      <p:ext uri="{BB962C8B-B14F-4D97-AF65-F5344CB8AC3E}">
        <p14:creationId xmlns:p14="http://schemas.microsoft.com/office/powerpoint/2010/main" val="42397608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18352-0A2A-F857-5A23-20C22A21E7DF}"/>
              </a:ext>
            </a:extLst>
          </p:cNvPr>
          <p:cNvSpPr>
            <a:spLocks noGrp="1"/>
          </p:cNvSpPr>
          <p:nvPr>
            <p:ph type="title"/>
          </p:nvPr>
        </p:nvSpPr>
        <p:spPr>
          <a:xfrm>
            <a:off x="457199" y="312589"/>
            <a:ext cx="10515600" cy="933090"/>
          </a:xfrm>
        </p:spPr>
        <p:txBody>
          <a:bodyPr/>
          <a:lstStyle/>
          <a:p>
            <a:r>
              <a:rPr lang="en-US" sz="4000" dirty="0"/>
              <a:t>LTCOP Model EP Policies and Procedures </a:t>
            </a:r>
          </a:p>
        </p:txBody>
      </p:sp>
      <p:sp>
        <p:nvSpPr>
          <p:cNvPr id="3" name="Text Placeholder 2">
            <a:extLst>
              <a:ext uri="{FF2B5EF4-FFF2-40B4-BE49-F238E27FC236}">
                <a16:creationId xmlns:a16="http://schemas.microsoft.com/office/drawing/2014/main" id="{BAD895DB-7DB8-D5A3-4D01-CA47CD32847F}"/>
              </a:ext>
            </a:extLst>
          </p:cNvPr>
          <p:cNvSpPr>
            <a:spLocks noGrp="1"/>
          </p:cNvSpPr>
          <p:nvPr>
            <p:ph type="body" sz="quarter" idx="14"/>
          </p:nvPr>
        </p:nvSpPr>
        <p:spPr>
          <a:xfrm>
            <a:off x="457199" y="1108324"/>
            <a:ext cx="10515600" cy="354012"/>
          </a:xfrm>
        </p:spPr>
        <p:txBody>
          <a:bodyPr>
            <a:noAutofit/>
          </a:bodyPr>
          <a:lstStyle/>
          <a:p>
            <a:r>
              <a:rPr lang="en-US" sz="2400" i="1" dirty="0"/>
              <a:t>Administration for Community Living (ACL)</a:t>
            </a:r>
          </a:p>
        </p:txBody>
      </p:sp>
      <p:sp>
        <p:nvSpPr>
          <p:cNvPr id="4" name="Text Placeholder 3">
            <a:extLst>
              <a:ext uri="{FF2B5EF4-FFF2-40B4-BE49-F238E27FC236}">
                <a16:creationId xmlns:a16="http://schemas.microsoft.com/office/drawing/2014/main" id="{9098A2CD-C52D-799D-F63B-CD615BD0149E}"/>
              </a:ext>
            </a:extLst>
          </p:cNvPr>
          <p:cNvSpPr>
            <a:spLocks noGrp="1"/>
          </p:cNvSpPr>
          <p:nvPr>
            <p:ph type="body" sz="quarter" idx="15"/>
          </p:nvPr>
        </p:nvSpPr>
        <p:spPr>
          <a:xfrm>
            <a:off x="457925" y="1922461"/>
            <a:ext cx="6707150" cy="4543649"/>
          </a:xfrm>
        </p:spPr>
        <p:txBody>
          <a:bodyPr>
            <a:noAutofit/>
          </a:bodyPr>
          <a:lstStyle/>
          <a:p>
            <a:r>
              <a:rPr lang="en-US" sz="2000" dirty="0"/>
              <a:t>Functions &amp; responsibilities of State Ombudsmen and representatives regarding EP</a:t>
            </a:r>
          </a:p>
          <a:p>
            <a:r>
              <a:rPr lang="en-US" sz="2000" dirty="0"/>
              <a:t>Coordination &amp; communications with others</a:t>
            </a:r>
          </a:p>
          <a:p>
            <a:r>
              <a:rPr lang="en-US" sz="2000" dirty="0"/>
              <a:t>Provision of LTCOP services</a:t>
            </a:r>
          </a:p>
          <a:p>
            <a:r>
              <a:rPr lang="en-US" sz="2000" dirty="0"/>
              <a:t>Training on EP for representatives</a:t>
            </a:r>
          </a:p>
          <a:p>
            <a:r>
              <a:rPr lang="en-US" sz="2000" dirty="0"/>
              <a:t>Resident &amp; family EP education</a:t>
            </a:r>
          </a:p>
          <a:p>
            <a:r>
              <a:rPr lang="en-US" sz="2000" dirty="0"/>
              <a:t>Information &amp; consultation to facility providers</a:t>
            </a:r>
          </a:p>
          <a:p>
            <a:pPr marL="0" indent="0">
              <a:buNone/>
            </a:pPr>
            <a:r>
              <a:rPr lang="en-US" sz="2000" dirty="0">
                <a:solidFill>
                  <a:srgbClr val="0000CC"/>
                </a:solidFill>
                <a:hlinkClick r:id="rId3"/>
              </a:rPr>
              <a:t>http://ltcombudsman.org/uploads/files/issues/EmResponse_ModelPPLTCO-11-23-15_Final.pdf</a:t>
            </a:r>
            <a:r>
              <a:rPr lang="en-US" sz="2000" dirty="0">
                <a:solidFill>
                  <a:srgbClr val="0000CC"/>
                </a:solidFill>
              </a:rPr>
              <a:t> </a:t>
            </a:r>
          </a:p>
          <a:p>
            <a:pPr marL="0" indent="0">
              <a:buNone/>
            </a:pPr>
            <a:endParaRPr lang="en-US" sz="2000" dirty="0"/>
          </a:p>
        </p:txBody>
      </p:sp>
      <p:pic>
        <p:nvPicPr>
          <p:cNvPr id="5" name="Picture 4">
            <a:extLst>
              <a:ext uri="{FF2B5EF4-FFF2-40B4-BE49-F238E27FC236}">
                <a16:creationId xmlns:a16="http://schemas.microsoft.com/office/drawing/2014/main" id="{A100B4F9-E9F1-2229-65ED-51E76FC15027}"/>
              </a:ext>
            </a:extLst>
          </p:cNvPr>
          <p:cNvPicPr>
            <a:picLocks noChangeAspect="1"/>
          </p:cNvPicPr>
          <p:nvPr/>
        </p:nvPicPr>
        <p:blipFill>
          <a:blip r:embed="rId4"/>
          <a:stretch>
            <a:fillRect/>
          </a:stretch>
        </p:blipFill>
        <p:spPr>
          <a:xfrm>
            <a:off x="7914509" y="1324980"/>
            <a:ext cx="3356643" cy="4637059"/>
          </a:xfrm>
          <a:prstGeom prst="rect">
            <a:avLst/>
          </a:prstGeom>
          <a:ln>
            <a:solidFill>
              <a:schemeClr val="accent1"/>
            </a:solidFill>
          </a:ln>
        </p:spPr>
      </p:pic>
    </p:spTree>
    <p:extLst>
      <p:ext uri="{BB962C8B-B14F-4D97-AF65-F5344CB8AC3E}">
        <p14:creationId xmlns:p14="http://schemas.microsoft.com/office/powerpoint/2010/main" val="23237365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0F044-6859-11FC-E35C-0437CC7A7FED}"/>
              </a:ext>
            </a:extLst>
          </p:cNvPr>
          <p:cNvSpPr>
            <a:spLocks noGrp="1"/>
          </p:cNvSpPr>
          <p:nvPr>
            <p:ph type="title"/>
          </p:nvPr>
        </p:nvSpPr>
        <p:spPr/>
        <p:txBody>
          <a:bodyPr/>
          <a:lstStyle/>
          <a:p>
            <a:r>
              <a:rPr lang="en-US" dirty="0"/>
              <a:t>LTCOP Principles </a:t>
            </a:r>
          </a:p>
        </p:txBody>
      </p:sp>
      <p:sp>
        <p:nvSpPr>
          <p:cNvPr id="3" name="Text Placeholder 2">
            <a:extLst>
              <a:ext uri="{FF2B5EF4-FFF2-40B4-BE49-F238E27FC236}">
                <a16:creationId xmlns:a16="http://schemas.microsoft.com/office/drawing/2014/main" id="{E516999F-27E7-2AB3-31BA-FA937F549EC9}"/>
              </a:ext>
            </a:extLst>
          </p:cNvPr>
          <p:cNvSpPr>
            <a:spLocks noGrp="1"/>
          </p:cNvSpPr>
          <p:nvPr>
            <p:ph type="body" sz="quarter" idx="14"/>
          </p:nvPr>
        </p:nvSpPr>
        <p:spPr/>
        <p:txBody>
          <a:bodyPr>
            <a:normAutofit lnSpcReduction="10000"/>
          </a:bodyPr>
          <a:lstStyle/>
          <a:p>
            <a:endParaRPr lang="en-US" dirty="0"/>
          </a:p>
        </p:txBody>
      </p:sp>
      <p:sp>
        <p:nvSpPr>
          <p:cNvPr id="4" name="Text Placeholder 3">
            <a:extLst>
              <a:ext uri="{FF2B5EF4-FFF2-40B4-BE49-F238E27FC236}">
                <a16:creationId xmlns:a16="http://schemas.microsoft.com/office/drawing/2014/main" id="{B7DEC377-B66F-B1A7-66EA-20BDEBF059D7}"/>
              </a:ext>
            </a:extLst>
          </p:cNvPr>
          <p:cNvSpPr>
            <a:spLocks noGrp="1"/>
          </p:cNvSpPr>
          <p:nvPr>
            <p:ph type="body" sz="quarter" idx="15"/>
          </p:nvPr>
        </p:nvSpPr>
        <p:spPr>
          <a:xfrm>
            <a:off x="457925" y="1922462"/>
            <a:ext cx="10728325" cy="3665934"/>
          </a:xfrm>
        </p:spPr>
        <p:txBody>
          <a:bodyPr>
            <a:normAutofit/>
          </a:bodyPr>
          <a:lstStyle/>
          <a:p>
            <a:r>
              <a:rPr lang="en-US" sz="2200" dirty="0"/>
              <a:t>The principles to be reflected in policies and procedures regarding emergency preparedness should include:</a:t>
            </a:r>
          </a:p>
          <a:p>
            <a:pPr lvl="1"/>
            <a:r>
              <a:rPr lang="en-US" sz="2000" dirty="0"/>
              <a:t>Resident-centered focus</a:t>
            </a:r>
          </a:p>
          <a:p>
            <a:pPr lvl="1"/>
            <a:r>
              <a:rPr lang="en-US" sz="2000" dirty="0"/>
              <a:t>System level representation of residents’ interests</a:t>
            </a:r>
          </a:p>
          <a:p>
            <a:pPr lvl="1"/>
            <a:r>
              <a:rPr lang="en-US" sz="2000" dirty="0"/>
              <a:t>Coordination and communication</a:t>
            </a:r>
          </a:p>
          <a:p>
            <a:pPr lvl="1"/>
            <a:r>
              <a:rPr lang="en-US" sz="2000" dirty="0"/>
              <a:t>Emergency Preparedness</a:t>
            </a:r>
          </a:p>
          <a:p>
            <a:endParaRPr lang="en-US" dirty="0"/>
          </a:p>
        </p:txBody>
      </p:sp>
    </p:spTree>
    <p:extLst>
      <p:ext uri="{BB962C8B-B14F-4D97-AF65-F5344CB8AC3E}">
        <p14:creationId xmlns:p14="http://schemas.microsoft.com/office/powerpoint/2010/main" val="30792389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A4FAF-37D3-BD0F-8183-91EF68B1A1F0}"/>
              </a:ext>
            </a:extLst>
          </p:cNvPr>
          <p:cNvSpPr>
            <a:spLocks noGrp="1"/>
          </p:cNvSpPr>
          <p:nvPr>
            <p:ph type="title"/>
          </p:nvPr>
        </p:nvSpPr>
        <p:spPr/>
        <p:txBody>
          <a:bodyPr/>
          <a:lstStyle/>
          <a:p>
            <a:r>
              <a:rPr lang="en-US" dirty="0"/>
              <a:t>Resources</a:t>
            </a:r>
          </a:p>
        </p:txBody>
      </p:sp>
      <p:sp>
        <p:nvSpPr>
          <p:cNvPr id="3" name="Text Placeholder 2">
            <a:extLst>
              <a:ext uri="{FF2B5EF4-FFF2-40B4-BE49-F238E27FC236}">
                <a16:creationId xmlns:a16="http://schemas.microsoft.com/office/drawing/2014/main" id="{0B8D7B46-7D17-F219-9387-DCED6A315906}"/>
              </a:ext>
            </a:extLst>
          </p:cNvPr>
          <p:cNvSpPr>
            <a:spLocks noGrp="1"/>
          </p:cNvSpPr>
          <p:nvPr>
            <p:ph type="body" sz="quarter" idx="14"/>
          </p:nvPr>
        </p:nvSpPr>
        <p:spPr/>
        <p:txBody>
          <a:bodyPr>
            <a:normAutofit lnSpcReduction="10000"/>
          </a:bodyPr>
          <a:lstStyle/>
          <a:p>
            <a:endParaRPr lang="en-US" dirty="0"/>
          </a:p>
        </p:txBody>
      </p:sp>
      <p:sp>
        <p:nvSpPr>
          <p:cNvPr id="4" name="Text Placeholder 3">
            <a:extLst>
              <a:ext uri="{FF2B5EF4-FFF2-40B4-BE49-F238E27FC236}">
                <a16:creationId xmlns:a16="http://schemas.microsoft.com/office/drawing/2014/main" id="{CAA925AA-DBF8-7311-916E-7B778E9250F4}"/>
              </a:ext>
            </a:extLst>
          </p:cNvPr>
          <p:cNvSpPr>
            <a:spLocks noGrp="1"/>
          </p:cNvSpPr>
          <p:nvPr>
            <p:ph type="body" sz="quarter" idx="15"/>
          </p:nvPr>
        </p:nvSpPr>
        <p:spPr>
          <a:xfrm>
            <a:off x="457925" y="1922461"/>
            <a:ext cx="11183615" cy="4096201"/>
          </a:xfrm>
        </p:spPr>
        <p:txBody>
          <a:bodyPr>
            <a:normAutofit fontScale="70000" lnSpcReduction="20000"/>
          </a:bodyPr>
          <a:lstStyle/>
          <a:p>
            <a:r>
              <a:rPr lang="en-US" sz="2600" b="1" dirty="0"/>
              <a:t>Centers for Medicare &amp; Medicaid Services (CMS)</a:t>
            </a:r>
          </a:p>
          <a:p>
            <a:pPr lvl="1"/>
            <a:r>
              <a:rPr lang="en-US" sz="2200" dirty="0"/>
              <a:t>Emergency Preparedness Rule </a:t>
            </a:r>
            <a:r>
              <a:rPr lang="en-US" sz="2200" dirty="0">
                <a:hlinkClick r:id="rId2"/>
              </a:rPr>
              <a:t>https://www.cms.gov/Medicare/Provider-Enrollment-and-Certification/SurveyCertEmergPrep/Emergency-Prep-Rule</a:t>
            </a:r>
            <a:endParaRPr lang="en-US" sz="1000" dirty="0"/>
          </a:p>
          <a:p>
            <a:r>
              <a:rPr lang="en-US" sz="2600" b="1" dirty="0"/>
              <a:t>Administration for Community Living (ACL)</a:t>
            </a:r>
          </a:p>
          <a:p>
            <a:pPr lvl="1"/>
            <a:r>
              <a:rPr lang="en-US" sz="2200" dirty="0">
                <a:hlinkClick r:id="rId3"/>
              </a:rPr>
              <a:t>https://ltcombudsman.org/uploads/files/issues/EmResponse_ModelPPLTCO-11-23-15_Final.pdf</a:t>
            </a:r>
            <a:r>
              <a:rPr lang="en-US" sz="2200" dirty="0"/>
              <a:t> </a:t>
            </a:r>
            <a:endParaRPr lang="en-US" sz="1000" dirty="0"/>
          </a:p>
          <a:p>
            <a:r>
              <a:rPr lang="en-US" sz="2600" b="1" dirty="0"/>
              <a:t>NORC</a:t>
            </a:r>
            <a:r>
              <a:rPr lang="en-US" b="1" dirty="0"/>
              <a:t> </a:t>
            </a:r>
          </a:p>
          <a:p>
            <a:pPr lvl="1"/>
            <a:r>
              <a:rPr lang="en-US" sz="2200" dirty="0">
                <a:hlinkClick r:id="rId4"/>
              </a:rPr>
              <a:t>https://ltcombudsman.org/issues/emergency-preparedness</a:t>
            </a:r>
            <a:r>
              <a:rPr lang="en-US" sz="2200" dirty="0"/>
              <a:t> </a:t>
            </a:r>
            <a:endParaRPr lang="en-US" sz="1000" dirty="0"/>
          </a:p>
          <a:p>
            <a:r>
              <a:rPr lang="en-US" sz="2600" b="1" dirty="0"/>
              <a:t>TRACIE Healthcare Emergency Preparedness Information Gateway </a:t>
            </a:r>
          </a:p>
          <a:p>
            <a:pPr lvl="1"/>
            <a:r>
              <a:rPr lang="en-US" sz="2200" dirty="0">
                <a:hlinkClick r:id="rId5"/>
              </a:rPr>
              <a:t>https://asprtracie.hhs.gov/cmsrule</a:t>
            </a:r>
            <a:r>
              <a:rPr lang="en-US" sz="2200" dirty="0"/>
              <a:t> </a:t>
            </a:r>
          </a:p>
          <a:p>
            <a:endParaRPr lang="en-US" dirty="0"/>
          </a:p>
        </p:txBody>
      </p:sp>
    </p:spTree>
    <p:extLst>
      <p:ext uri="{BB962C8B-B14F-4D97-AF65-F5344CB8AC3E}">
        <p14:creationId xmlns:p14="http://schemas.microsoft.com/office/powerpoint/2010/main" val="13191257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4DE37-C47B-2BAA-F5DA-43DF9393E0B8}"/>
              </a:ext>
            </a:extLst>
          </p:cNvPr>
          <p:cNvSpPr>
            <a:spLocks noGrp="1"/>
          </p:cNvSpPr>
          <p:nvPr>
            <p:ph type="title"/>
          </p:nvPr>
        </p:nvSpPr>
        <p:spPr/>
        <p:txBody>
          <a:bodyPr/>
          <a:lstStyle/>
          <a:p>
            <a:r>
              <a:rPr lang="en-US" dirty="0"/>
              <a:t>Additional Information</a:t>
            </a:r>
          </a:p>
        </p:txBody>
      </p:sp>
      <p:sp>
        <p:nvSpPr>
          <p:cNvPr id="3" name="Text Placeholder 2">
            <a:extLst>
              <a:ext uri="{FF2B5EF4-FFF2-40B4-BE49-F238E27FC236}">
                <a16:creationId xmlns:a16="http://schemas.microsoft.com/office/drawing/2014/main" id="{3029BE31-5869-406B-76BB-E5A83BFED9D6}"/>
              </a:ext>
            </a:extLst>
          </p:cNvPr>
          <p:cNvSpPr>
            <a:spLocks noGrp="1"/>
          </p:cNvSpPr>
          <p:nvPr>
            <p:ph type="body" sz="quarter" idx="14"/>
          </p:nvPr>
        </p:nvSpPr>
        <p:spPr/>
        <p:txBody>
          <a:bodyPr>
            <a:normAutofit lnSpcReduction="10000"/>
          </a:bodyPr>
          <a:lstStyle/>
          <a:p>
            <a:endParaRPr lang="en-US" dirty="0"/>
          </a:p>
        </p:txBody>
      </p:sp>
      <p:sp>
        <p:nvSpPr>
          <p:cNvPr id="4" name="Text Placeholder 3">
            <a:extLst>
              <a:ext uri="{FF2B5EF4-FFF2-40B4-BE49-F238E27FC236}">
                <a16:creationId xmlns:a16="http://schemas.microsoft.com/office/drawing/2014/main" id="{7B610607-C0E4-C587-248B-16F1F3CA1760}"/>
              </a:ext>
            </a:extLst>
          </p:cNvPr>
          <p:cNvSpPr>
            <a:spLocks noGrp="1"/>
          </p:cNvSpPr>
          <p:nvPr>
            <p:ph type="body" sz="quarter" idx="15"/>
          </p:nvPr>
        </p:nvSpPr>
        <p:spPr/>
        <p:txBody>
          <a:bodyPr/>
          <a:lstStyle/>
          <a:p>
            <a:r>
              <a:rPr lang="en-US" dirty="0"/>
              <a:t>(PLACEHOLDER FOR STATE INFORMATION AND RESOURCES)</a:t>
            </a:r>
          </a:p>
          <a:p>
            <a:pPr marL="0" indent="0">
              <a:buNone/>
            </a:pPr>
            <a:endParaRPr lang="en-US" dirty="0"/>
          </a:p>
        </p:txBody>
      </p:sp>
    </p:spTree>
    <p:extLst>
      <p:ext uri="{BB962C8B-B14F-4D97-AF65-F5344CB8AC3E}">
        <p14:creationId xmlns:p14="http://schemas.microsoft.com/office/powerpoint/2010/main" val="18591032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E0CE2-B495-16AA-32F0-4455F8B671C7}"/>
              </a:ext>
            </a:extLst>
          </p:cNvPr>
          <p:cNvSpPr>
            <a:spLocks noGrp="1"/>
          </p:cNvSpPr>
          <p:nvPr>
            <p:ph type="title"/>
          </p:nvPr>
        </p:nvSpPr>
        <p:spPr/>
        <p:txBody>
          <a:bodyPr/>
          <a:lstStyle/>
          <a:p>
            <a:r>
              <a:rPr lang="en-US" dirty="0"/>
              <a:t>Contact Information</a:t>
            </a:r>
          </a:p>
        </p:txBody>
      </p:sp>
      <p:sp>
        <p:nvSpPr>
          <p:cNvPr id="3" name="Text Placeholder 2">
            <a:extLst>
              <a:ext uri="{FF2B5EF4-FFF2-40B4-BE49-F238E27FC236}">
                <a16:creationId xmlns:a16="http://schemas.microsoft.com/office/drawing/2014/main" id="{C5780F47-C230-68FE-B90A-5FA21862AA61}"/>
              </a:ext>
            </a:extLst>
          </p:cNvPr>
          <p:cNvSpPr>
            <a:spLocks noGrp="1"/>
          </p:cNvSpPr>
          <p:nvPr>
            <p:ph type="body" sz="quarter" idx="14"/>
          </p:nvPr>
        </p:nvSpPr>
        <p:spPr/>
        <p:txBody>
          <a:bodyPr>
            <a:normAutofit lnSpcReduction="10000"/>
          </a:bodyPr>
          <a:lstStyle/>
          <a:p>
            <a:endParaRPr lang="en-US" dirty="0"/>
          </a:p>
        </p:txBody>
      </p:sp>
      <p:sp>
        <p:nvSpPr>
          <p:cNvPr id="4" name="Text Placeholder 3">
            <a:extLst>
              <a:ext uri="{FF2B5EF4-FFF2-40B4-BE49-F238E27FC236}">
                <a16:creationId xmlns:a16="http://schemas.microsoft.com/office/drawing/2014/main" id="{5F814338-A4F5-F55A-4A2A-F6E01489A711}"/>
              </a:ext>
            </a:extLst>
          </p:cNvPr>
          <p:cNvSpPr>
            <a:spLocks noGrp="1"/>
          </p:cNvSpPr>
          <p:nvPr>
            <p:ph type="body" sz="quarter" idx="15"/>
          </p:nvPr>
        </p:nvSpPr>
        <p:spPr/>
        <p:txBody>
          <a:bodyPr/>
          <a:lstStyle/>
          <a:p>
            <a:r>
              <a:rPr lang="en-US" dirty="0"/>
              <a:t>INSERT PRESENTER CONTACT INFORMATION</a:t>
            </a:r>
          </a:p>
          <a:p>
            <a:pPr marL="0" indent="0">
              <a:buNone/>
            </a:pPr>
            <a:endParaRPr lang="en-US" dirty="0"/>
          </a:p>
        </p:txBody>
      </p:sp>
    </p:spTree>
    <p:extLst>
      <p:ext uri="{BB962C8B-B14F-4D97-AF65-F5344CB8AC3E}">
        <p14:creationId xmlns:p14="http://schemas.microsoft.com/office/powerpoint/2010/main" val="34116340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EEBAC-E153-54A9-5495-B11DB5B51F20}"/>
              </a:ext>
            </a:extLst>
          </p:cNvPr>
          <p:cNvSpPr>
            <a:spLocks noGrp="1"/>
          </p:cNvSpPr>
          <p:nvPr>
            <p:ph type="title"/>
          </p:nvPr>
        </p:nvSpPr>
        <p:spPr/>
        <p:txBody>
          <a:bodyPr/>
          <a:lstStyle/>
          <a:p>
            <a:r>
              <a:rPr lang="en-US" dirty="0"/>
              <a:t>Join NORC’s Email List</a:t>
            </a:r>
          </a:p>
        </p:txBody>
      </p:sp>
      <p:sp>
        <p:nvSpPr>
          <p:cNvPr id="4" name="Text Placeholder 3">
            <a:extLst>
              <a:ext uri="{FF2B5EF4-FFF2-40B4-BE49-F238E27FC236}">
                <a16:creationId xmlns:a16="http://schemas.microsoft.com/office/drawing/2014/main" id="{CF229CDE-72D8-1373-4F5B-73C697335E89}"/>
              </a:ext>
            </a:extLst>
          </p:cNvPr>
          <p:cNvSpPr>
            <a:spLocks noGrp="1"/>
          </p:cNvSpPr>
          <p:nvPr>
            <p:ph type="body" sz="quarter" idx="14"/>
          </p:nvPr>
        </p:nvSpPr>
        <p:spPr>
          <a:xfrm>
            <a:off x="457199" y="1921669"/>
            <a:ext cx="10702925" cy="3014662"/>
          </a:xfrm>
        </p:spPr>
        <p:txBody>
          <a:bodyPr>
            <a:normAutofit/>
          </a:bodyPr>
          <a:lstStyle/>
          <a:p>
            <a:pPr algn="ctr"/>
            <a:endParaRPr lang="en-US" sz="2000" dirty="0"/>
          </a:p>
          <a:p>
            <a:pPr algn="ctr"/>
            <a:r>
              <a:rPr lang="en-US" sz="2400" dirty="0"/>
              <a:t>Join NORC’s email list to receive </a:t>
            </a:r>
            <a:r>
              <a:rPr lang="en-US" sz="2400" b="1" dirty="0">
                <a:solidFill>
                  <a:srgbClr val="191998"/>
                </a:solidFill>
              </a:rPr>
              <a:t>updates</a:t>
            </a:r>
            <a:r>
              <a:rPr lang="en-US" sz="2400" dirty="0"/>
              <a:t>, </a:t>
            </a:r>
            <a:r>
              <a:rPr lang="en-US" sz="2400" b="1" dirty="0">
                <a:solidFill>
                  <a:srgbClr val="191998"/>
                </a:solidFill>
              </a:rPr>
              <a:t>training opportunities</a:t>
            </a:r>
            <a:r>
              <a:rPr lang="en-US" sz="2400" dirty="0"/>
              <a:t>, and </a:t>
            </a:r>
            <a:r>
              <a:rPr lang="en-US" sz="2400" b="1" dirty="0">
                <a:solidFill>
                  <a:srgbClr val="191998"/>
                </a:solidFill>
              </a:rPr>
              <a:t>resources</a:t>
            </a:r>
            <a:r>
              <a:rPr lang="en-US" sz="2400" dirty="0"/>
              <a:t>.</a:t>
            </a:r>
          </a:p>
          <a:p>
            <a:pPr algn="ctr"/>
            <a:r>
              <a:rPr lang="en-US" sz="2400" dirty="0"/>
              <a:t>Visit </a:t>
            </a:r>
            <a:r>
              <a:rPr lang="en-US" sz="2400" dirty="0">
                <a:hlinkClick r:id="rId2"/>
              </a:rPr>
              <a:t>ltcombudsman.org/sign-up</a:t>
            </a:r>
            <a:r>
              <a:rPr lang="en-US" sz="2400" dirty="0"/>
              <a:t>.</a:t>
            </a:r>
            <a:endParaRPr lang="en-US" sz="3600" dirty="0"/>
          </a:p>
        </p:txBody>
      </p:sp>
    </p:spTree>
    <p:extLst>
      <p:ext uri="{BB962C8B-B14F-4D97-AF65-F5344CB8AC3E}">
        <p14:creationId xmlns:p14="http://schemas.microsoft.com/office/powerpoint/2010/main" val="15141699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2557B-2FAF-6357-21A2-836D5EC8077C}"/>
              </a:ext>
            </a:extLst>
          </p:cNvPr>
          <p:cNvSpPr>
            <a:spLocks noGrp="1"/>
          </p:cNvSpPr>
          <p:nvPr>
            <p:ph type="title"/>
          </p:nvPr>
        </p:nvSpPr>
        <p:spPr/>
        <p:txBody>
          <a:bodyPr/>
          <a:lstStyle/>
          <a:p>
            <a:r>
              <a:rPr lang="en-US" dirty="0"/>
              <a:t>Connect with us!</a:t>
            </a:r>
          </a:p>
        </p:txBody>
      </p:sp>
      <p:sp>
        <p:nvSpPr>
          <p:cNvPr id="14" name="Google Shape;2224;p34">
            <a:extLst>
              <a:ext uri="{FF2B5EF4-FFF2-40B4-BE49-F238E27FC236}">
                <a16:creationId xmlns:a16="http://schemas.microsoft.com/office/drawing/2014/main" id="{444088FC-0B71-2FA3-4399-679D1799E4B8}"/>
              </a:ext>
            </a:extLst>
          </p:cNvPr>
          <p:cNvSpPr txBox="1">
            <a:spLocks/>
          </p:cNvSpPr>
          <p:nvPr/>
        </p:nvSpPr>
        <p:spPr>
          <a:xfrm>
            <a:off x="2973705" y="4058298"/>
            <a:ext cx="7050024" cy="2199576"/>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10000"/>
              </a:lnSpc>
              <a:spcBef>
                <a:spcPts val="600"/>
              </a:spcBef>
              <a:spcAft>
                <a:spcPts val="0"/>
              </a:spcAft>
              <a:buClr>
                <a:schemeClr val="accent1"/>
              </a:buClr>
              <a:buSzPts val="1800"/>
              <a:buFont typeface="Barlow Light"/>
              <a:buChar char="▸"/>
              <a:defRPr sz="2000" b="0" i="0" u="none" strike="noStrike" cap="none">
                <a:solidFill>
                  <a:schemeClr val="dk1"/>
                </a:solidFill>
                <a:latin typeface="Barlow Light"/>
                <a:ea typeface="Barlow Light"/>
                <a:cs typeface="Barlow Light"/>
                <a:sym typeface="Barlow Light"/>
              </a:defRPr>
            </a:lvl1pPr>
            <a:lvl2pPr marL="914400" marR="0" lvl="1" indent="-342900" algn="l" rtl="0">
              <a:lnSpc>
                <a:spcPct val="110000"/>
              </a:lnSpc>
              <a:spcBef>
                <a:spcPts val="600"/>
              </a:spcBef>
              <a:spcAft>
                <a:spcPts val="0"/>
              </a:spcAft>
              <a:buClr>
                <a:schemeClr val="accent1"/>
              </a:buClr>
              <a:buSzPts val="1800"/>
              <a:buFont typeface="Barlow Light"/>
              <a:buChar char="▹"/>
              <a:defRPr sz="2000" b="0" i="0" u="none" strike="noStrike" cap="none">
                <a:solidFill>
                  <a:schemeClr val="dk1"/>
                </a:solidFill>
                <a:latin typeface="Barlow Light"/>
                <a:ea typeface="Barlow Light"/>
                <a:cs typeface="Barlow Light"/>
                <a:sym typeface="Barlow Light"/>
              </a:defRPr>
            </a:lvl2pPr>
            <a:lvl3pPr marL="1371600" marR="0" lvl="2" indent="-342900" algn="l" rtl="0">
              <a:lnSpc>
                <a:spcPct val="110000"/>
              </a:lnSpc>
              <a:spcBef>
                <a:spcPts val="600"/>
              </a:spcBef>
              <a:spcAft>
                <a:spcPts val="0"/>
              </a:spcAft>
              <a:buClr>
                <a:schemeClr val="accent1"/>
              </a:buClr>
              <a:buSzPts val="1800"/>
              <a:buFont typeface="Barlow Light"/>
              <a:buChar char="▹"/>
              <a:defRPr sz="2000" b="0" i="0" u="none" strike="noStrike" cap="none">
                <a:solidFill>
                  <a:schemeClr val="dk1"/>
                </a:solidFill>
                <a:latin typeface="Barlow Light"/>
                <a:ea typeface="Barlow Light"/>
                <a:cs typeface="Barlow Light"/>
                <a:sym typeface="Barlow Light"/>
              </a:defRPr>
            </a:lvl3pPr>
            <a:lvl4pPr marL="1828800" marR="0" lvl="3"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4pPr>
            <a:lvl5pPr marL="2286000" marR="0" lvl="4"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5pPr>
            <a:lvl6pPr marL="2743200" marR="0" lvl="5"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6pPr>
            <a:lvl7pPr marL="3200400" marR="0" lvl="6"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7pPr>
            <a:lvl8pPr marL="3657600" marR="0" lvl="7"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8pPr>
            <a:lvl9pPr marL="4114800" marR="0" lvl="8" indent="-355600" algn="l" rtl="0">
              <a:lnSpc>
                <a:spcPct val="110000"/>
              </a:lnSpc>
              <a:spcBef>
                <a:spcPts val="600"/>
              </a:spcBef>
              <a:spcAft>
                <a:spcPts val="0"/>
              </a:spcAft>
              <a:buClr>
                <a:schemeClr val="dk1"/>
              </a:buClr>
              <a:buSzPts val="2000"/>
              <a:buFont typeface="Barlow Light"/>
              <a:buChar char="▹"/>
              <a:defRPr sz="2000" b="0" i="0" u="none" strike="noStrike" cap="none">
                <a:solidFill>
                  <a:schemeClr val="dk1"/>
                </a:solidFill>
                <a:latin typeface="Barlow Light"/>
                <a:ea typeface="Barlow Light"/>
                <a:cs typeface="Barlow Light"/>
                <a:sym typeface="Barlow Light"/>
              </a:defRPr>
            </a:lvl9pPr>
          </a:lstStyle>
          <a:p>
            <a:pPr marL="0" marR="0" lvl="0" indent="0" algn="l" defTabSz="914400" rtl="0" eaLnBrk="1" fontAlgn="auto" latinLnBrk="0" hangingPunct="1">
              <a:lnSpc>
                <a:spcPct val="110000"/>
              </a:lnSpc>
              <a:spcBef>
                <a:spcPts val="600"/>
              </a:spcBef>
              <a:spcAft>
                <a:spcPts val="0"/>
              </a:spcAft>
              <a:buClr>
                <a:sysClr val="windowText" lastClr="000000"/>
              </a:buClr>
              <a:buSzPts val="1100"/>
              <a:buFont typeface="Arial"/>
              <a:buNone/>
              <a:tabLst/>
              <a:defRPr/>
            </a:pPr>
            <a:r>
              <a:rPr kumimoji="0" lang="en-US" sz="2000" b="0" i="0" u="none" strike="noStrike" kern="0" cap="none" spc="0" normalizeH="0" baseline="0" noProof="0" dirty="0">
                <a:ln>
                  <a:noFill/>
                </a:ln>
                <a:solidFill>
                  <a:srgbClr val="191998"/>
                </a:solidFill>
                <a:effectLst/>
                <a:uLnTx/>
                <a:uFillTx/>
                <a:latin typeface="Open Sans"/>
                <a:sym typeface="Barlow Light"/>
              </a:rPr>
              <a:t>ltcombudsman.org</a:t>
            </a:r>
          </a:p>
          <a:p>
            <a:pPr marL="0" marR="0" lvl="0" indent="0" algn="l" defTabSz="914400" rtl="0" eaLnBrk="1" fontAlgn="auto" latinLnBrk="0" hangingPunct="1">
              <a:lnSpc>
                <a:spcPct val="110000"/>
              </a:lnSpc>
              <a:spcBef>
                <a:spcPts val="600"/>
              </a:spcBef>
              <a:spcAft>
                <a:spcPts val="0"/>
              </a:spcAft>
              <a:buClr>
                <a:sysClr val="windowText" lastClr="000000"/>
              </a:buClr>
              <a:buSzPts val="1100"/>
              <a:buFont typeface="Arial"/>
              <a:buNone/>
              <a:tabLst/>
              <a:defRPr/>
            </a:pPr>
            <a:r>
              <a:rPr kumimoji="0" lang="en-US" sz="2000" b="0" i="0" u="none" strike="noStrike" kern="0" cap="none" spc="0" normalizeH="0" baseline="0" noProof="0" dirty="0">
                <a:ln>
                  <a:noFill/>
                </a:ln>
                <a:solidFill>
                  <a:srgbClr val="191998"/>
                </a:solidFill>
                <a:effectLst/>
                <a:uLnTx/>
                <a:uFillTx/>
                <a:latin typeface="Open Sans"/>
                <a:sym typeface="Barlow Light"/>
              </a:rPr>
              <a:t>ombudcenter@theconsumervoice.org</a:t>
            </a:r>
          </a:p>
          <a:p>
            <a:pPr marL="0" marR="0" lvl="0" indent="0" algn="l" defTabSz="914400" rtl="0" eaLnBrk="1" fontAlgn="auto" latinLnBrk="0" hangingPunct="1">
              <a:lnSpc>
                <a:spcPct val="110000"/>
              </a:lnSpc>
              <a:spcBef>
                <a:spcPts val="600"/>
              </a:spcBef>
              <a:spcAft>
                <a:spcPts val="0"/>
              </a:spcAft>
              <a:buClr>
                <a:sysClr val="windowText" lastClr="000000"/>
              </a:buClr>
              <a:buSzPts val="1100"/>
              <a:buFont typeface="Arial"/>
              <a:buNone/>
              <a:tabLst/>
              <a:defRPr/>
            </a:pPr>
            <a:r>
              <a:rPr kumimoji="0" lang="en-US" sz="2000" b="0" i="0" u="none" strike="noStrike" kern="0" cap="none" spc="0" normalizeH="0" baseline="0" noProof="0" dirty="0">
                <a:ln>
                  <a:noFill/>
                </a:ln>
                <a:solidFill>
                  <a:srgbClr val="191998"/>
                </a:solidFill>
                <a:effectLst/>
                <a:uLnTx/>
                <a:uFillTx/>
                <a:latin typeface="Open Sans"/>
                <a:sym typeface="Barlow Light"/>
              </a:rPr>
              <a:t>The National LTC Ombudsman Resource Center</a:t>
            </a:r>
          </a:p>
          <a:p>
            <a:pPr marL="0" marR="0" lvl="0" indent="0" algn="l" defTabSz="914400" rtl="0" eaLnBrk="1" fontAlgn="auto" latinLnBrk="0" hangingPunct="1">
              <a:lnSpc>
                <a:spcPct val="110000"/>
              </a:lnSpc>
              <a:spcBef>
                <a:spcPts val="600"/>
              </a:spcBef>
              <a:spcAft>
                <a:spcPts val="0"/>
              </a:spcAft>
              <a:buClr>
                <a:sysClr val="windowText" lastClr="000000"/>
              </a:buClr>
              <a:buSzPts val="1100"/>
              <a:buFont typeface="Arial"/>
              <a:buNone/>
              <a:tabLst/>
              <a:defRPr/>
            </a:pPr>
            <a:r>
              <a:rPr kumimoji="0" lang="en-US" sz="2000" b="0" i="0" u="none" strike="noStrike" kern="0" cap="none" spc="0" normalizeH="0" baseline="0" noProof="0" dirty="0">
                <a:ln>
                  <a:noFill/>
                </a:ln>
                <a:solidFill>
                  <a:srgbClr val="191998"/>
                </a:solidFill>
                <a:effectLst/>
                <a:uLnTx/>
                <a:uFillTx/>
                <a:latin typeface="Open Sans"/>
                <a:sym typeface="Barlow Light"/>
              </a:rPr>
              <a:t>@LTCombudcenter</a:t>
            </a:r>
          </a:p>
        </p:txBody>
      </p:sp>
      <p:pic>
        <p:nvPicPr>
          <p:cNvPr id="15" name="Picture 14" descr="Shape&#10;&#10;Description automatically generated with low confidence">
            <a:extLst>
              <a:ext uri="{FF2B5EF4-FFF2-40B4-BE49-F238E27FC236}">
                <a16:creationId xmlns:a16="http://schemas.microsoft.com/office/drawing/2014/main" id="{05909E17-BBFF-2DDB-3017-0A293EF24DB0}"/>
              </a:ext>
            </a:extLst>
          </p:cNvPr>
          <p:cNvPicPr>
            <a:picLocks noChangeAspect="1"/>
          </p:cNvPicPr>
          <p:nvPr/>
        </p:nvPicPr>
        <p:blipFill>
          <a:blip r:embed="rId3">
            <a:duotone>
              <a:srgbClr val="191998">
                <a:shade val="45000"/>
                <a:satMod val="135000"/>
              </a:srgbClr>
              <a:prstClr val="white"/>
            </a:duotone>
          </a:blip>
          <a:stretch>
            <a:fillRect/>
          </a:stretch>
        </p:blipFill>
        <p:spPr>
          <a:xfrm>
            <a:off x="2566070" y="4987894"/>
            <a:ext cx="280111" cy="280111"/>
          </a:xfrm>
          <a:prstGeom prst="rect">
            <a:avLst/>
          </a:prstGeom>
        </p:spPr>
      </p:pic>
      <p:pic>
        <p:nvPicPr>
          <p:cNvPr id="16" name="Picture 15" descr="Shape&#10;&#10;Description automatically generated with low confidence">
            <a:extLst>
              <a:ext uri="{FF2B5EF4-FFF2-40B4-BE49-F238E27FC236}">
                <a16:creationId xmlns:a16="http://schemas.microsoft.com/office/drawing/2014/main" id="{804A3D64-8E52-4DF1-7856-953949566566}"/>
              </a:ext>
            </a:extLst>
          </p:cNvPr>
          <p:cNvPicPr>
            <a:picLocks noChangeAspect="1"/>
          </p:cNvPicPr>
          <p:nvPr/>
        </p:nvPicPr>
        <p:blipFill>
          <a:blip r:embed="rId4">
            <a:duotone>
              <a:srgbClr val="191998">
                <a:shade val="45000"/>
                <a:satMod val="135000"/>
              </a:srgbClr>
              <a:prstClr val="white"/>
            </a:duotone>
          </a:blip>
          <a:stretch>
            <a:fillRect/>
          </a:stretch>
        </p:blipFill>
        <p:spPr>
          <a:xfrm>
            <a:off x="2566072" y="4552769"/>
            <a:ext cx="280111" cy="280111"/>
          </a:xfrm>
          <a:prstGeom prst="rect">
            <a:avLst/>
          </a:prstGeom>
        </p:spPr>
      </p:pic>
      <p:pic>
        <p:nvPicPr>
          <p:cNvPr id="17" name="Picture 16">
            <a:extLst>
              <a:ext uri="{FF2B5EF4-FFF2-40B4-BE49-F238E27FC236}">
                <a16:creationId xmlns:a16="http://schemas.microsoft.com/office/drawing/2014/main" id="{F3B44A53-FE08-D7B1-28C7-C6590268E82F}"/>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566793" y="5423019"/>
            <a:ext cx="278667" cy="280111"/>
          </a:xfrm>
          <a:prstGeom prst="rect">
            <a:avLst/>
          </a:prstGeom>
        </p:spPr>
      </p:pic>
      <p:pic>
        <p:nvPicPr>
          <p:cNvPr id="18" name="Picture 17" descr="Shape&#10;&#10;Description automatically generated with low confidence">
            <a:extLst>
              <a:ext uri="{FF2B5EF4-FFF2-40B4-BE49-F238E27FC236}">
                <a16:creationId xmlns:a16="http://schemas.microsoft.com/office/drawing/2014/main" id="{512593F6-FD42-F2C3-A5D5-9327E5A4DE32}"/>
              </a:ext>
            </a:extLst>
          </p:cNvPr>
          <p:cNvPicPr>
            <a:picLocks noChangeAspect="1"/>
          </p:cNvPicPr>
          <p:nvPr/>
        </p:nvPicPr>
        <p:blipFill>
          <a:blip r:embed="rId6">
            <a:duotone>
              <a:srgbClr val="191998">
                <a:shade val="45000"/>
                <a:satMod val="135000"/>
              </a:srgbClr>
              <a:prstClr val="white"/>
            </a:duotone>
          </a:blip>
          <a:stretch>
            <a:fillRect/>
          </a:stretch>
        </p:blipFill>
        <p:spPr>
          <a:xfrm>
            <a:off x="2566070" y="4167236"/>
            <a:ext cx="280111" cy="280111"/>
          </a:xfrm>
          <a:prstGeom prst="rect">
            <a:avLst/>
          </a:prstGeom>
        </p:spPr>
      </p:pic>
      <p:sp>
        <p:nvSpPr>
          <p:cNvPr id="8" name="TextBox 7">
            <a:extLst>
              <a:ext uri="{FF2B5EF4-FFF2-40B4-BE49-F238E27FC236}">
                <a16:creationId xmlns:a16="http://schemas.microsoft.com/office/drawing/2014/main" id="{296DE412-86BD-AA26-DAB2-3656CBBC1C7A}"/>
              </a:ext>
            </a:extLst>
          </p:cNvPr>
          <p:cNvSpPr txBox="1"/>
          <p:nvPr/>
        </p:nvSpPr>
        <p:spPr>
          <a:xfrm>
            <a:off x="838200" y="6245062"/>
            <a:ext cx="10515599" cy="338554"/>
          </a:xfrm>
          <a:prstGeom prst="rect">
            <a:avLst/>
          </a:prstGeom>
          <a:noFill/>
        </p:spPr>
        <p:txBody>
          <a:bodyPr wrap="square" rtlCol="0">
            <a:spAutoFit/>
          </a:bodyPr>
          <a:lstStyle/>
          <a:p>
            <a:pPr algn="ctr"/>
            <a:r>
              <a:rPr kumimoji="0" lang="en-US" sz="800" b="0" i="1" u="none" strike="noStrike" kern="1200" cap="none" spc="0" normalizeH="0" baseline="0" noProof="0" dirty="0">
                <a:ln>
                  <a:noFill/>
                </a:ln>
                <a:solidFill>
                  <a:schemeClr val="tx2"/>
                </a:solidFill>
                <a:effectLst/>
                <a:uLnTx/>
                <a:uFillTx/>
                <a:ea typeface="ＭＳ Ｐゴシック" pitchFamily="127" charset="-128"/>
              </a:rPr>
              <a:t>This project was supported by the Administration for Community Living (ACL), U.S. Department of Health and Human Services (HHS) as part of a financial assistance award totaling $516,407 with 100 percent funding by ACL/HHS. The contents are those of the author(s) and do not necessarily represent the official views of, nor an endorsement, by ACL/HHS or the U.S. Government.</a:t>
            </a:r>
          </a:p>
        </p:txBody>
      </p:sp>
    </p:spTree>
    <p:extLst>
      <p:ext uri="{BB962C8B-B14F-4D97-AF65-F5344CB8AC3E}">
        <p14:creationId xmlns:p14="http://schemas.microsoft.com/office/powerpoint/2010/main" val="1194592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5AB8C-8583-FA60-DBF0-DB1493D75EC3}"/>
              </a:ext>
            </a:extLst>
          </p:cNvPr>
          <p:cNvSpPr>
            <a:spLocks noGrp="1"/>
          </p:cNvSpPr>
          <p:nvPr>
            <p:ph type="title"/>
          </p:nvPr>
        </p:nvSpPr>
        <p:spPr/>
        <p:txBody>
          <a:bodyPr/>
          <a:lstStyle/>
          <a:p>
            <a:r>
              <a:rPr lang="en-US" dirty="0"/>
              <a:t>Agenda</a:t>
            </a:r>
          </a:p>
        </p:txBody>
      </p:sp>
      <p:sp>
        <p:nvSpPr>
          <p:cNvPr id="4" name="Text Placeholder 3">
            <a:extLst>
              <a:ext uri="{FF2B5EF4-FFF2-40B4-BE49-F238E27FC236}">
                <a16:creationId xmlns:a16="http://schemas.microsoft.com/office/drawing/2014/main" id="{EE7EBBED-13ED-A274-F315-644C8F39F5AB}"/>
              </a:ext>
            </a:extLst>
          </p:cNvPr>
          <p:cNvSpPr>
            <a:spLocks noGrp="1"/>
          </p:cNvSpPr>
          <p:nvPr>
            <p:ph type="body" sz="quarter" idx="15"/>
          </p:nvPr>
        </p:nvSpPr>
        <p:spPr>
          <a:xfrm>
            <a:off x="457925" y="1324980"/>
            <a:ext cx="10728325" cy="4802865"/>
          </a:xfrm>
        </p:spPr>
        <p:txBody>
          <a:bodyPr>
            <a:normAutofit fontScale="62500" lnSpcReduction="20000"/>
          </a:bodyPr>
          <a:lstStyle/>
          <a:p>
            <a:r>
              <a:rPr lang="en-US" sz="2800" b="1" dirty="0"/>
              <a:t>Emergency Preparedness Planning</a:t>
            </a:r>
          </a:p>
          <a:p>
            <a:pPr lvl="1"/>
            <a:r>
              <a:rPr lang="en-US" sz="2300" dirty="0"/>
              <a:t>Personal Responsibilities</a:t>
            </a:r>
          </a:p>
          <a:p>
            <a:pPr lvl="1"/>
            <a:r>
              <a:rPr lang="en-US" sz="2300" dirty="0"/>
              <a:t>Long-Term Care Facility Responsibilities</a:t>
            </a:r>
          </a:p>
          <a:p>
            <a:pPr lvl="1"/>
            <a:r>
              <a:rPr lang="en-US" sz="2300" dirty="0"/>
              <a:t>Long-Term Care Residents</a:t>
            </a:r>
          </a:p>
          <a:p>
            <a:pPr lvl="1"/>
            <a:r>
              <a:rPr lang="en-US" sz="2300" dirty="0"/>
              <a:t>Long-Term Care Ombudsman program</a:t>
            </a:r>
          </a:p>
          <a:p>
            <a:r>
              <a:rPr lang="en-US" sz="2800" b="1" dirty="0"/>
              <a:t>Emergency Response</a:t>
            </a:r>
          </a:p>
          <a:p>
            <a:r>
              <a:rPr lang="en-US" sz="2800" b="1" dirty="0"/>
              <a:t>Long-Term Care Ombudsman program responsibilities</a:t>
            </a:r>
          </a:p>
          <a:p>
            <a:pPr lvl="1"/>
            <a:r>
              <a:rPr lang="en-US" sz="2300" dirty="0"/>
              <a:t>Casework Discussion </a:t>
            </a:r>
          </a:p>
          <a:p>
            <a:pPr lvl="1"/>
            <a:r>
              <a:rPr lang="en-US" sz="2300" dirty="0"/>
              <a:t>General Discussion</a:t>
            </a:r>
          </a:p>
          <a:p>
            <a:r>
              <a:rPr lang="en-US" sz="2800" b="1" dirty="0"/>
              <a:t>Resources Review</a:t>
            </a:r>
          </a:p>
          <a:p>
            <a:endParaRPr lang="en-US" dirty="0"/>
          </a:p>
        </p:txBody>
      </p:sp>
    </p:spTree>
    <p:extLst>
      <p:ext uri="{BB962C8B-B14F-4D97-AF65-F5344CB8AC3E}">
        <p14:creationId xmlns:p14="http://schemas.microsoft.com/office/powerpoint/2010/main" val="1630004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FB977-3396-5653-2630-B293268BBA6B}"/>
              </a:ext>
            </a:extLst>
          </p:cNvPr>
          <p:cNvSpPr>
            <a:spLocks noGrp="1"/>
          </p:cNvSpPr>
          <p:nvPr>
            <p:ph type="title"/>
          </p:nvPr>
        </p:nvSpPr>
        <p:spPr/>
        <p:txBody>
          <a:bodyPr/>
          <a:lstStyle/>
          <a:p>
            <a:r>
              <a:rPr lang="en-US" dirty="0"/>
              <a:t>Key Terms</a:t>
            </a:r>
          </a:p>
        </p:txBody>
      </p:sp>
      <p:sp>
        <p:nvSpPr>
          <p:cNvPr id="3" name="Text Placeholder 2">
            <a:extLst>
              <a:ext uri="{FF2B5EF4-FFF2-40B4-BE49-F238E27FC236}">
                <a16:creationId xmlns:a16="http://schemas.microsoft.com/office/drawing/2014/main" id="{D99D7E5A-82F3-B3DE-E762-748E391E0AF7}"/>
              </a:ext>
            </a:extLst>
          </p:cNvPr>
          <p:cNvSpPr>
            <a:spLocks noGrp="1"/>
          </p:cNvSpPr>
          <p:nvPr>
            <p:ph type="body" sz="quarter" idx="14"/>
          </p:nvPr>
        </p:nvSpPr>
        <p:spPr/>
        <p:txBody>
          <a:bodyPr>
            <a:normAutofit lnSpcReduction="10000"/>
          </a:bodyPr>
          <a:lstStyle/>
          <a:p>
            <a:endParaRPr lang="en-US" dirty="0"/>
          </a:p>
        </p:txBody>
      </p:sp>
      <p:sp>
        <p:nvSpPr>
          <p:cNvPr id="4" name="Text Placeholder 3">
            <a:extLst>
              <a:ext uri="{FF2B5EF4-FFF2-40B4-BE49-F238E27FC236}">
                <a16:creationId xmlns:a16="http://schemas.microsoft.com/office/drawing/2014/main" id="{6457EC95-802A-8218-61F6-20E983834B3E}"/>
              </a:ext>
            </a:extLst>
          </p:cNvPr>
          <p:cNvSpPr>
            <a:spLocks noGrp="1"/>
          </p:cNvSpPr>
          <p:nvPr>
            <p:ph type="body" sz="quarter" idx="15"/>
          </p:nvPr>
        </p:nvSpPr>
        <p:spPr>
          <a:xfrm>
            <a:off x="457925" y="1922462"/>
            <a:ext cx="10728325" cy="3665934"/>
          </a:xfrm>
        </p:spPr>
        <p:txBody>
          <a:bodyPr>
            <a:normAutofit/>
          </a:bodyPr>
          <a:lstStyle/>
          <a:p>
            <a:r>
              <a:rPr lang="en-US" b="1" dirty="0"/>
              <a:t>Emergency:</a:t>
            </a:r>
            <a:r>
              <a:rPr lang="en-US" dirty="0"/>
              <a:t> Any incident, whether natural, technological, human-caused, or emerging infectious disease (EID), that requires responsive action to protect life or property. Under the Robert T. Stafford Disaster Relief and Emergency Assistance Act, an emergency means any occasion or instance for which, in the determination of the President, Federal assistance is needed to supplement State and local efforts and capabilities to save lives and to protect property and public health and safety, or to lessen or avert the threat of a catastrophe in any part of the United States.</a:t>
            </a:r>
          </a:p>
          <a:p>
            <a:r>
              <a:rPr lang="en-US" b="1" dirty="0"/>
              <a:t>First Responder: </a:t>
            </a:r>
            <a:r>
              <a:rPr lang="en-US" dirty="0"/>
              <a:t>Federal, state, and local emergency public safety, law enforcement, emergency response, Emergency Medical System, hospital emergency facilities, and related personnel, agencies, and authorities. </a:t>
            </a:r>
          </a:p>
          <a:p>
            <a:endParaRPr lang="en-US" dirty="0"/>
          </a:p>
        </p:txBody>
      </p:sp>
    </p:spTree>
    <p:extLst>
      <p:ext uri="{BB962C8B-B14F-4D97-AF65-F5344CB8AC3E}">
        <p14:creationId xmlns:p14="http://schemas.microsoft.com/office/powerpoint/2010/main" val="1809799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7E63B-A277-8BBB-6A0B-FAF60F214C3C}"/>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362AED56-2051-1041-43BD-284A2A66E0B7}"/>
              </a:ext>
            </a:extLst>
          </p:cNvPr>
          <p:cNvSpPr>
            <a:spLocks noGrp="1"/>
          </p:cNvSpPr>
          <p:nvPr>
            <p:ph type="body" sz="quarter" idx="14"/>
          </p:nvPr>
        </p:nvSpPr>
        <p:spPr/>
        <p:txBody>
          <a:bodyPr>
            <a:normAutofit/>
          </a:bodyPr>
          <a:lstStyle/>
          <a:p>
            <a:r>
              <a:rPr lang="en-US" sz="4000" i="1" dirty="0"/>
              <a:t>Personal Responsibilities</a:t>
            </a:r>
          </a:p>
        </p:txBody>
      </p:sp>
    </p:spTree>
    <p:extLst>
      <p:ext uri="{BB962C8B-B14F-4D97-AF65-F5344CB8AC3E}">
        <p14:creationId xmlns:p14="http://schemas.microsoft.com/office/powerpoint/2010/main" val="3984172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6D0CC-DD02-7EEB-B074-273A05BC6A70}"/>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08081F32-C21F-765D-77B9-C98C347C2C4C}"/>
              </a:ext>
            </a:extLst>
          </p:cNvPr>
          <p:cNvSpPr>
            <a:spLocks noGrp="1"/>
          </p:cNvSpPr>
          <p:nvPr>
            <p:ph type="body" sz="quarter" idx="13"/>
          </p:nvPr>
        </p:nvSpPr>
        <p:spPr>
          <a:xfrm>
            <a:off x="457199" y="1921669"/>
            <a:ext cx="10979625" cy="3014662"/>
          </a:xfrm>
        </p:spPr>
        <p:txBody>
          <a:bodyPr>
            <a:normAutofit/>
          </a:bodyPr>
          <a:lstStyle/>
          <a:p>
            <a:pPr marL="457200" indent="-457200">
              <a:buClr>
                <a:srgbClr val="191998"/>
              </a:buClr>
              <a:buSzPct val="100000"/>
              <a:buAutoNum type="arabicPeriod"/>
            </a:pPr>
            <a:r>
              <a:rPr lang="en-US" sz="2000" dirty="0"/>
              <a:t>Develop a safety plan for your immediate family and any persons for whom you are a caregiver.</a:t>
            </a:r>
          </a:p>
          <a:p>
            <a:pPr marL="457200" indent="-457200">
              <a:buClr>
                <a:srgbClr val="191998"/>
              </a:buClr>
              <a:buSzPct val="100000"/>
              <a:buAutoNum type="arabicPeriod"/>
            </a:pPr>
            <a:r>
              <a:rPr lang="en-US" sz="2000" dirty="0"/>
              <a:t>If you have advance notice of possible emergencies, get fuel for vehicles and generators, and extra cash.</a:t>
            </a:r>
          </a:p>
          <a:p>
            <a:endParaRPr lang="en-US" dirty="0"/>
          </a:p>
        </p:txBody>
      </p:sp>
      <p:sp>
        <p:nvSpPr>
          <p:cNvPr id="7" name="Text Placeholder 2">
            <a:extLst>
              <a:ext uri="{FF2B5EF4-FFF2-40B4-BE49-F238E27FC236}">
                <a16:creationId xmlns:a16="http://schemas.microsoft.com/office/drawing/2014/main" id="{2C94BDBA-7472-9E79-38BF-3B5808EEC848}"/>
              </a:ext>
            </a:extLst>
          </p:cNvPr>
          <p:cNvSpPr txBox="1">
            <a:spLocks/>
          </p:cNvSpPr>
          <p:nvPr/>
        </p:nvSpPr>
        <p:spPr>
          <a:xfrm>
            <a:off x="320720" y="1269312"/>
            <a:ext cx="10515600" cy="354012"/>
          </a:xfrm>
          <a:prstGeom prst="rect">
            <a:avLst/>
          </a:prstGeom>
        </p:spPr>
        <p:txBody>
          <a:bodyPr vert="horz" lIns="91440" tIns="45720" rIns="91440" bIns="45720" rtlCol="0">
            <a:noAutofit/>
          </a:bodyPr>
          <a:lstStyle>
            <a:lvl1pPr marL="114300" indent="0" algn="l" defTabSz="914400" rtl="0" eaLnBrk="1" latinLnBrk="0" hangingPunct="1">
              <a:lnSpc>
                <a:spcPct val="100000"/>
              </a:lnSpc>
              <a:spcBef>
                <a:spcPts val="1000"/>
              </a:spcBef>
              <a:spcAft>
                <a:spcPts val="1500"/>
              </a:spcAft>
              <a:buClr>
                <a:schemeClr val="accent1"/>
              </a:buClr>
              <a:buSzPct val="70000"/>
              <a:buFont typeface="Wingdings 3" panose="05040102010807070707" pitchFamily="18" charset="2"/>
              <a:buNone/>
              <a:defRPr sz="1800" kern="1200">
                <a:solidFill>
                  <a:schemeClr val="tx1"/>
                </a:solidFill>
                <a:latin typeface="+mn-lt"/>
                <a:ea typeface="+mn-ea"/>
                <a:cs typeface="+mn-cs"/>
              </a:defRPr>
            </a:lvl1pPr>
            <a:lvl2pPr marL="571500" indent="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None/>
              <a:defRPr sz="2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500"/>
              </a:spcAft>
              <a:buClr>
                <a:schemeClr val="accent1"/>
              </a:buClr>
              <a:buSzPct val="70000"/>
              <a:buFont typeface="Wingdings 3" panose="05040102010807070707" pitchFamily="18" charset="2"/>
              <a:buChar char="u"/>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i="1" dirty="0"/>
              <a:t>Personal Responsibilities</a:t>
            </a:r>
          </a:p>
        </p:txBody>
      </p:sp>
    </p:spTree>
    <p:extLst>
      <p:ext uri="{BB962C8B-B14F-4D97-AF65-F5344CB8AC3E}">
        <p14:creationId xmlns:p14="http://schemas.microsoft.com/office/powerpoint/2010/main" val="1371531692"/>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E44F1-4DDD-EE96-CBF6-CDFFA2276987}"/>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19FC84BE-7DEC-3A4C-09CC-E52529D22BF5}"/>
              </a:ext>
            </a:extLst>
          </p:cNvPr>
          <p:cNvSpPr>
            <a:spLocks noGrp="1"/>
          </p:cNvSpPr>
          <p:nvPr>
            <p:ph type="body" sz="quarter" idx="14"/>
          </p:nvPr>
        </p:nvSpPr>
        <p:spPr/>
        <p:txBody>
          <a:bodyPr>
            <a:noAutofit/>
          </a:bodyPr>
          <a:lstStyle/>
          <a:p>
            <a:r>
              <a:rPr lang="en-US" sz="2400" i="1" dirty="0"/>
              <a:t>Personal Responsibilities</a:t>
            </a:r>
          </a:p>
        </p:txBody>
      </p:sp>
      <p:sp>
        <p:nvSpPr>
          <p:cNvPr id="4" name="Text Placeholder 3">
            <a:extLst>
              <a:ext uri="{FF2B5EF4-FFF2-40B4-BE49-F238E27FC236}">
                <a16:creationId xmlns:a16="http://schemas.microsoft.com/office/drawing/2014/main" id="{06F58996-4CE3-72BB-061D-B6147B3BD42E}"/>
              </a:ext>
            </a:extLst>
          </p:cNvPr>
          <p:cNvSpPr>
            <a:spLocks noGrp="1"/>
          </p:cNvSpPr>
          <p:nvPr>
            <p:ph type="body" sz="quarter" idx="15"/>
          </p:nvPr>
        </p:nvSpPr>
        <p:spPr>
          <a:xfrm>
            <a:off x="457926" y="1922462"/>
            <a:ext cx="4864702" cy="4055257"/>
          </a:xfrm>
        </p:spPr>
        <p:txBody>
          <a:bodyPr>
            <a:normAutofit fontScale="85000" lnSpcReduction="20000"/>
          </a:bodyPr>
          <a:lstStyle/>
          <a:p>
            <a:pPr marL="0" indent="0">
              <a:buNone/>
            </a:pPr>
            <a:r>
              <a:rPr lang="en-US" b="1" dirty="0"/>
              <a:t>Prepare Boxes for Home </a:t>
            </a:r>
          </a:p>
          <a:p>
            <a:r>
              <a:rPr lang="en-US" dirty="0"/>
              <a:t>Food and water</a:t>
            </a:r>
          </a:p>
          <a:p>
            <a:r>
              <a:rPr lang="en-US" dirty="0"/>
              <a:t>Batteries and flashlights</a:t>
            </a:r>
          </a:p>
          <a:p>
            <a:r>
              <a:rPr lang="en-US" dirty="0"/>
              <a:t>Electronics cords and chargers</a:t>
            </a:r>
          </a:p>
          <a:p>
            <a:r>
              <a:rPr lang="en-US" dirty="0"/>
              <a:t>Weather radio</a:t>
            </a:r>
          </a:p>
          <a:p>
            <a:r>
              <a:rPr lang="en-US" dirty="0"/>
              <a:t>Medicines, personal protective equipment (PPE)</a:t>
            </a:r>
          </a:p>
          <a:p>
            <a:r>
              <a:rPr lang="en-US" dirty="0"/>
              <a:t>Diapers and formula, if needed</a:t>
            </a:r>
          </a:p>
          <a:p>
            <a:r>
              <a:rPr lang="en-US" dirty="0"/>
              <a:t>Pet food</a:t>
            </a:r>
          </a:p>
          <a:p>
            <a:endParaRPr lang="en-US" dirty="0"/>
          </a:p>
        </p:txBody>
      </p:sp>
    </p:spTree>
    <p:extLst>
      <p:ext uri="{BB962C8B-B14F-4D97-AF65-F5344CB8AC3E}">
        <p14:creationId xmlns:p14="http://schemas.microsoft.com/office/powerpoint/2010/main" val="1406497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D6FA7-A391-4C18-8ED2-A641683209BD}"/>
              </a:ext>
            </a:extLst>
          </p:cNvPr>
          <p:cNvSpPr>
            <a:spLocks noGrp="1"/>
          </p:cNvSpPr>
          <p:nvPr>
            <p:ph type="title"/>
          </p:nvPr>
        </p:nvSpPr>
        <p:spPr/>
        <p:txBody>
          <a:bodyPr/>
          <a:lstStyle/>
          <a:p>
            <a:r>
              <a:rPr lang="en-US" dirty="0"/>
              <a:t>Emergency Preparedness</a:t>
            </a:r>
          </a:p>
        </p:txBody>
      </p:sp>
      <p:sp>
        <p:nvSpPr>
          <p:cNvPr id="3" name="Text Placeholder 2">
            <a:extLst>
              <a:ext uri="{FF2B5EF4-FFF2-40B4-BE49-F238E27FC236}">
                <a16:creationId xmlns:a16="http://schemas.microsoft.com/office/drawing/2014/main" id="{51AF2B7E-2190-A35A-982C-64A82A384A5E}"/>
              </a:ext>
            </a:extLst>
          </p:cNvPr>
          <p:cNvSpPr>
            <a:spLocks noGrp="1"/>
          </p:cNvSpPr>
          <p:nvPr>
            <p:ph type="body" sz="quarter" idx="14"/>
          </p:nvPr>
        </p:nvSpPr>
        <p:spPr/>
        <p:txBody>
          <a:bodyPr>
            <a:noAutofit/>
          </a:bodyPr>
          <a:lstStyle/>
          <a:p>
            <a:r>
              <a:rPr lang="en-US" sz="2400" i="1" dirty="0"/>
              <a:t>Personal Responsibilities</a:t>
            </a:r>
          </a:p>
        </p:txBody>
      </p:sp>
      <p:sp>
        <p:nvSpPr>
          <p:cNvPr id="4" name="Text Placeholder 3">
            <a:extLst>
              <a:ext uri="{FF2B5EF4-FFF2-40B4-BE49-F238E27FC236}">
                <a16:creationId xmlns:a16="http://schemas.microsoft.com/office/drawing/2014/main" id="{06026605-52AE-908F-3450-316083168B49}"/>
              </a:ext>
            </a:extLst>
          </p:cNvPr>
          <p:cNvSpPr>
            <a:spLocks noGrp="1"/>
          </p:cNvSpPr>
          <p:nvPr>
            <p:ph type="body" sz="quarter" idx="15"/>
          </p:nvPr>
        </p:nvSpPr>
        <p:spPr>
          <a:xfrm>
            <a:off x="457925" y="1922462"/>
            <a:ext cx="10728325" cy="4000666"/>
          </a:xfrm>
        </p:spPr>
        <p:txBody>
          <a:bodyPr>
            <a:normAutofit fontScale="92500" lnSpcReduction="10000"/>
          </a:bodyPr>
          <a:lstStyle/>
          <a:p>
            <a:pPr marL="0" indent="0">
              <a:buNone/>
            </a:pPr>
            <a:r>
              <a:rPr lang="en-US" b="1" dirty="0"/>
              <a:t>Prepare a Box for Vehicle</a:t>
            </a:r>
          </a:p>
          <a:p>
            <a:pPr lvl="1"/>
            <a:r>
              <a:rPr lang="en-US" dirty="0"/>
              <a:t>Food and water</a:t>
            </a:r>
          </a:p>
          <a:p>
            <a:pPr lvl="1"/>
            <a:r>
              <a:rPr lang="en-US" dirty="0"/>
              <a:t>Flashlight and batteries</a:t>
            </a:r>
          </a:p>
          <a:p>
            <a:pPr lvl="1"/>
            <a:r>
              <a:rPr lang="en-US" dirty="0"/>
              <a:t>Phone charger</a:t>
            </a:r>
          </a:p>
          <a:p>
            <a:pPr lvl="1"/>
            <a:r>
              <a:rPr lang="en-US" dirty="0"/>
              <a:t>Cash </a:t>
            </a:r>
          </a:p>
          <a:p>
            <a:pPr lvl="1"/>
            <a:r>
              <a:rPr lang="en-US" dirty="0"/>
              <a:t>Paper list of phone contacts</a:t>
            </a:r>
          </a:p>
          <a:p>
            <a:pPr lvl="1"/>
            <a:r>
              <a:rPr lang="en-US" dirty="0"/>
              <a:t>Masks &amp; First Aid supplies</a:t>
            </a:r>
          </a:p>
          <a:p>
            <a:pPr lvl="1"/>
            <a:r>
              <a:rPr lang="en-US" dirty="0"/>
              <a:t>Specific items for your region</a:t>
            </a:r>
          </a:p>
          <a:p>
            <a:endParaRPr lang="en-US" dirty="0"/>
          </a:p>
        </p:txBody>
      </p:sp>
    </p:spTree>
    <p:extLst>
      <p:ext uri="{BB962C8B-B14F-4D97-AF65-F5344CB8AC3E}">
        <p14:creationId xmlns:p14="http://schemas.microsoft.com/office/powerpoint/2010/main" val="1269988878"/>
      </p:ext>
    </p:extLst>
  </p:cSld>
  <p:clrMapOvr>
    <a:masterClrMapping/>
  </p:clrMapOvr>
</p:sld>
</file>

<file path=ppt/theme/theme1.xml><?xml version="1.0" encoding="utf-8"?>
<a:theme xmlns:a="http://schemas.openxmlformats.org/drawingml/2006/main" name="NORC PowerPoint Template 2022">
  <a:themeElements>
    <a:clrScheme name="CV 2022">
      <a:dk1>
        <a:sysClr val="windowText" lastClr="000000"/>
      </a:dk1>
      <a:lt1>
        <a:sysClr val="window" lastClr="FFFFFF"/>
      </a:lt1>
      <a:dk2>
        <a:srgbClr val="191998"/>
      </a:dk2>
      <a:lt2>
        <a:srgbClr val="FFFFFF"/>
      </a:lt2>
      <a:accent1>
        <a:srgbClr val="A4D65E"/>
      </a:accent1>
      <a:accent2>
        <a:srgbClr val="191998"/>
      </a:accent2>
      <a:accent3>
        <a:srgbClr val="0046B4"/>
      </a:accent3>
      <a:accent4>
        <a:srgbClr val="7ECFF5"/>
      </a:accent4>
      <a:accent5>
        <a:srgbClr val="483698"/>
      </a:accent5>
      <a:accent6>
        <a:srgbClr val="007A28"/>
      </a:accent6>
      <a:hlink>
        <a:srgbClr val="0046B4"/>
      </a:hlink>
      <a:folHlink>
        <a:srgbClr val="800080"/>
      </a:folHlink>
    </a:clrScheme>
    <a:fontScheme name="CV 2022 Fonts">
      <a:majorFont>
        <a:latin typeface="Poppi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ORC PowerPoint Template 2022" id="{65EDD6A9-CA02-48C2-9B03-C6AD8C8A8E06}" vid="{2E02C465-3D3B-48EF-91AD-613145189A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D4D4944F0030439FC06C08A0D92079" ma:contentTypeVersion="16" ma:contentTypeDescription="Create a new document." ma:contentTypeScope="" ma:versionID="aaf5a1f958965f244a4d29cfc2dc2321">
  <xsd:schema xmlns:xsd="http://www.w3.org/2001/XMLSchema" xmlns:xs="http://www.w3.org/2001/XMLSchema" xmlns:p="http://schemas.microsoft.com/office/2006/metadata/properties" xmlns:ns2="5c35a713-1803-478c-8f83-023c5882b006" xmlns:ns3="3188d611-75c6-427f-a9e3-a7e8bc53749e" targetNamespace="http://schemas.microsoft.com/office/2006/metadata/properties" ma:root="true" ma:fieldsID="a7b71d8360bc8c68177025c25b54ac15" ns2:_="" ns3:_="">
    <xsd:import namespace="5c35a713-1803-478c-8f83-023c5882b006"/>
    <xsd:import namespace="3188d611-75c6-427f-a9e3-a7e8bc53749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SearchPropertie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35a713-1803-478c-8f83-023c5882b0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3ebea1fc-f7d4-4933-b7ef-3a1abf085d98"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CR" ma:index="23"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188d611-75c6-427f-a9e3-a7e8bc53749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d2f07bc6-6b73-4eee-9ebb-b5483ff6a1a4}" ma:internalName="TaxCatchAll" ma:showField="CatchAllData" ma:web="3188d611-75c6-427f-a9e3-a7e8bc5374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c35a713-1803-478c-8f83-023c5882b006">
      <Terms xmlns="http://schemas.microsoft.com/office/infopath/2007/PartnerControls"/>
    </lcf76f155ced4ddcb4097134ff3c332f>
    <TaxCatchAll xmlns="3188d611-75c6-427f-a9e3-a7e8bc53749e" xsi:nil="true"/>
  </documentManagement>
</p:properties>
</file>

<file path=customXml/itemProps1.xml><?xml version="1.0" encoding="utf-8"?>
<ds:datastoreItem xmlns:ds="http://schemas.openxmlformats.org/officeDocument/2006/customXml" ds:itemID="{E50FC900-975B-47DF-A8AA-8FF7A6776AC7}"/>
</file>

<file path=customXml/itemProps2.xml><?xml version="1.0" encoding="utf-8"?>
<ds:datastoreItem xmlns:ds="http://schemas.openxmlformats.org/officeDocument/2006/customXml" ds:itemID="{884FA275-FC3C-4A8E-8D09-4A78435A4FCD}"/>
</file>

<file path=customXml/itemProps3.xml><?xml version="1.0" encoding="utf-8"?>
<ds:datastoreItem xmlns:ds="http://schemas.openxmlformats.org/officeDocument/2006/customXml" ds:itemID="{8FE74E6A-53EE-412F-894A-12F4D3D63D76}"/>
</file>

<file path=docProps/app.xml><?xml version="1.0" encoding="utf-8"?>
<Properties xmlns="http://schemas.openxmlformats.org/officeDocument/2006/extended-properties" xmlns:vt="http://schemas.openxmlformats.org/officeDocument/2006/docPropsVTypes">
  <Template>NORC PowerPoint Template 2022</Template>
  <TotalTime>3048</TotalTime>
  <Words>6267</Words>
  <Application>Microsoft Office PowerPoint</Application>
  <PresentationFormat>Widescreen</PresentationFormat>
  <Paragraphs>487</Paragraphs>
  <Slides>37</Slides>
  <Notes>31</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37</vt:i4>
      </vt:variant>
    </vt:vector>
  </HeadingPairs>
  <TitlesOfParts>
    <vt:vector size="51" baseType="lpstr">
      <vt:lpstr>ＭＳ Ｐゴシック</vt:lpstr>
      <vt:lpstr>Arial</vt:lpstr>
      <vt:lpstr>Barlow Light</vt:lpstr>
      <vt:lpstr>Bree Serif</vt:lpstr>
      <vt:lpstr>Calibri</vt:lpstr>
      <vt:lpstr>Open Sans</vt:lpstr>
      <vt:lpstr>Poppins</vt:lpstr>
      <vt:lpstr>Raleway</vt:lpstr>
      <vt:lpstr>Raleway Thin</vt:lpstr>
      <vt:lpstr>Symbol</vt:lpstr>
      <vt:lpstr>Verdana</vt:lpstr>
      <vt:lpstr>Wingdings</vt:lpstr>
      <vt:lpstr>Wingdings 3</vt:lpstr>
      <vt:lpstr>NORC PowerPoint Template 2022</vt:lpstr>
      <vt:lpstr>Ombudsman Program Role in Emergency Preparedness and Response</vt:lpstr>
      <vt:lpstr>Disclaimer</vt:lpstr>
      <vt:lpstr>About NORC</vt:lpstr>
      <vt:lpstr>Agenda</vt:lpstr>
      <vt:lpstr>Key Terms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Emergency Preparedness</vt:lpstr>
      <vt:lpstr>Consumer Education</vt:lpstr>
      <vt:lpstr>Emergency Preparedness</vt:lpstr>
      <vt:lpstr>Emergency Preparedness </vt:lpstr>
      <vt:lpstr>Emergency Preparedness</vt:lpstr>
      <vt:lpstr>Emergency Preparedness</vt:lpstr>
      <vt:lpstr>Emergency Preparedness</vt:lpstr>
      <vt:lpstr>Emergency Preparedness</vt:lpstr>
      <vt:lpstr>Emergency Preparedness</vt:lpstr>
      <vt:lpstr>Emergency Preparedness</vt:lpstr>
      <vt:lpstr>Emergency Preparedness</vt:lpstr>
      <vt:lpstr>Case Discussion #1</vt:lpstr>
      <vt:lpstr>Case Discussion #2</vt:lpstr>
      <vt:lpstr>Case Discussion #3</vt:lpstr>
      <vt:lpstr>Questions?</vt:lpstr>
      <vt:lpstr>Resources</vt:lpstr>
      <vt:lpstr>LTCOP Model EP Policies and Procedures </vt:lpstr>
      <vt:lpstr>LTCOP Principles </vt:lpstr>
      <vt:lpstr>Resources</vt:lpstr>
      <vt:lpstr>Additional Information</vt:lpstr>
      <vt:lpstr>Contact Information</vt:lpstr>
      <vt:lpstr>Join NORC’s Email List</vt:lpstr>
      <vt:lpstr>Connect with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Libby Laubert</dc:creator>
  <cp:lastModifiedBy>Amity Overall-Laib</cp:lastModifiedBy>
  <cp:revision>18</cp:revision>
  <dcterms:created xsi:type="dcterms:W3CDTF">2022-07-20T22:26:59Z</dcterms:created>
  <dcterms:modified xsi:type="dcterms:W3CDTF">2025-09-11T20:47:27Z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0x01010021D4D4944F0030439FC06C08A0D92079</vt:lpwstr>
  </property>
</Properties>
</file>