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Lst>
  <p:notesMasterIdLst>
    <p:notesMasterId r:id="rId69"/>
  </p:notesMasterIdLst>
  <p:sldIdLst>
    <p:sldId id="257" r:id="rId5"/>
    <p:sldId id="266" r:id="rId6"/>
    <p:sldId id="267" r:id="rId7"/>
    <p:sldId id="338" r:id="rId8"/>
    <p:sldId id="339" r:id="rId9"/>
    <p:sldId id="458" r:id="rId10"/>
    <p:sldId id="342" r:id="rId11"/>
    <p:sldId id="357" r:id="rId12"/>
    <p:sldId id="358" r:id="rId13"/>
    <p:sldId id="359" r:id="rId14"/>
    <p:sldId id="459" r:id="rId15"/>
    <p:sldId id="460" r:id="rId16"/>
    <p:sldId id="362" r:id="rId17"/>
    <p:sldId id="449" r:id="rId18"/>
    <p:sldId id="400" r:id="rId19"/>
    <p:sldId id="451" r:id="rId20"/>
    <p:sldId id="402" r:id="rId21"/>
    <p:sldId id="403" r:id="rId22"/>
    <p:sldId id="404" r:id="rId23"/>
    <p:sldId id="444" r:id="rId24"/>
    <p:sldId id="405" r:id="rId25"/>
    <p:sldId id="456" r:id="rId26"/>
    <p:sldId id="406" r:id="rId27"/>
    <p:sldId id="365" r:id="rId28"/>
    <p:sldId id="393" r:id="rId29"/>
    <p:sldId id="407" r:id="rId30"/>
    <p:sldId id="408" r:id="rId31"/>
    <p:sldId id="450" r:id="rId32"/>
    <p:sldId id="409" r:id="rId33"/>
    <p:sldId id="410" r:id="rId34"/>
    <p:sldId id="411" r:id="rId35"/>
    <p:sldId id="412" r:id="rId36"/>
    <p:sldId id="413" r:id="rId37"/>
    <p:sldId id="415" r:id="rId38"/>
    <p:sldId id="416" r:id="rId39"/>
    <p:sldId id="414" r:id="rId40"/>
    <p:sldId id="417" r:id="rId41"/>
    <p:sldId id="418" r:id="rId42"/>
    <p:sldId id="421" r:id="rId43"/>
    <p:sldId id="420" r:id="rId44"/>
    <p:sldId id="419" r:id="rId45"/>
    <p:sldId id="423" r:id="rId46"/>
    <p:sldId id="422" r:id="rId47"/>
    <p:sldId id="424" r:id="rId48"/>
    <p:sldId id="425" r:id="rId49"/>
    <p:sldId id="426" r:id="rId50"/>
    <p:sldId id="427" r:id="rId51"/>
    <p:sldId id="428" r:id="rId52"/>
    <p:sldId id="429" r:id="rId53"/>
    <p:sldId id="430" r:id="rId54"/>
    <p:sldId id="431" r:id="rId55"/>
    <p:sldId id="432" r:id="rId56"/>
    <p:sldId id="433" r:id="rId57"/>
    <p:sldId id="453" r:id="rId58"/>
    <p:sldId id="461" r:id="rId59"/>
    <p:sldId id="436" r:id="rId60"/>
    <p:sldId id="437" r:id="rId61"/>
    <p:sldId id="438" r:id="rId62"/>
    <p:sldId id="440" r:id="rId63"/>
    <p:sldId id="439" r:id="rId64"/>
    <p:sldId id="260" r:id="rId65"/>
    <p:sldId id="352" r:id="rId66"/>
    <p:sldId id="263" r:id="rId67"/>
    <p:sldId id="46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erine Kohler" initials="CK" lastIdx="3" clrIdx="0">
    <p:extLst>
      <p:ext uri="{19B8F6BF-5375-455C-9EA6-DF929625EA0E}">
        <p15:presenceInfo xmlns:p15="http://schemas.microsoft.com/office/powerpoint/2012/main" userId="Catherine Kohler" providerId="None"/>
      </p:ext>
    </p:extLst>
  </p:cmAuthor>
  <p:cmAuthor id="2" name="Deanna Okrent" initials="DO" lastIdx="2" clrIdx="1">
    <p:extLst>
      <p:ext uri="{19B8F6BF-5375-455C-9EA6-DF929625EA0E}">
        <p15:presenceInfo xmlns:p15="http://schemas.microsoft.com/office/powerpoint/2012/main" userId="8100b05989bf62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4" autoAdjust="0"/>
    <p:restoredTop sz="65563" autoAdjust="0"/>
  </p:normalViewPr>
  <p:slideViewPr>
    <p:cSldViewPr snapToGrid="0">
      <p:cViewPr varScale="1">
        <p:scale>
          <a:sx n="52" d="100"/>
          <a:sy n="52" d="100"/>
        </p:scale>
        <p:origin x="13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diagrams/_rels/data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s>
</file>

<file path=ppt/diagrams/_rels/drawing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C2642-FB6C-4281-B610-AD97EDA962DD}" type="doc">
      <dgm:prSet loTypeId="urn:microsoft.com/office/officeart/2005/8/layout/process3" loCatId="process" qsTypeId="urn:microsoft.com/office/officeart/2005/8/quickstyle/simple1" qsCatId="simple" csTypeId="urn:microsoft.com/office/officeart/2005/8/colors/accent5_1" csCatId="accent5" phldr="1"/>
      <dgm:spPr/>
      <dgm:t>
        <a:bodyPr/>
        <a:lstStyle/>
        <a:p>
          <a:endParaRPr lang="en-US"/>
        </a:p>
      </dgm:t>
    </dgm:pt>
    <dgm:pt modelId="{3157EEE5-5944-4085-A356-BEC878FD68CC}">
      <dgm:prSet phldrT="[Text]"/>
      <dgm:spPr/>
      <dgm:t>
        <a:bodyPr/>
        <a:lstStyle/>
        <a:p>
          <a:r>
            <a:rPr lang="en-US" dirty="0">
              <a:solidFill>
                <a:srgbClr val="000000"/>
              </a:solidFill>
            </a:rPr>
            <a:t>Stage 1</a:t>
          </a:r>
        </a:p>
      </dgm:t>
    </dgm:pt>
    <dgm:pt modelId="{8668D555-EF44-4F6E-BC70-1B3A4AEAB9F7}" type="parTrans" cxnId="{69C36543-EAB5-4A28-87DF-2B4F9D40B6F8}">
      <dgm:prSet/>
      <dgm:spPr/>
      <dgm:t>
        <a:bodyPr/>
        <a:lstStyle/>
        <a:p>
          <a:endParaRPr lang="en-US"/>
        </a:p>
      </dgm:t>
    </dgm:pt>
    <dgm:pt modelId="{5CBA512A-637D-44D6-B695-9ECAE3563F5B}" type="sibTrans" cxnId="{69C36543-EAB5-4A28-87DF-2B4F9D40B6F8}">
      <dgm:prSet/>
      <dgm:spPr/>
      <dgm:t>
        <a:bodyPr/>
        <a:lstStyle/>
        <a:p>
          <a:endParaRPr lang="en-US" dirty="0"/>
        </a:p>
      </dgm:t>
    </dgm:pt>
    <dgm:pt modelId="{E0D7C5BB-8426-4048-B613-1A8E626BB286}">
      <dgm:prSet phldrT="[Text]"/>
      <dgm:spPr/>
      <dgm:t>
        <a:bodyPr/>
        <a:lstStyle/>
        <a:p>
          <a:r>
            <a:rPr lang="en-US" dirty="0">
              <a:solidFill>
                <a:srgbClr val="000000"/>
              </a:solidFill>
            </a:rPr>
            <a:t>Intake</a:t>
          </a:r>
        </a:p>
      </dgm:t>
    </dgm:pt>
    <dgm:pt modelId="{6392EEE1-8D99-4C4B-8029-02944E96DCDE}" type="parTrans" cxnId="{39980F08-B29A-4058-A864-B6FFFD2703D6}">
      <dgm:prSet/>
      <dgm:spPr/>
      <dgm:t>
        <a:bodyPr/>
        <a:lstStyle/>
        <a:p>
          <a:endParaRPr lang="en-US"/>
        </a:p>
      </dgm:t>
    </dgm:pt>
    <dgm:pt modelId="{7F65EC71-9B77-47F4-8762-F0D268B0A3BF}" type="sibTrans" cxnId="{39980F08-B29A-4058-A864-B6FFFD2703D6}">
      <dgm:prSet/>
      <dgm:spPr/>
      <dgm:t>
        <a:bodyPr/>
        <a:lstStyle/>
        <a:p>
          <a:endParaRPr lang="en-US"/>
        </a:p>
      </dgm:t>
    </dgm:pt>
    <dgm:pt modelId="{A2F393FD-2C3E-4D16-96FD-38F30D0FB1CB}">
      <dgm:prSet phldrT="[Text]"/>
      <dgm:spPr/>
      <dgm:t>
        <a:bodyPr/>
        <a:lstStyle/>
        <a:p>
          <a:r>
            <a:rPr lang="en-US" dirty="0">
              <a:solidFill>
                <a:srgbClr val="000000"/>
              </a:solidFill>
            </a:rPr>
            <a:t>Stage 2</a:t>
          </a:r>
        </a:p>
      </dgm:t>
    </dgm:pt>
    <dgm:pt modelId="{7E84DEB2-6276-4AD4-BA06-038ED0BBC541}" type="parTrans" cxnId="{89E25B2C-7441-4BF4-92E7-6189BC85B7EC}">
      <dgm:prSet/>
      <dgm:spPr/>
      <dgm:t>
        <a:bodyPr/>
        <a:lstStyle/>
        <a:p>
          <a:endParaRPr lang="en-US"/>
        </a:p>
      </dgm:t>
    </dgm:pt>
    <dgm:pt modelId="{85DAE535-8466-4847-A640-7D720BBC1E30}" type="sibTrans" cxnId="{89E25B2C-7441-4BF4-92E7-6189BC85B7EC}">
      <dgm:prSet/>
      <dgm:spPr/>
      <dgm:t>
        <a:bodyPr/>
        <a:lstStyle/>
        <a:p>
          <a:endParaRPr lang="en-US" dirty="0"/>
        </a:p>
      </dgm:t>
    </dgm:pt>
    <dgm:pt modelId="{77BFC7F9-F9EB-46F6-9672-F90AD50760FC}">
      <dgm:prSet phldrT="[Text]"/>
      <dgm:spPr/>
      <dgm:t>
        <a:bodyPr/>
        <a:lstStyle/>
        <a:p>
          <a:r>
            <a:rPr lang="en-US" dirty="0">
              <a:solidFill>
                <a:srgbClr val="000000"/>
              </a:solidFill>
            </a:rPr>
            <a:t>Analysis</a:t>
          </a:r>
        </a:p>
      </dgm:t>
    </dgm:pt>
    <dgm:pt modelId="{2B2F672A-58AA-46FF-8A3D-7CD5BE833EF8}" type="parTrans" cxnId="{A3D6B8EB-7CD4-4AF8-9E99-1801BCBBE56A}">
      <dgm:prSet/>
      <dgm:spPr/>
      <dgm:t>
        <a:bodyPr/>
        <a:lstStyle/>
        <a:p>
          <a:endParaRPr lang="en-US"/>
        </a:p>
      </dgm:t>
    </dgm:pt>
    <dgm:pt modelId="{3AFF1793-04B0-482B-B4AB-297324372C83}" type="sibTrans" cxnId="{A3D6B8EB-7CD4-4AF8-9E99-1801BCBBE56A}">
      <dgm:prSet/>
      <dgm:spPr/>
      <dgm:t>
        <a:bodyPr/>
        <a:lstStyle/>
        <a:p>
          <a:endParaRPr lang="en-US"/>
        </a:p>
      </dgm:t>
    </dgm:pt>
    <dgm:pt modelId="{24A31DC8-FBD8-4C35-B336-FED156574A9D}">
      <dgm:prSet phldrT="[Text]"/>
      <dgm:spPr/>
      <dgm:t>
        <a:bodyPr/>
        <a:lstStyle/>
        <a:p>
          <a:r>
            <a:rPr lang="en-US" dirty="0">
              <a:solidFill>
                <a:srgbClr val="000000"/>
              </a:solidFill>
            </a:rPr>
            <a:t>Stage 3</a:t>
          </a:r>
        </a:p>
      </dgm:t>
    </dgm:pt>
    <dgm:pt modelId="{D235373B-0E48-4C35-ADB4-3D2269F2AB40}" type="parTrans" cxnId="{DBD14D93-F1EE-4934-A4B0-82627D73BE0E}">
      <dgm:prSet/>
      <dgm:spPr/>
      <dgm:t>
        <a:bodyPr/>
        <a:lstStyle/>
        <a:p>
          <a:endParaRPr lang="en-US"/>
        </a:p>
      </dgm:t>
    </dgm:pt>
    <dgm:pt modelId="{527F31F1-9B7F-454A-922F-7DD068A81FFA}" type="sibTrans" cxnId="{DBD14D93-F1EE-4934-A4B0-82627D73BE0E}">
      <dgm:prSet/>
      <dgm:spPr/>
      <dgm:t>
        <a:bodyPr/>
        <a:lstStyle/>
        <a:p>
          <a:endParaRPr lang="en-US"/>
        </a:p>
      </dgm:t>
    </dgm:pt>
    <dgm:pt modelId="{13D35C50-6EA1-4E73-A315-FCFC16D8B92F}">
      <dgm:prSet phldrT="[Text]"/>
      <dgm:spPr/>
      <dgm:t>
        <a:bodyPr/>
        <a:lstStyle/>
        <a:p>
          <a:r>
            <a:rPr lang="en-US" dirty="0">
              <a:solidFill>
                <a:srgbClr val="000000"/>
              </a:solidFill>
            </a:rPr>
            <a:t>Implementation</a:t>
          </a:r>
        </a:p>
      </dgm:t>
    </dgm:pt>
    <dgm:pt modelId="{5BB4ACA8-38A3-4443-8C12-99092D2F36BE}" type="parTrans" cxnId="{38C05DEE-DC4F-40E2-AABD-0C6E0576A425}">
      <dgm:prSet/>
      <dgm:spPr/>
      <dgm:t>
        <a:bodyPr/>
        <a:lstStyle/>
        <a:p>
          <a:endParaRPr lang="en-US"/>
        </a:p>
      </dgm:t>
    </dgm:pt>
    <dgm:pt modelId="{9DD14487-889E-4D8F-AB02-C99F2F42AD9B}" type="sibTrans" cxnId="{38C05DEE-DC4F-40E2-AABD-0C6E0576A425}">
      <dgm:prSet/>
      <dgm:spPr/>
      <dgm:t>
        <a:bodyPr/>
        <a:lstStyle/>
        <a:p>
          <a:endParaRPr lang="en-US"/>
        </a:p>
      </dgm:t>
    </dgm:pt>
    <dgm:pt modelId="{E8AC1C7A-9CBB-4E76-846E-892A4FCAD677}">
      <dgm:prSet phldrT="[Text]"/>
      <dgm:spPr/>
      <dgm:t>
        <a:bodyPr/>
        <a:lstStyle/>
        <a:p>
          <a:r>
            <a:rPr lang="en-US" dirty="0">
              <a:solidFill>
                <a:srgbClr val="000000"/>
              </a:solidFill>
            </a:rPr>
            <a:t>Investigation</a:t>
          </a:r>
        </a:p>
      </dgm:t>
    </dgm:pt>
    <dgm:pt modelId="{4BE75637-0A5E-440B-8233-5F603F8B7037}" type="parTrans" cxnId="{3CEE7B80-BF6A-455C-9173-0E36C29F4B40}">
      <dgm:prSet/>
      <dgm:spPr/>
      <dgm:t>
        <a:bodyPr/>
        <a:lstStyle/>
        <a:p>
          <a:endParaRPr lang="en-US"/>
        </a:p>
      </dgm:t>
    </dgm:pt>
    <dgm:pt modelId="{C429D8F7-9639-46D6-8AC9-7A9D2F6DFDE7}" type="sibTrans" cxnId="{3CEE7B80-BF6A-455C-9173-0E36C29F4B40}">
      <dgm:prSet/>
      <dgm:spPr/>
      <dgm:t>
        <a:bodyPr/>
        <a:lstStyle/>
        <a:p>
          <a:endParaRPr lang="en-US"/>
        </a:p>
      </dgm:t>
    </dgm:pt>
    <dgm:pt modelId="{276F6699-0EC5-4215-9F9F-2F45110D8893}">
      <dgm:prSet phldrT="[Text]"/>
      <dgm:spPr/>
      <dgm:t>
        <a:bodyPr/>
        <a:lstStyle/>
        <a:p>
          <a:r>
            <a:rPr lang="en-US" dirty="0">
              <a:solidFill>
                <a:srgbClr val="000000"/>
              </a:solidFill>
            </a:rPr>
            <a:t>Verification</a:t>
          </a:r>
        </a:p>
      </dgm:t>
    </dgm:pt>
    <dgm:pt modelId="{CAFFAC59-ACCF-4035-B4F8-0D67F57E2F8A}" type="parTrans" cxnId="{AA106067-20FE-4DAF-86AF-4938E9996358}">
      <dgm:prSet/>
      <dgm:spPr/>
      <dgm:t>
        <a:bodyPr/>
        <a:lstStyle/>
        <a:p>
          <a:endParaRPr lang="en-US"/>
        </a:p>
      </dgm:t>
    </dgm:pt>
    <dgm:pt modelId="{0F5D7C0C-56D0-4206-8181-A29C8CE2DA2D}" type="sibTrans" cxnId="{AA106067-20FE-4DAF-86AF-4938E9996358}">
      <dgm:prSet/>
      <dgm:spPr/>
      <dgm:t>
        <a:bodyPr/>
        <a:lstStyle/>
        <a:p>
          <a:endParaRPr lang="en-US"/>
        </a:p>
      </dgm:t>
    </dgm:pt>
    <dgm:pt modelId="{384528A1-7AA5-439F-A010-F84B0D3357E5}">
      <dgm:prSet phldrT="[Text]"/>
      <dgm:spPr/>
      <dgm:t>
        <a:bodyPr/>
        <a:lstStyle/>
        <a:p>
          <a:r>
            <a:rPr lang="en-US">
              <a:solidFill>
                <a:srgbClr val="000000"/>
              </a:solidFill>
            </a:rPr>
            <a:t>Planning</a:t>
          </a:r>
          <a:endParaRPr lang="en-US" dirty="0">
            <a:solidFill>
              <a:srgbClr val="000000"/>
            </a:solidFill>
          </a:endParaRPr>
        </a:p>
      </dgm:t>
    </dgm:pt>
    <dgm:pt modelId="{8BA5B03D-3F9B-4060-8FA5-34305C52F79B}" type="parTrans" cxnId="{F4BD0C0D-D107-4383-B4C4-B15B2B6AD0E6}">
      <dgm:prSet/>
      <dgm:spPr/>
      <dgm:t>
        <a:bodyPr/>
        <a:lstStyle/>
        <a:p>
          <a:endParaRPr lang="en-US"/>
        </a:p>
      </dgm:t>
    </dgm:pt>
    <dgm:pt modelId="{1B3151ED-850E-49FC-B8F7-001D524F1336}" type="sibTrans" cxnId="{F4BD0C0D-D107-4383-B4C4-B15B2B6AD0E6}">
      <dgm:prSet/>
      <dgm:spPr/>
      <dgm:t>
        <a:bodyPr/>
        <a:lstStyle/>
        <a:p>
          <a:endParaRPr lang="en-US"/>
        </a:p>
      </dgm:t>
    </dgm:pt>
    <dgm:pt modelId="{C223C72B-43EC-45ED-89A7-5AC3E324CF8F}">
      <dgm:prSet phldrT="[Text]"/>
      <dgm:spPr/>
      <dgm:t>
        <a:bodyPr/>
        <a:lstStyle/>
        <a:p>
          <a:r>
            <a:rPr lang="en-US" dirty="0">
              <a:solidFill>
                <a:srgbClr val="000000"/>
              </a:solidFill>
            </a:rPr>
            <a:t>Resolution</a:t>
          </a:r>
        </a:p>
      </dgm:t>
    </dgm:pt>
    <dgm:pt modelId="{5DD1D2B5-FB4B-40B3-B810-F8C41EF60B17}" type="parTrans" cxnId="{1736DDCC-30EF-4ED9-8624-15BA11FCD5A2}">
      <dgm:prSet/>
      <dgm:spPr/>
      <dgm:t>
        <a:bodyPr/>
        <a:lstStyle/>
        <a:p>
          <a:endParaRPr lang="en-US"/>
        </a:p>
      </dgm:t>
    </dgm:pt>
    <dgm:pt modelId="{03378AB2-78B6-4727-A87D-C5E1711985D6}" type="sibTrans" cxnId="{1736DDCC-30EF-4ED9-8624-15BA11FCD5A2}">
      <dgm:prSet/>
      <dgm:spPr/>
      <dgm:t>
        <a:bodyPr/>
        <a:lstStyle/>
        <a:p>
          <a:endParaRPr lang="en-US"/>
        </a:p>
      </dgm:t>
    </dgm:pt>
    <dgm:pt modelId="{492470E8-0E10-43AC-89F0-87D5B165C087}">
      <dgm:prSet phldrT="[Text]"/>
      <dgm:spPr/>
      <dgm:t>
        <a:bodyPr/>
        <a:lstStyle/>
        <a:p>
          <a:r>
            <a:rPr lang="en-US" dirty="0">
              <a:solidFill>
                <a:srgbClr val="000000"/>
              </a:solidFill>
            </a:rPr>
            <a:t>Initial plan development</a:t>
          </a:r>
        </a:p>
      </dgm:t>
    </dgm:pt>
    <dgm:pt modelId="{44959993-03E6-4003-A4CB-4DF1304886F9}" type="parTrans" cxnId="{51D782F5-EB8F-4473-8EBE-027F8BE7654B}">
      <dgm:prSet/>
      <dgm:spPr/>
      <dgm:t>
        <a:bodyPr/>
        <a:lstStyle/>
        <a:p>
          <a:endParaRPr lang="en-US"/>
        </a:p>
      </dgm:t>
    </dgm:pt>
    <dgm:pt modelId="{863CED4C-7AF6-47D8-A43C-FCA312496B23}" type="sibTrans" cxnId="{51D782F5-EB8F-4473-8EBE-027F8BE7654B}">
      <dgm:prSet/>
      <dgm:spPr/>
      <dgm:t>
        <a:bodyPr/>
        <a:lstStyle/>
        <a:p>
          <a:endParaRPr lang="en-US"/>
        </a:p>
      </dgm:t>
    </dgm:pt>
    <dgm:pt modelId="{6215FD0D-8A0D-4703-B12B-8F36A78A5C0A}" type="pres">
      <dgm:prSet presAssocID="{4EBC2642-FB6C-4281-B610-AD97EDA962DD}" presName="linearFlow" presStyleCnt="0">
        <dgm:presLayoutVars>
          <dgm:dir/>
          <dgm:animLvl val="lvl"/>
          <dgm:resizeHandles val="exact"/>
        </dgm:presLayoutVars>
      </dgm:prSet>
      <dgm:spPr/>
    </dgm:pt>
    <dgm:pt modelId="{5568E444-D31D-4449-8D81-9597149CE86E}" type="pres">
      <dgm:prSet presAssocID="{3157EEE5-5944-4085-A356-BEC878FD68CC}" presName="composite" presStyleCnt="0"/>
      <dgm:spPr/>
    </dgm:pt>
    <dgm:pt modelId="{23ED7AD8-BE61-47BC-9FCC-28885E0F066F}" type="pres">
      <dgm:prSet presAssocID="{3157EEE5-5944-4085-A356-BEC878FD68CC}" presName="parTx" presStyleLbl="node1" presStyleIdx="0" presStyleCnt="3">
        <dgm:presLayoutVars>
          <dgm:chMax val="0"/>
          <dgm:chPref val="0"/>
          <dgm:bulletEnabled val="1"/>
        </dgm:presLayoutVars>
      </dgm:prSet>
      <dgm:spPr/>
    </dgm:pt>
    <dgm:pt modelId="{D0517B8B-8A91-4AA3-BE11-DAC8BCF43B16}" type="pres">
      <dgm:prSet presAssocID="{3157EEE5-5944-4085-A356-BEC878FD68CC}" presName="parSh" presStyleLbl="node1" presStyleIdx="0" presStyleCnt="3"/>
      <dgm:spPr/>
    </dgm:pt>
    <dgm:pt modelId="{AC5C986A-9197-4F38-8108-A889B5F30138}" type="pres">
      <dgm:prSet presAssocID="{3157EEE5-5944-4085-A356-BEC878FD68CC}" presName="desTx" presStyleLbl="fgAcc1" presStyleIdx="0" presStyleCnt="3">
        <dgm:presLayoutVars>
          <dgm:bulletEnabled val="1"/>
        </dgm:presLayoutVars>
      </dgm:prSet>
      <dgm:spPr/>
    </dgm:pt>
    <dgm:pt modelId="{78757A1A-9800-4766-B468-F4D8456D091F}" type="pres">
      <dgm:prSet presAssocID="{5CBA512A-637D-44D6-B695-9ECAE3563F5B}" presName="sibTrans" presStyleLbl="sibTrans2D1" presStyleIdx="0" presStyleCnt="2"/>
      <dgm:spPr/>
    </dgm:pt>
    <dgm:pt modelId="{2E8F1942-DD9D-4847-AACB-88D1395EC4F7}" type="pres">
      <dgm:prSet presAssocID="{5CBA512A-637D-44D6-B695-9ECAE3563F5B}" presName="connTx" presStyleLbl="sibTrans2D1" presStyleIdx="0" presStyleCnt="2"/>
      <dgm:spPr/>
    </dgm:pt>
    <dgm:pt modelId="{3165C7E5-051B-447E-B48B-25A37D98C2FB}" type="pres">
      <dgm:prSet presAssocID="{A2F393FD-2C3E-4D16-96FD-38F30D0FB1CB}" presName="composite" presStyleCnt="0"/>
      <dgm:spPr/>
    </dgm:pt>
    <dgm:pt modelId="{10C12161-4AF6-4DBD-B79B-F17C81ED6511}" type="pres">
      <dgm:prSet presAssocID="{A2F393FD-2C3E-4D16-96FD-38F30D0FB1CB}" presName="parTx" presStyleLbl="node1" presStyleIdx="0" presStyleCnt="3">
        <dgm:presLayoutVars>
          <dgm:chMax val="0"/>
          <dgm:chPref val="0"/>
          <dgm:bulletEnabled val="1"/>
        </dgm:presLayoutVars>
      </dgm:prSet>
      <dgm:spPr/>
    </dgm:pt>
    <dgm:pt modelId="{55F724B0-FB84-433B-830C-3A580EF9265A}" type="pres">
      <dgm:prSet presAssocID="{A2F393FD-2C3E-4D16-96FD-38F30D0FB1CB}" presName="parSh" presStyleLbl="node1" presStyleIdx="1" presStyleCnt="3"/>
      <dgm:spPr/>
    </dgm:pt>
    <dgm:pt modelId="{5F0D3EB3-4953-4566-B657-4D635BD96118}" type="pres">
      <dgm:prSet presAssocID="{A2F393FD-2C3E-4D16-96FD-38F30D0FB1CB}" presName="desTx" presStyleLbl="fgAcc1" presStyleIdx="1" presStyleCnt="3">
        <dgm:presLayoutVars>
          <dgm:bulletEnabled val="1"/>
        </dgm:presLayoutVars>
      </dgm:prSet>
      <dgm:spPr/>
    </dgm:pt>
    <dgm:pt modelId="{97FE4D8B-C35E-4F48-9264-0ED57E4DFA04}" type="pres">
      <dgm:prSet presAssocID="{85DAE535-8466-4847-A640-7D720BBC1E30}" presName="sibTrans" presStyleLbl="sibTrans2D1" presStyleIdx="1" presStyleCnt="2"/>
      <dgm:spPr/>
    </dgm:pt>
    <dgm:pt modelId="{6488AF64-5642-420E-863B-57FA697F6D96}" type="pres">
      <dgm:prSet presAssocID="{85DAE535-8466-4847-A640-7D720BBC1E30}" presName="connTx" presStyleLbl="sibTrans2D1" presStyleIdx="1" presStyleCnt="2"/>
      <dgm:spPr/>
    </dgm:pt>
    <dgm:pt modelId="{7E3EE2F1-CA0F-4950-87C8-8C32C8DEB577}" type="pres">
      <dgm:prSet presAssocID="{24A31DC8-FBD8-4C35-B336-FED156574A9D}" presName="composite" presStyleCnt="0"/>
      <dgm:spPr/>
    </dgm:pt>
    <dgm:pt modelId="{6E6885C5-86FD-4110-86CC-F190A289351B}" type="pres">
      <dgm:prSet presAssocID="{24A31DC8-FBD8-4C35-B336-FED156574A9D}" presName="parTx" presStyleLbl="node1" presStyleIdx="1" presStyleCnt="3">
        <dgm:presLayoutVars>
          <dgm:chMax val="0"/>
          <dgm:chPref val="0"/>
          <dgm:bulletEnabled val="1"/>
        </dgm:presLayoutVars>
      </dgm:prSet>
      <dgm:spPr/>
    </dgm:pt>
    <dgm:pt modelId="{F1FEF0A8-31A4-4FFD-AAEA-D1DA507EC469}" type="pres">
      <dgm:prSet presAssocID="{24A31DC8-FBD8-4C35-B336-FED156574A9D}" presName="parSh" presStyleLbl="node1" presStyleIdx="2" presStyleCnt="3"/>
      <dgm:spPr/>
    </dgm:pt>
    <dgm:pt modelId="{1A4C80DC-9D0E-4F15-A891-51457EE9FCC1}" type="pres">
      <dgm:prSet presAssocID="{24A31DC8-FBD8-4C35-B336-FED156574A9D}" presName="desTx" presStyleLbl="fgAcc1" presStyleIdx="2" presStyleCnt="3">
        <dgm:presLayoutVars>
          <dgm:bulletEnabled val="1"/>
        </dgm:presLayoutVars>
      </dgm:prSet>
      <dgm:spPr/>
    </dgm:pt>
  </dgm:ptLst>
  <dgm:cxnLst>
    <dgm:cxn modelId="{3C400608-8109-4DD9-B28C-218AA31F6641}" type="presOf" srcId="{24A31DC8-FBD8-4C35-B336-FED156574A9D}" destId="{6E6885C5-86FD-4110-86CC-F190A289351B}" srcOrd="0" destOrd="0" presId="urn:microsoft.com/office/officeart/2005/8/layout/process3"/>
    <dgm:cxn modelId="{39980F08-B29A-4058-A864-B6FFFD2703D6}" srcId="{3157EEE5-5944-4085-A356-BEC878FD68CC}" destId="{E0D7C5BB-8426-4048-B613-1A8E626BB286}" srcOrd="0" destOrd="0" parTransId="{6392EEE1-8D99-4C4B-8029-02944E96DCDE}" sibTransId="{7F65EC71-9B77-47F4-8762-F0D268B0A3BF}"/>
    <dgm:cxn modelId="{8DD16909-57A4-4CEC-8F8F-EB1CC946348E}" type="presOf" srcId="{5CBA512A-637D-44D6-B695-9ECAE3563F5B}" destId="{78757A1A-9800-4766-B468-F4D8456D091F}" srcOrd="0" destOrd="0" presId="urn:microsoft.com/office/officeart/2005/8/layout/process3"/>
    <dgm:cxn modelId="{F4BD0C0D-D107-4383-B4C4-B15B2B6AD0E6}" srcId="{A2F393FD-2C3E-4D16-96FD-38F30D0FB1CB}" destId="{384528A1-7AA5-439F-A010-F84B0D3357E5}" srcOrd="1" destOrd="0" parTransId="{8BA5B03D-3F9B-4060-8FA5-34305C52F79B}" sibTransId="{1B3151ED-850E-49FC-B8F7-001D524F1336}"/>
    <dgm:cxn modelId="{5828CD15-0666-461B-BF61-B5DB2577A8E2}" type="presOf" srcId="{4EBC2642-FB6C-4281-B610-AD97EDA962DD}" destId="{6215FD0D-8A0D-4703-B12B-8F36A78A5C0A}" srcOrd="0" destOrd="0" presId="urn:microsoft.com/office/officeart/2005/8/layout/process3"/>
    <dgm:cxn modelId="{BE89C422-73D4-4494-96DE-E16B6CA16C32}" type="presOf" srcId="{276F6699-0EC5-4215-9F9F-2F45110D8893}" destId="{AC5C986A-9197-4F38-8108-A889B5F30138}" srcOrd="0" destOrd="3" presId="urn:microsoft.com/office/officeart/2005/8/layout/process3"/>
    <dgm:cxn modelId="{89E25B2C-7441-4BF4-92E7-6189BC85B7EC}" srcId="{4EBC2642-FB6C-4281-B610-AD97EDA962DD}" destId="{A2F393FD-2C3E-4D16-96FD-38F30D0FB1CB}" srcOrd="1" destOrd="0" parTransId="{7E84DEB2-6276-4AD4-BA06-038ED0BBC541}" sibTransId="{85DAE535-8466-4847-A640-7D720BBC1E30}"/>
    <dgm:cxn modelId="{F4D94534-4234-4201-B834-30533772EEC4}" type="presOf" srcId="{24A31DC8-FBD8-4C35-B336-FED156574A9D}" destId="{F1FEF0A8-31A4-4FFD-AAEA-D1DA507EC469}" srcOrd="1" destOrd="0" presId="urn:microsoft.com/office/officeart/2005/8/layout/process3"/>
    <dgm:cxn modelId="{69C36543-EAB5-4A28-87DF-2B4F9D40B6F8}" srcId="{4EBC2642-FB6C-4281-B610-AD97EDA962DD}" destId="{3157EEE5-5944-4085-A356-BEC878FD68CC}" srcOrd="0" destOrd="0" parTransId="{8668D555-EF44-4F6E-BC70-1B3A4AEAB9F7}" sibTransId="{5CBA512A-637D-44D6-B695-9ECAE3563F5B}"/>
    <dgm:cxn modelId="{AA106067-20FE-4DAF-86AF-4938E9996358}" srcId="{3157EEE5-5944-4085-A356-BEC878FD68CC}" destId="{276F6699-0EC5-4215-9F9F-2F45110D8893}" srcOrd="3" destOrd="0" parTransId="{CAFFAC59-ACCF-4035-B4F8-0D67F57E2F8A}" sibTransId="{0F5D7C0C-56D0-4206-8181-A29C8CE2DA2D}"/>
    <dgm:cxn modelId="{8F5F6767-1C58-4D18-B17D-2F36C75B6957}" type="presOf" srcId="{5CBA512A-637D-44D6-B695-9ECAE3563F5B}" destId="{2E8F1942-DD9D-4847-AACB-88D1395EC4F7}" srcOrd="1" destOrd="0" presId="urn:microsoft.com/office/officeart/2005/8/layout/process3"/>
    <dgm:cxn modelId="{C63A3176-F379-441C-B9F8-24CA1C2107AA}" type="presOf" srcId="{E0D7C5BB-8426-4048-B613-1A8E626BB286}" destId="{AC5C986A-9197-4F38-8108-A889B5F30138}" srcOrd="0" destOrd="0" presId="urn:microsoft.com/office/officeart/2005/8/layout/process3"/>
    <dgm:cxn modelId="{3CEE7B80-BF6A-455C-9173-0E36C29F4B40}" srcId="{3157EEE5-5944-4085-A356-BEC878FD68CC}" destId="{E8AC1C7A-9CBB-4E76-846E-892A4FCAD677}" srcOrd="2" destOrd="0" parTransId="{4BE75637-0A5E-440B-8233-5F603F8B7037}" sibTransId="{C429D8F7-9639-46D6-8AC9-7A9D2F6DFDE7}"/>
    <dgm:cxn modelId="{DBD14D93-F1EE-4934-A4B0-82627D73BE0E}" srcId="{4EBC2642-FB6C-4281-B610-AD97EDA962DD}" destId="{24A31DC8-FBD8-4C35-B336-FED156574A9D}" srcOrd="2" destOrd="0" parTransId="{D235373B-0E48-4C35-ADB4-3D2269F2AB40}" sibTransId="{527F31F1-9B7F-454A-922F-7DD068A81FFA}"/>
    <dgm:cxn modelId="{185B0D9E-D3A5-42F4-89CE-82B138F418BB}" type="presOf" srcId="{3157EEE5-5944-4085-A356-BEC878FD68CC}" destId="{D0517B8B-8A91-4AA3-BE11-DAC8BCF43B16}" srcOrd="1" destOrd="0" presId="urn:microsoft.com/office/officeart/2005/8/layout/process3"/>
    <dgm:cxn modelId="{610E9BA4-CBB1-4912-868E-401C062EF7D6}" type="presOf" srcId="{13D35C50-6EA1-4E73-A315-FCFC16D8B92F}" destId="{1A4C80DC-9D0E-4F15-A891-51457EE9FCC1}" srcOrd="0" destOrd="0" presId="urn:microsoft.com/office/officeart/2005/8/layout/process3"/>
    <dgm:cxn modelId="{2B890CAC-2B83-42D7-8647-738638F8DC81}" type="presOf" srcId="{492470E8-0E10-43AC-89F0-87D5B165C087}" destId="{AC5C986A-9197-4F38-8108-A889B5F30138}" srcOrd="0" destOrd="1" presId="urn:microsoft.com/office/officeart/2005/8/layout/process3"/>
    <dgm:cxn modelId="{1F61C6B3-A1B9-4899-9E55-DFFF5610C77C}" type="presOf" srcId="{E8AC1C7A-9CBB-4E76-846E-892A4FCAD677}" destId="{AC5C986A-9197-4F38-8108-A889B5F30138}" srcOrd="0" destOrd="2" presId="urn:microsoft.com/office/officeart/2005/8/layout/process3"/>
    <dgm:cxn modelId="{56D5F8B4-D677-41B6-8594-FFE499B9249C}" type="presOf" srcId="{C223C72B-43EC-45ED-89A7-5AC3E324CF8F}" destId="{1A4C80DC-9D0E-4F15-A891-51457EE9FCC1}" srcOrd="0" destOrd="1" presId="urn:microsoft.com/office/officeart/2005/8/layout/process3"/>
    <dgm:cxn modelId="{76D9FAB5-6B61-4055-874B-D87A75C803F3}" type="presOf" srcId="{77BFC7F9-F9EB-46F6-9672-F90AD50760FC}" destId="{5F0D3EB3-4953-4566-B657-4D635BD96118}" srcOrd="0" destOrd="0" presId="urn:microsoft.com/office/officeart/2005/8/layout/process3"/>
    <dgm:cxn modelId="{24C826B9-100B-4704-8FE8-BA8138035EAE}" type="presOf" srcId="{85DAE535-8466-4847-A640-7D720BBC1E30}" destId="{6488AF64-5642-420E-863B-57FA697F6D96}" srcOrd="1" destOrd="0" presId="urn:microsoft.com/office/officeart/2005/8/layout/process3"/>
    <dgm:cxn modelId="{BBF826C0-F8D9-432A-9B36-9D448B93D081}" type="presOf" srcId="{A2F393FD-2C3E-4D16-96FD-38F30D0FB1CB}" destId="{55F724B0-FB84-433B-830C-3A580EF9265A}" srcOrd="1" destOrd="0" presId="urn:microsoft.com/office/officeart/2005/8/layout/process3"/>
    <dgm:cxn modelId="{F12EC7C3-5594-40E2-A2F0-F592D39D7C62}" type="presOf" srcId="{384528A1-7AA5-439F-A010-F84B0D3357E5}" destId="{5F0D3EB3-4953-4566-B657-4D635BD96118}" srcOrd="0" destOrd="1" presId="urn:microsoft.com/office/officeart/2005/8/layout/process3"/>
    <dgm:cxn modelId="{98215ECA-2F28-4A37-9F84-BCF14C88C3AC}" type="presOf" srcId="{85DAE535-8466-4847-A640-7D720BBC1E30}" destId="{97FE4D8B-C35E-4F48-9264-0ED57E4DFA04}" srcOrd="0" destOrd="0" presId="urn:microsoft.com/office/officeart/2005/8/layout/process3"/>
    <dgm:cxn modelId="{1736DDCC-30EF-4ED9-8624-15BA11FCD5A2}" srcId="{24A31DC8-FBD8-4C35-B336-FED156574A9D}" destId="{C223C72B-43EC-45ED-89A7-5AC3E324CF8F}" srcOrd="1" destOrd="0" parTransId="{5DD1D2B5-FB4B-40B3-B810-F8C41EF60B17}" sibTransId="{03378AB2-78B6-4727-A87D-C5E1711985D6}"/>
    <dgm:cxn modelId="{5486CDCF-DA3C-4C87-8778-B93902746745}" type="presOf" srcId="{A2F393FD-2C3E-4D16-96FD-38F30D0FB1CB}" destId="{10C12161-4AF6-4DBD-B79B-F17C81ED6511}" srcOrd="0" destOrd="0" presId="urn:microsoft.com/office/officeart/2005/8/layout/process3"/>
    <dgm:cxn modelId="{A7258AD2-4EF3-461B-8F01-87EF7CA09B22}" type="presOf" srcId="{3157EEE5-5944-4085-A356-BEC878FD68CC}" destId="{23ED7AD8-BE61-47BC-9FCC-28885E0F066F}" srcOrd="0" destOrd="0" presId="urn:microsoft.com/office/officeart/2005/8/layout/process3"/>
    <dgm:cxn modelId="{A3D6B8EB-7CD4-4AF8-9E99-1801BCBBE56A}" srcId="{A2F393FD-2C3E-4D16-96FD-38F30D0FB1CB}" destId="{77BFC7F9-F9EB-46F6-9672-F90AD50760FC}" srcOrd="0" destOrd="0" parTransId="{2B2F672A-58AA-46FF-8A3D-7CD5BE833EF8}" sibTransId="{3AFF1793-04B0-482B-B4AB-297324372C83}"/>
    <dgm:cxn modelId="{38C05DEE-DC4F-40E2-AABD-0C6E0576A425}" srcId="{24A31DC8-FBD8-4C35-B336-FED156574A9D}" destId="{13D35C50-6EA1-4E73-A315-FCFC16D8B92F}" srcOrd="0" destOrd="0" parTransId="{5BB4ACA8-38A3-4443-8C12-99092D2F36BE}" sibTransId="{9DD14487-889E-4D8F-AB02-C99F2F42AD9B}"/>
    <dgm:cxn modelId="{51D782F5-EB8F-4473-8EBE-027F8BE7654B}" srcId="{3157EEE5-5944-4085-A356-BEC878FD68CC}" destId="{492470E8-0E10-43AC-89F0-87D5B165C087}" srcOrd="1" destOrd="0" parTransId="{44959993-03E6-4003-A4CB-4DF1304886F9}" sibTransId="{863CED4C-7AF6-47D8-A43C-FCA312496B23}"/>
    <dgm:cxn modelId="{4331CEB7-DBB3-4E14-8BE4-7F8D7F579A66}" type="presParOf" srcId="{6215FD0D-8A0D-4703-B12B-8F36A78A5C0A}" destId="{5568E444-D31D-4449-8D81-9597149CE86E}" srcOrd="0" destOrd="0" presId="urn:microsoft.com/office/officeart/2005/8/layout/process3"/>
    <dgm:cxn modelId="{5EC826CD-D97E-4B77-9A39-72CA19700EE0}" type="presParOf" srcId="{5568E444-D31D-4449-8D81-9597149CE86E}" destId="{23ED7AD8-BE61-47BC-9FCC-28885E0F066F}" srcOrd="0" destOrd="0" presId="urn:microsoft.com/office/officeart/2005/8/layout/process3"/>
    <dgm:cxn modelId="{C7CB753D-B40F-4954-80E9-A3DEAB336CC1}" type="presParOf" srcId="{5568E444-D31D-4449-8D81-9597149CE86E}" destId="{D0517B8B-8A91-4AA3-BE11-DAC8BCF43B16}" srcOrd="1" destOrd="0" presId="urn:microsoft.com/office/officeart/2005/8/layout/process3"/>
    <dgm:cxn modelId="{90717875-6D7A-4E45-A1EB-68ABF9D23FAA}" type="presParOf" srcId="{5568E444-D31D-4449-8D81-9597149CE86E}" destId="{AC5C986A-9197-4F38-8108-A889B5F30138}" srcOrd="2" destOrd="0" presId="urn:microsoft.com/office/officeart/2005/8/layout/process3"/>
    <dgm:cxn modelId="{EA0F0470-70E0-499B-8876-127557638897}" type="presParOf" srcId="{6215FD0D-8A0D-4703-B12B-8F36A78A5C0A}" destId="{78757A1A-9800-4766-B468-F4D8456D091F}" srcOrd="1" destOrd="0" presId="urn:microsoft.com/office/officeart/2005/8/layout/process3"/>
    <dgm:cxn modelId="{7B0E3EE4-2A28-46DF-BDDB-3A49E388416A}" type="presParOf" srcId="{78757A1A-9800-4766-B468-F4D8456D091F}" destId="{2E8F1942-DD9D-4847-AACB-88D1395EC4F7}" srcOrd="0" destOrd="0" presId="urn:microsoft.com/office/officeart/2005/8/layout/process3"/>
    <dgm:cxn modelId="{F6F9E04C-4E6F-4AFA-91BC-3072F4CE126F}" type="presParOf" srcId="{6215FD0D-8A0D-4703-B12B-8F36A78A5C0A}" destId="{3165C7E5-051B-447E-B48B-25A37D98C2FB}" srcOrd="2" destOrd="0" presId="urn:microsoft.com/office/officeart/2005/8/layout/process3"/>
    <dgm:cxn modelId="{BCF5ECDE-BE6C-4EE9-852C-02CB5A3B342A}" type="presParOf" srcId="{3165C7E5-051B-447E-B48B-25A37D98C2FB}" destId="{10C12161-4AF6-4DBD-B79B-F17C81ED6511}" srcOrd="0" destOrd="0" presId="urn:microsoft.com/office/officeart/2005/8/layout/process3"/>
    <dgm:cxn modelId="{D5F18098-8811-4C63-979A-0DAD212C48A4}" type="presParOf" srcId="{3165C7E5-051B-447E-B48B-25A37D98C2FB}" destId="{55F724B0-FB84-433B-830C-3A580EF9265A}" srcOrd="1" destOrd="0" presId="urn:microsoft.com/office/officeart/2005/8/layout/process3"/>
    <dgm:cxn modelId="{C499DB62-D1BD-493E-A0ED-3B6B2C736083}" type="presParOf" srcId="{3165C7E5-051B-447E-B48B-25A37D98C2FB}" destId="{5F0D3EB3-4953-4566-B657-4D635BD96118}" srcOrd="2" destOrd="0" presId="urn:microsoft.com/office/officeart/2005/8/layout/process3"/>
    <dgm:cxn modelId="{67011412-EFEA-4F8E-9E65-625CFB390D92}" type="presParOf" srcId="{6215FD0D-8A0D-4703-B12B-8F36A78A5C0A}" destId="{97FE4D8B-C35E-4F48-9264-0ED57E4DFA04}" srcOrd="3" destOrd="0" presId="urn:microsoft.com/office/officeart/2005/8/layout/process3"/>
    <dgm:cxn modelId="{E1843D8B-5FB0-4C95-9BDC-E77E3CBC0690}" type="presParOf" srcId="{97FE4D8B-C35E-4F48-9264-0ED57E4DFA04}" destId="{6488AF64-5642-420E-863B-57FA697F6D96}" srcOrd="0" destOrd="0" presId="urn:microsoft.com/office/officeart/2005/8/layout/process3"/>
    <dgm:cxn modelId="{4EAA25C5-9630-4805-99F7-23E67FB7D1DE}" type="presParOf" srcId="{6215FD0D-8A0D-4703-B12B-8F36A78A5C0A}" destId="{7E3EE2F1-CA0F-4950-87C8-8C32C8DEB577}" srcOrd="4" destOrd="0" presId="urn:microsoft.com/office/officeart/2005/8/layout/process3"/>
    <dgm:cxn modelId="{CC56B13A-950F-42CC-B6CF-1496932F7EA9}" type="presParOf" srcId="{7E3EE2F1-CA0F-4950-87C8-8C32C8DEB577}" destId="{6E6885C5-86FD-4110-86CC-F190A289351B}" srcOrd="0" destOrd="0" presId="urn:microsoft.com/office/officeart/2005/8/layout/process3"/>
    <dgm:cxn modelId="{D089012D-F158-4DB4-BB2C-E070A3E83177}" type="presParOf" srcId="{7E3EE2F1-CA0F-4950-87C8-8C32C8DEB577}" destId="{F1FEF0A8-31A4-4FFD-AAEA-D1DA507EC469}" srcOrd="1" destOrd="0" presId="urn:microsoft.com/office/officeart/2005/8/layout/process3"/>
    <dgm:cxn modelId="{B062E1D7-86B8-4C25-8BFE-C8254768775A}" type="presParOf" srcId="{7E3EE2F1-CA0F-4950-87C8-8C32C8DEB577}" destId="{1A4C80DC-9D0E-4F15-A891-51457EE9FCC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F0B7C70-1706-4133-8B39-645396240A6F}" type="doc">
      <dgm:prSet loTypeId="urn:microsoft.com/office/officeart/2005/8/layout/process5" loCatId="process" qsTypeId="urn:microsoft.com/office/officeart/2005/8/quickstyle/simple2" qsCatId="simple" csTypeId="urn:microsoft.com/office/officeart/2005/8/colors/accent4_1" csCatId="accent4" phldr="1"/>
      <dgm:spPr/>
      <dgm:t>
        <a:bodyPr/>
        <a:lstStyle/>
        <a:p>
          <a:endParaRPr lang="en-US"/>
        </a:p>
      </dgm:t>
    </dgm:pt>
    <dgm:pt modelId="{2B9F0E95-E2FF-4C7A-8623-DA49EB21DC49}">
      <dgm:prSet phldrT="[Text]"/>
      <dgm:spPr/>
      <dgm:t>
        <a:bodyPr/>
        <a:lstStyle/>
        <a:p>
          <a:r>
            <a:rPr lang="en-US" dirty="0"/>
            <a:t>Be an active listener</a:t>
          </a:r>
        </a:p>
      </dgm:t>
    </dgm:pt>
    <dgm:pt modelId="{AF2AB2F5-289D-4887-9736-896C7AB6F7A4}" type="parTrans" cxnId="{99C3DCB1-3169-47A1-91B0-7AF5BB45D581}">
      <dgm:prSet/>
      <dgm:spPr/>
      <dgm:t>
        <a:bodyPr/>
        <a:lstStyle/>
        <a:p>
          <a:endParaRPr lang="en-US"/>
        </a:p>
      </dgm:t>
    </dgm:pt>
    <dgm:pt modelId="{552D3300-F751-4DDC-B038-023C670F1D29}" type="sibTrans" cxnId="{99C3DCB1-3169-47A1-91B0-7AF5BB45D581}">
      <dgm:prSet/>
      <dgm:spPr>
        <a:solidFill>
          <a:schemeClr val="accent4">
            <a:lumMod val="75000"/>
          </a:schemeClr>
        </a:solidFill>
      </dgm:spPr>
      <dgm:t>
        <a:bodyPr/>
        <a:lstStyle/>
        <a:p>
          <a:endParaRPr lang="en-US" dirty="0"/>
        </a:p>
      </dgm:t>
    </dgm:pt>
    <dgm:pt modelId="{1844B307-4C1F-4470-B83F-3C5D9DC45F3F}">
      <dgm:prSet phldrT="[Text]"/>
      <dgm:spPr/>
      <dgm:t>
        <a:bodyPr/>
        <a:lstStyle/>
        <a:p>
          <a:r>
            <a:rPr lang="en-US" dirty="0"/>
            <a:t>Be alert to more than the spoken word</a:t>
          </a:r>
        </a:p>
      </dgm:t>
    </dgm:pt>
    <dgm:pt modelId="{FEE22C98-32B2-4D5C-877F-35A6F8AFA9D3}" type="parTrans" cxnId="{8AFF51D7-0F8B-4E98-8D4E-E84631AE0CE4}">
      <dgm:prSet/>
      <dgm:spPr/>
      <dgm:t>
        <a:bodyPr/>
        <a:lstStyle/>
        <a:p>
          <a:endParaRPr lang="en-US"/>
        </a:p>
      </dgm:t>
    </dgm:pt>
    <dgm:pt modelId="{1AC09968-84E4-4FDD-BBC7-6B975CD181B4}" type="sibTrans" cxnId="{8AFF51D7-0F8B-4E98-8D4E-E84631AE0CE4}">
      <dgm:prSet/>
      <dgm:spPr>
        <a:solidFill>
          <a:schemeClr val="accent4">
            <a:lumMod val="75000"/>
          </a:schemeClr>
        </a:solidFill>
      </dgm:spPr>
      <dgm:t>
        <a:bodyPr/>
        <a:lstStyle/>
        <a:p>
          <a:endParaRPr lang="en-US" dirty="0"/>
        </a:p>
      </dgm:t>
    </dgm:pt>
    <dgm:pt modelId="{5E40C9E1-4FD6-4BE3-AEC2-B033C0307741}">
      <dgm:prSet phldrT="[Text]"/>
      <dgm:spPr/>
      <dgm:t>
        <a:bodyPr/>
        <a:lstStyle/>
        <a:p>
          <a:r>
            <a:rPr lang="en-US" dirty="0"/>
            <a:t>Determine if someone is glossing over facts</a:t>
          </a:r>
        </a:p>
      </dgm:t>
    </dgm:pt>
    <dgm:pt modelId="{E6152F28-DD46-4EFD-BCE7-AF39BA3D4E3F}" type="parTrans" cxnId="{31C6901B-6706-470F-B2BF-1A3A7611A496}">
      <dgm:prSet/>
      <dgm:spPr/>
      <dgm:t>
        <a:bodyPr/>
        <a:lstStyle/>
        <a:p>
          <a:endParaRPr lang="en-US"/>
        </a:p>
      </dgm:t>
    </dgm:pt>
    <dgm:pt modelId="{C3FCAC06-4C8D-4E1B-B40A-A278AD162287}" type="sibTrans" cxnId="{31C6901B-6706-470F-B2BF-1A3A7611A496}">
      <dgm:prSet/>
      <dgm:spPr>
        <a:solidFill>
          <a:schemeClr val="accent4">
            <a:lumMod val="75000"/>
          </a:schemeClr>
        </a:solidFill>
      </dgm:spPr>
      <dgm:t>
        <a:bodyPr/>
        <a:lstStyle/>
        <a:p>
          <a:endParaRPr lang="en-US" dirty="0"/>
        </a:p>
      </dgm:t>
    </dgm:pt>
    <dgm:pt modelId="{F9012E4E-9FB6-4837-BDD1-D3CB881373E6}">
      <dgm:prSet phldrT="[Text]"/>
      <dgm:spPr/>
      <dgm:t>
        <a:bodyPr/>
        <a:lstStyle/>
        <a:p>
          <a:r>
            <a:rPr lang="en-US" dirty="0"/>
            <a:t>Be comfortable with silence</a:t>
          </a:r>
        </a:p>
      </dgm:t>
    </dgm:pt>
    <dgm:pt modelId="{83704F8A-AAA5-4950-A8D6-560300BEBDAA}" type="parTrans" cxnId="{A811CFD0-0F01-45DD-A51A-AF9FC137AAC4}">
      <dgm:prSet/>
      <dgm:spPr/>
      <dgm:t>
        <a:bodyPr/>
        <a:lstStyle/>
        <a:p>
          <a:endParaRPr lang="en-US"/>
        </a:p>
      </dgm:t>
    </dgm:pt>
    <dgm:pt modelId="{019CA157-973A-44A6-92D1-5963AC38C5DB}" type="sibTrans" cxnId="{A811CFD0-0F01-45DD-A51A-AF9FC137AAC4}">
      <dgm:prSet/>
      <dgm:spPr>
        <a:solidFill>
          <a:schemeClr val="accent4">
            <a:lumMod val="75000"/>
          </a:schemeClr>
        </a:solidFill>
      </dgm:spPr>
      <dgm:t>
        <a:bodyPr/>
        <a:lstStyle/>
        <a:p>
          <a:endParaRPr lang="en-US" dirty="0"/>
        </a:p>
      </dgm:t>
    </dgm:pt>
    <dgm:pt modelId="{A9E1BF5C-F62E-4445-8B47-0A38BDBB7C49}">
      <dgm:prSet phldrT="[Text]"/>
      <dgm:spPr/>
      <dgm:t>
        <a:bodyPr/>
        <a:lstStyle/>
        <a:p>
          <a:r>
            <a:rPr lang="en-US" dirty="0"/>
            <a:t>Don’t completely believe or disbelieve</a:t>
          </a:r>
        </a:p>
      </dgm:t>
    </dgm:pt>
    <dgm:pt modelId="{13B69079-0BD8-491B-81D9-F3C234E1EB7D}" type="parTrans" cxnId="{9423EA5B-2358-46DA-98C4-45169535B3EC}">
      <dgm:prSet/>
      <dgm:spPr/>
      <dgm:t>
        <a:bodyPr/>
        <a:lstStyle/>
        <a:p>
          <a:endParaRPr lang="en-US"/>
        </a:p>
      </dgm:t>
    </dgm:pt>
    <dgm:pt modelId="{827BA10C-A140-40DD-861E-74A7F5990DF9}" type="sibTrans" cxnId="{9423EA5B-2358-46DA-98C4-45169535B3EC}">
      <dgm:prSet/>
      <dgm:spPr>
        <a:solidFill>
          <a:schemeClr val="accent4">
            <a:lumMod val="75000"/>
          </a:schemeClr>
        </a:solidFill>
      </dgm:spPr>
      <dgm:t>
        <a:bodyPr/>
        <a:lstStyle/>
        <a:p>
          <a:endParaRPr lang="en-US" dirty="0"/>
        </a:p>
      </dgm:t>
    </dgm:pt>
    <dgm:pt modelId="{72A87BC1-35BC-4CF9-826A-155202D852EB}">
      <dgm:prSet/>
      <dgm:spPr/>
      <dgm:t>
        <a:bodyPr/>
        <a:lstStyle/>
        <a:p>
          <a:r>
            <a:rPr lang="en-US" dirty="0"/>
            <a:t>You are the interviewer</a:t>
          </a:r>
        </a:p>
      </dgm:t>
    </dgm:pt>
    <dgm:pt modelId="{64C5CDF4-8F5E-4ABC-9144-2B016C789D08}" type="parTrans" cxnId="{1E73E841-498C-4777-AE6D-80287CE12B1A}">
      <dgm:prSet/>
      <dgm:spPr/>
      <dgm:t>
        <a:bodyPr/>
        <a:lstStyle/>
        <a:p>
          <a:endParaRPr lang="en-US"/>
        </a:p>
      </dgm:t>
    </dgm:pt>
    <dgm:pt modelId="{53EC0F16-B78F-4253-90B7-661C07B691DE}" type="sibTrans" cxnId="{1E73E841-498C-4777-AE6D-80287CE12B1A}">
      <dgm:prSet/>
      <dgm:spPr>
        <a:solidFill>
          <a:schemeClr val="accent4">
            <a:lumMod val="75000"/>
          </a:schemeClr>
        </a:solidFill>
      </dgm:spPr>
      <dgm:t>
        <a:bodyPr/>
        <a:lstStyle/>
        <a:p>
          <a:endParaRPr lang="en-US" dirty="0"/>
        </a:p>
      </dgm:t>
    </dgm:pt>
    <dgm:pt modelId="{CCD41285-B053-4CDF-8E84-44F13D901B4F}">
      <dgm:prSet/>
      <dgm:spPr/>
      <dgm:t>
        <a:bodyPr/>
        <a:lstStyle/>
        <a:p>
          <a:r>
            <a:rPr lang="en-US" dirty="0"/>
            <a:t>Be alert to other problems revealed</a:t>
          </a:r>
        </a:p>
      </dgm:t>
    </dgm:pt>
    <dgm:pt modelId="{478B4B28-B96B-4D7F-8ECC-EBCDDD601197}" type="parTrans" cxnId="{BAD0762D-498A-4C21-8AD1-A8B8ECDCE1E7}">
      <dgm:prSet/>
      <dgm:spPr/>
      <dgm:t>
        <a:bodyPr/>
        <a:lstStyle/>
        <a:p>
          <a:endParaRPr lang="en-US"/>
        </a:p>
      </dgm:t>
    </dgm:pt>
    <dgm:pt modelId="{27D8C8CE-ED3D-4843-92BD-33AEFCD89C0B}" type="sibTrans" cxnId="{BAD0762D-498A-4C21-8AD1-A8B8ECDCE1E7}">
      <dgm:prSet/>
      <dgm:spPr>
        <a:solidFill>
          <a:schemeClr val="accent4">
            <a:lumMod val="75000"/>
          </a:schemeClr>
        </a:solidFill>
      </dgm:spPr>
      <dgm:t>
        <a:bodyPr/>
        <a:lstStyle/>
        <a:p>
          <a:endParaRPr lang="en-US" dirty="0"/>
        </a:p>
      </dgm:t>
    </dgm:pt>
    <dgm:pt modelId="{B11892F7-50E5-47B7-ACCC-3DC78C13FB1E}">
      <dgm:prSet/>
      <dgm:spPr/>
      <dgm:t>
        <a:bodyPr/>
        <a:lstStyle/>
        <a:p>
          <a:r>
            <a:rPr lang="en-US" dirty="0"/>
            <a:t>Stick to your agenda</a:t>
          </a:r>
        </a:p>
      </dgm:t>
    </dgm:pt>
    <dgm:pt modelId="{84892965-8BAB-4B3A-84A5-50A7C2C930C1}" type="parTrans" cxnId="{094EB8B3-8735-4312-8E52-A1A765BEB9A6}">
      <dgm:prSet/>
      <dgm:spPr/>
      <dgm:t>
        <a:bodyPr/>
        <a:lstStyle/>
        <a:p>
          <a:endParaRPr lang="en-US"/>
        </a:p>
      </dgm:t>
    </dgm:pt>
    <dgm:pt modelId="{4132AA9D-8512-41A6-9892-C9AA011AF594}" type="sibTrans" cxnId="{094EB8B3-8735-4312-8E52-A1A765BEB9A6}">
      <dgm:prSet/>
      <dgm:spPr>
        <a:solidFill>
          <a:schemeClr val="accent4">
            <a:lumMod val="75000"/>
          </a:schemeClr>
        </a:solidFill>
      </dgm:spPr>
      <dgm:t>
        <a:bodyPr/>
        <a:lstStyle/>
        <a:p>
          <a:endParaRPr lang="en-US" dirty="0"/>
        </a:p>
      </dgm:t>
    </dgm:pt>
    <dgm:pt modelId="{053F6BCF-0370-41A2-B6DA-574E40434C17}">
      <dgm:prSet/>
      <dgm:spPr/>
      <dgm:t>
        <a:bodyPr/>
        <a:lstStyle/>
        <a:p>
          <a:r>
            <a:rPr lang="en-US" dirty="0"/>
            <a:t>Stay focused on current issue</a:t>
          </a:r>
        </a:p>
      </dgm:t>
    </dgm:pt>
    <dgm:pt modelId="{F8A8F2CD-F7C5-4249-AAE7-8039684A230D}" type="parTrans" cxnId="{AB0F4327-84DA-40F3-8200-7FF456473E7F}">
      <dgm:prSet/>
      <dgm:spPr/>
      <dgm:t>
        <a:bodyPr/>
        <a:lstStyle/>
        <a:p>
          <a:endParaRPr lang="en-US"/>
        </a:p>
      </dgm:t>
    </dgm:pt>
    <dgm:pt modelId="{0AE8E230-74A5-47CF-BC9F-51EF479B9D95}" type="sibTrans" cxnId="{AB0F4327-84DA-40F3-8200-7FF456473E7F}">
      <dgm:prSet/>
      <dgm:spPr>
        <a:solidFill>
          <a:schemeClr val="accent4">
            <a:lumMod val="75000"/>
          </a:schemeClr>
        </a:solidFill>
      </dgm:spPr>
      <dgm:t>
        <a:bodyPr/>
        <a:lstStyle/>
        <a:p>
          <a:endParaRPr lang="en-US" dirty="0"/>
        </a:p>
      </dgm:t>
    </dgm:pt>
    <dgm:pt modelId="{948D4850-FE5D-49B6-B835-EAADA7029EAE}">
      <dgm:prSet/>
      <dgm:spPr/>
      <dgm:t>
        <a:bodyPr/>
        <a:lstStyle/>
        <a:p>
          <a:r>
            <a:rPr lang="en-US" dirty="0"/>
            <a:t>Know your authority</a:t>
          </a:r>
        </a:p>
      </dgm:t>
    </dgm:pt>
    <dgm:pt modelId="{53FE08DA-756D-4005-9496-244DC1EDE2EE}" type="parTrans" cxnId="{B973A0F3-28F2-420D-A265-E872C99F5869}">
      <dgm:prSet/>
      <dgm:spPr/>
      <dgm:t>
        <a:bodyPr/>
        <a:lstStyle/>
        <a:p>
          <a:endParaRPr lang="en-US"/>
        </a:p>
      </dgm:t>
    </dgm:pt>
    <dgm:pt modelId="{6C26DACC-579E-4E71-88C6-C973CEA571C5}" type="sibTrans" cxnId="{B973A0F3-28F2-420D-A265-E872C99F5869}">
      <dgm:prSet/>
      <dgm:spPr/>
      <dgm:t>
        <a:bodyPr/>
        <a:lstStyle/>
        <a:p>
          <a:endParaRPr lang="en-US"/>
        </a:p>
      </dgm:t>
    </dgm:pt>
    <dgm:pt modelId="{42B92D9D-C35C-476A-B9F2-28577EF9F4BC}" type="pres">
      <dgm:prSet presAssocID="{DF0B7C70-1706-4133-8B39-645396240A6F}" presName="diagram" presStyleCnt="0">
        <dgm:presLayoutVars>
          <dgm:dir/>
          <dgm:resizeHandles val="exact"/>
        </dgm:presLayoutVars>
      </dgm:prSet>
      <dgm:spPr/>
    </dgm:pt>
    <dgm:pt modelId="{DC2749D4-5324-47E3-877D-526F5DD331F8}" type="pres">
      <dgm:prSet presAssocID="{2B9F0E95-E2FF-4C7A-8623-DA49EB21DC49}" presName="node" presStyleLbl="node1" presStyleIdx="0" presStyleCnt="10">
        <dgm:presLayoutVars>
          <dgm:bulletEnabled val="1"/>
        </dgm:presLayoutVars>
      </dgm:prSet>
      <dgm:spPr/>
    </dgm:pt>
    <dgm:pt modelId="{DA8EB2B9-4557-4A87-91D6-8143FB32A58B}" type="pres">
      <dgm:prSet presAssocID="{552D3300-F751-4DDC-B038-023C670F1D29}" presName="sibTrans" presStyleLbl="sibTrans2D1" presStyleIdx="0" presStyleCnt="9"/>
      <dgm:spPr/>
    </dgm:pt>
    <dgm:pt modelId="{F3FEBB82-B932-4A07-9151-511C8184BAB0}" type="pres">
      <dgm:prSet presAssocID="{552D3300-F751-4DDC-B038-023C670F1D29}" presName="connectorText" presStyleLbl="sibTrans2D1" presStyleIdx="0" presStyleCnt="9"/>
      <dgm:spPr/>
    </dgm:pt>
    <dgm:pt modelId="{C401EB38-68D8-4101-982F-898003337DB7}" type="pres">
      <dgm:prSet presAssocID="{1844B307-4C1F-4470-B83F-3C5D9DC45F3F}" presName="node" presStyleLbl="node1" presStyleIdx="1" presStyleCnt="10">
        <dgm:presLayoutVars>
          <dgm:bulletEnabled val="1"/>
        </dgm:presLayoutVars>
      </dgm:prSet>
      <dgm:spPr/>
    </dgm:pt>
    <dgm:pt modelId="{DFF1D162-0199-4A54-8544-25D33823567A}" type="pres">
      <dgm:prSet presAssocID="{1AC09968-84E4-4FDD-BBC7-6B975CD181B4}" presName="sibTrans" presStyleLbl="sibTrans2D1" presStyleIdx="1" presStyleCnt="9"/>
      <dgm:spPr/>
    </dgm:pt>
    <dgm:pt modelId="{B863866F-B507-4B72-8427-549DB44E9C8C}" type="pres">
      <dgm:prSet presAssocID="{1AC09968-84E4-4FDD-BBC7-6B975CD181B4}" presName="connectorText" presStyleLbl="sibTrans2D1" presStyleIdx="1" presStyleCnt="9"/>
      <dgm:spPr/>
    </dgm:pt>
    <dgm:pt modelId="{0B274830-EDC4-4EE5-9479-8B76C0593FD7}" type="pres">
      <dgm:prSet presAssocID="{5E40C9E1-4FD6-4BE3-AEC2-B033C0307741}" presName="node" presStyleLbl="node1" presStyleIdx="2" presStyleCnt="10">
        <dgm:presLayoutVars>
          <dgm:bulletEnabled val="1"/>
        </dgm:presLayoutVars>
      </dgm:prSet>
      <dgm:spPr/>
    </dgm:pt>
    <dgm:pt modelId="{8F580F06-D875-410A-A372-7A3B5BDD3608}" type="pres">
      <dgm:prSet presAssocID="{C3FCAC06-4C8D-4E1B-B40A-A278AD162287}" presName="sibTrans" presStyleLbl="sibTrans2D1" presStyleIdx="2" presStyleCnt="9"/>
      <dgm:spPr/>
    </dgm:pt>
    <dgm:pt modelId="{484257F8-4155-444A-8040-9AB6943A1D19}" type="pres">
      <dgm:prSet presAssocID="{C3FCAC06-4C8D-4E1B-B40A-A278AD162287}" presName="connectorText" presStyleLbl="sibTrans2D1" presStyleIdx="2" presStyleCnt="9"/>
      <dgm:spPr/>
    </dgm:pt>
    <dgm:pt modelId="{739B0B9E-8183-4506-B17E-8A5EB7297CE8}" type="pres">
      <dgm:prSet presAssocID="{F9012E4E-9FB6-4837-BDD1-D3CB881373E6}" presName="node" presStyleLbl="node1" presStyleIdx="3" presStyleCnt="10">
        <dgm:presLayoutVars>
          <dgm:bulletEnabled val="1"/>
        </dgm:presLayoutVars>
      </dgm:prSet>
      <dgm:spPr/>
    </dgm:pt>
    <dgm:pt modelId="{6217E403-9740-4C03-8E81-BD0C2E0FD242}" type="pres">
      <dgm:prSet presAssocID="{019CA157-973A-44A6-92D1-5963AC38C5DB}" presName="sibTrans" presStyleLbl="sibTrans2D1" presStyleIdx="3" presStyleCnt="9"/>
      <dgm:spPr/>
    </dgm:pt>
    <dgm:pt modelId="{3B398411-8E04-4532-A778-C8CFD9E49DB7}" type="pres">
      <dgm:prSet presAssocID="{019CA157-973A-44A6-92D1-5963AC38C5DB}" presName="connectorText" presStyleLbl="sibTrans2D1" presStyleIdx="3" presStyleCnt="9"/>
      <dgm:spPr/>
    </dgm:pt>
    <dgm:pt modelId="{306A6A2B-9C97-4B7E-A85F-665986922EB9}" type="pres">
      <dgm:prSet presAssocID="{A9E1BF5C-F62E-4445-8B47-0A38BDBB7C49}" presName="node" presStyleLbl="node1" presStyleIdx="4" presStyleCnt="10">
        <dgm:presLayoutVars>
          <dgm:bulletEnabled val="1"/>
        </dgm:presLayoutVars>
      </dgm:prSet>
      <dgm:spPr/>
    </dgm:pt>
    <dgm:pt modelId="{7037A736-3636-4C85-BFDC-D3036457184F}" type="pres">
      <dgm:prSet presAssocID="{827BA10C-A140-40DD-861E-74A7F5990DF9}" presName="sibTrans" presStyleLbl="sibTrans2D1" presStyleIdx="4" presStyleCnt="9"/>
      <dgm:spPr/>
    </dgm:pt>
    <dgm:pt modelId="{F9930C2E-4490-43D0-9A87-5C03C0CA3F30}" type="pres">
      <dgm:prSet presAssocID="{827BA10C-A140-40DD-861E-74A7F5990DF9}" presName="connectorText" presStyleLbl="sibTrans2D1" presStyleIdx="4" presStyleCnt="9"/>
      <dgm:spPr/>
    </dgm:pt>
    <dgm:pt modelId="{6682537F-0505-490D-A78D-3B23B254A48E}" type="pres">
      <dgm:prSet presAssocID="{72A87BC1-35BC-4CF9-826A-155202D852EB}" presName="node" presStyleLbl="node1" presStyleIdx="5" presStyleCnt="10">
        <dgm:presLayoutVars>
          <dgm:bulletEnabled val="1"/>
        </dgm:presLayoutVars>
      </dgm:prSet>
      <dgm:spPr/>
    </dgm:pt>
    <dgm:pt modelId="{02CFA779-F596-46DD-ADD8-E7EA390E74EC}" type="pres">
      <dgm:prSet presAssocID="{53EC0F16-B78F-4253-90B7-661C07B691DE}" presName="sibTrans" presStyleLbl="sibTrans2D1" presStyleIdx="5" presStyleCnt="9"/>
      <dgm:spPr/>
    </dgm:pt>
    <dgm:pt modelId="{6E1CB229-EB91-4BC4-BB37-335CB961F695}" type="pres">
      <dgm:prSet presAssocID="{53EC0F16-B78F-4253-90B7-661C07B691DE}" presName="connectorText" presStyleLbl="sibTrans2D1" presStyleIdx="5" presStyleCnt="9"/>
      <dgm:spPr/>
    </dgm:pt>
    <dgm:pt modelId="{7545E857-6DF6-4437-9AD0-5D077D73042B}" type="pres">
      <dgm:prSet presAssocID="{CCD41285-B053-4CDF-8E84-44F13D901B4F}" presName="node" presStyleLbl="node1" presStyleIdx="6" presStyleCnt="10">
        <dgm:presLayoutVars>
          <dgm:bulletEnabled val="1"/>
        </dgm:presLayoutVars>
      </dgm:prSet>
      <dgm:spPr/>
    </dgm:pt>
    <dgm:pt modelId="{148D4925-30D5-4ACD-8F2F-57DA98DDF8E9}" type="pres">
      <dgm:prSet presAssocID="{27D8C8CE-ED3D-4843-92BD-33AEFCD89C0B}" presName="sibTrans" presStyleLbl="sibTrans2D1" presStyleIdx="6" presStyleCnt="9"/>
      <dgm:spPr/>
    </dgm:pt>
    <dgm:pt modelId="{877242A9-EEC7-4E48-94C5-71A13B95113D}" type="pres">
      <dgm:prSet presAssocID="{27D8C8CE-ED3D-4843-92BD-33AEFCD89C0B}" presName="connectorText" presStyleLbl="sibTrans2D1" presStyleIdx="6" presStyleCnt="9"/>
      <dgm:spPr/>
    </dgm:pt>
    <dgm:pt modelId="{4D31BD9A-8FA2-4B68-861E-DB85EEF50FE5}" type="pres">
      <dgm:prSet presAssocID="{B11892F7-50E5-47B7-ACCC-3DC78C13FB1E}" presName="node" presStyleLbl="node1" presStyleIdx="7" presStyleCnt="10">
        <dgm:presLayoutVars>
          <dgm:bulletEnabled val="1"/>
        </dgm:presLayoutVars>
      </dgm:prSet>
      <dgm:spPr/>
    </dgm:pt>
    <dgm:pt modelId="{630B0740-9DAF-4EF3-B3E7-3DDC7B03C0A2}" type="pres">
      <dgm:prSet presAssocID="{4132AA9D-8512-41A6-9892-C9AA011AF594}" presName="sibTrans" presStyleLbl="sibTrans2D1" presStyleIdx="7" presStyleCnt="9"/>
      <dgm:spPr/>
    </dgm:pt>
    <dgm:pt modelId="{04AF1CBE-E0C5-4F28-B25A-C62867B36BAC}" type="pres">
      <dgm:prSet presAssocID="{4132AA9D-8512-41A6-9892-C9AA011AF594}" presName="connectorText" presStyleLbl="sibTrans2D1" presStyleIdx="7" presStyleCnt="9"/>
      <dgm:spPr/>
    </dgm:pt>
    <dgm:pt modelId="{14F43B4C-03CE-4871-9C1F-3C9262E231B3}" type="pres">
      <dgm:prSet presAssocID="{053F6BCF-0370-41A2-B6DA-574E40434C17}" presName="node" presStyleLbl="node1" presStyleIdx="8" presStyleCnt="10">
        <dgm:presLayoutVars>
          <dgm:bulletEnabled val="1"/>
        </dgm:presLayoutVars>
      </dgm:prSet>
      <dgm:spPr/>
    </dgm:pt>
    <dgm:pt modelId="{649DC72E-8603-4615-B0F4-329FBB4766AF}" type="pres">
      <dgm:prSet presAssocID="{0AE8E230-74A5-47CF-BC9F-51EF479B9D95}" presName="sibTrans" presStyleLbl="sibTrans2D1" presStyleIdx="8" presStyleCnt="9"/>
      <dgm:spPr/>
    </dgm:pt>
    <dgm:pt modelId="{8C834E49-D0FA-45DF-A1E0-7199C923ABB4}" type="pres">
      <dgm:prSet presAssocID="{0AE8E230-74A5-47CF-BC9F-51EF479B9D95}" presName="connectorText" presStyleLbl="sibTrans2D1" presStyleIdx="8" presStyleCnt="9"/>
      <dgm:spPr/>
    </dgm:pt>
    <dgm:pt modelId="{972AFF10-7D6A-447F-930C-2B3E2FE6ABC5}" type="pres">
      <dgm:prSet presAssocID="{948D4850-FE5D-49B6-B835-EAADA7029EAE}" presName="node" presStyleLbl="node1" presStyleIdx="9" presStyleCnt="10">
        <dgm:presLayoutVars>
          <dgm:bulletEnabled val="1"/>
        </dgm:presLayoutVars>
      </dgm:prSet>
      <dgm:spPr/>
    </dgm:pt>
  </dgm:ptLst>
  <dgm:cxnLst>
    <dgm:cxn modelId="{31C6901B-6706-470F-B2BF-1A3A7611A496}" srcId="{DF0B7C70-1706-4133-8B39-645396240A6F}" destId="{5E40C9E1-4FD6-4BE3-AEC2-B033C0307741}" srcOrd="2" destOrd="0" parTransId="{E6152F28-DD46-4EFD-BCE7-AF39BA3D4E3F}" sibTransId="{C3FCAC06-4C8D-4E1B-B40A-A278AD162287}"/>
    <dgm:cxn modelId="{542C3F1D-76A4-4957-AA73-36ECE15A2BDE}" type="presOf" srcId="{053F6BCF-0370-41A2-B6DA-574E40434C17}" destId="{14F43B4C-03CE-4871-9C1F-3C9262E231B3}" srcOrd="0" destOrd="0" presId="urn:microsoft.com/office/officeart/2005/8/layout/process5"/>
    <dgm:cxn modelId="{006A1D25-612E-47F7-B62C-7BDBB40883D3}" type="presOf" srcId="{552D3300-F751-4DDC-B038-023C670F1D29}" destId="{F3FEBB82-B932-4A07-9151-511C8184BAB0}" srcOrd="1" destOrd="0" presId="urn:microsoft.com/office/officeart/2005/8/layout/process5"/>
    <dgm:cxn modelId="{AB0F4327-84DA-40F3-8200-7FF456473E7F}" srcId="{DF0B7C70-1706-4133-8B39-645396240A6F}" destId="{053F6BCF-0370-41A2-B6DA-574E40434C17}" srcOrd="8" destOrd="0" parTransId="{F8A8F2CD-F7C5-4249-AAE7-8039684A230D}" sibTransId="{0AE8E230-74A5-47CF-BC9F-51EF479B9D95}"/>
    <dgm:cxn modelId="{3973352C-6AF6-4419-A5B3-E1BC0F6C5A3E}" type="presOf" srcId="{1AC09968-84E4-4FDD-BBC7-6B975CD181B4}" destId="{DFF1D162-0199-4A54-8544-25D33823567A}" srcOrd="0" destOrd="0" presId="urn:microsoft.com/office/officeart/2005/8/layout/process5"/>
    <dgm:cxn modelId="{BAD0762D-498A-4C21-8AD1-A8B8ECDCE1E7}" srcId="{DF0B7C70-1706-4133-8B39-645396240A6F}" destId="{CCD41285-B053-4CDF-8E84-44F13D901B4F}" srcOrd="6" destOrd="0" parTransId="{478B4B28-B96B-4D7F-8ECC-EBCDDD601197}" sibTransId="{27D8C8CE-ED3D-4843-92BD-33AEFCD89C0B}"/>
    <dgm:cxn modelId="{86A23631-D14E-44EF-9BBA-C3040982E58F}" type="presOf" srcId="{C3FCAC06-4C8D-4E1B-B40A-A278AD162287}" destId="{8F580F06-D875-410A-A372-7A3B5BDD3608}" srcOrd="0" destOrd="0" presId="urn:microsoft.com/office/officeart/2005/8/layout/process5"/>
    <dgm:cxn modelId="{73062633-72AA-4913-8EBC-2786704FB874}" type="presOf" srcId="{53EC0F16-B78F-4253-90B7-661C07B691DE}" destId="{6E1CB229-EB91-4BC4-BB37-335CB961F695}" srcOrd="1" destOrd="0" presId="urn:microsoft.com/office/officeart/2005/8/layout/process5"/>
    <dgm:cxn modelId="{F4A33133-60ED-4A50-A02B-63A0A6BC322F}" type="presOf" srcId="{DF0B7C70-1706-4133-8B39-645396240A6F}" destId="{42B92D9D-C35C-476A-B9F2-28577EF9F4BC}" srcOrd="0" destOrd="0" presId="urn:microsoft.com/office/officeart/2005/8/layout/process5"/>
    <dgm:cxn modelId="{7583F435-8D2A-4429-898B-384D9AF66E38}" type="presOf" srcId="{4132AA9D-8512-41A6-9892-C9AA011AF594}" destId="{630B0740-9DAF-4EF3-B3E7-3DDC7B03C0A2}" srcOrd="0" destOrd="0" presId="urn:microsoft.com/office/officeart/2005/8/layout/process5"/>
    <dgm:cxn modelId="{FF240A36-522F-43F8-8197-E552BF1F0406}" type="presOf" srcId="{F9012E4E-9FB6-4837-BDD1-D3CB881373E6}" destId="{739B0B9E-8183-4506-B17E-8A5EB7297CE8}" srcOrd="0" destOrd="0" presId="urn:microsoft.com/office/officeart/2005/8/layout/process5"/>
    <dgm:cxn modelId="{1A86303A-6FCB-4E1D-9459-76DFDFE9E811}" type="presOf" srcId="{552D3300-F751-4DDC-B038-023C670F1D29}" destId="{DA8EB2B9-4557-4A87-91D6-8143FB32A58B}" srcOrd="0" destOrd="0" presId="urn:microsoft.com/office/officeart/2005/8/layout/process5"/>
    <dgm:cxn modelId="{A45A5F40-4888-4C8E-9F95-131E5CB58AB5}" type="presOf" srcId="{B11892F7-50E5-47B7-ACCC-3DC78C13FB1E}" destId="{4D31BD9A-8FA2-4B68-861E-DB85EEF50FE5}" srcOrd="0" destOrd="0" presId="urn:microsoft.com/office/officeart/2005/8/layout/process5"/>
    <dgm:cxn modelId="{9423EA5B-2358-46DA-98C4-45169535B3EC}" srcId="{DF0B7C70-1706-4133-8B39-645396240A6F}" destId="{A9E1BF5C-F62E-4445-8B47-0A38BDBB7C49}" srcOrd="4" destOrd="0" parTransId="{13B69079-0BD8-491B-81D9-F3C234E1EB7D}" sibTransId="{827BA10C-A140-40DD-861E-74A7F5990DF9}"/>
    <dgm:cxn modelId="{1E73E841-498C-4777-AE6D-80287CE12B1A}" srcId="{DF0B7C70-1706-4133-8B39-645396240A6F}" destId="{72A87BC1-35BC-4CF9-826A-155202D852EB}" srcOrd="5" destOrd="0" parTransId="{64C5CDF4-8F5E-4ABC-9144-2B016C789D08}" sibTransId="{53EC0F16-B78F-4253-90B7-661C07B691DE}"/>
    <dgm:cxn modelId="{45CE1C63-5644-48AC-B313-EEC78859B9FB}" type="presOf" srcId="{1AC09968-84E4-4FDD-BBC7-6B975CD181B4}" destId="{B863866F-B507-4B72-8427-549DB44E9C8C}" srcOrd="1" destOrd="0" presId="urn:microsoft.com/office/officeart/2005/8/layout/process5"/>
    <dgm:cxn modelId="{1BE05466-3F76-4AA4-B61B-72DF2458F461}" type="presOf" srcId="{1844B307-4C1F-4470-B83F-3C5D9DC45F3F}" destId="{C401EB38-68D8-4101-982F-898003337DB7}" srcOrd="0" destOrd="0" presId="urn:microsoft.com/office/officeart/2005/8/layout/process5"/>
    <dgm:cxn modelId="{94057A66-1DA9-4280-829A-A7307FD35996}" type="presOf" srcId="{019CA157-973A-44A6-92D1-5963AC38C5DB}" destId="{3B398411-8E04-4532-A778-C8CFD9E49DB7}" srcOrd="1" destOrd="0" presId="urn:microsoft.com/office/officeart/2005/8/layout/process5"/>
    <dgm:cxn modelId="{8CEB9D4A-3BE0-4D2C-ADB3-ECFFF6835DBE}" type="presOf" srcId="{53EC0F16-B78F-4253-90B7-661C07B691DE}" destId="{02CFA779-F596-46DD-ADD8-E7EA390E74EC}" srcOrd="0" destOrd="0" presId="urn:microsoft.com/office/officeart/2005/8/layout/process5"/>
    <dgm:cxn modelId="{D438F350-8F88-45DB-90A2-2FA6D0AA1B4C}" type="presOf" srcId="{5E40C9E1-4FD6-4BE3-AEC2-B033C0307741}" destId="{0B274830-EDC4-4EE5-9479-8B76C0593FD7}" srcOrd="0" destOrd="0" presId="urn:microsoft.com/office/officeart/2005/8/layout/process5"/>
    <dgm:cxn modelId="{9D5D9C51-A2DF-4F07-A37C-7B0E714D216B}" type="presOf" srcId="{948D4850-FE5D-49B6-B835-EAADA7029EAE}" destId="{972AFF10-7D6A-447F-930C-2B3E2FE6ABC5}" srcOrd="0" destOrd="0" presId="urn:microsoft.com/office/officeart/2005/8/layout/process5"/>
    <dgm:cxn modelId="{20B4A855-E1F6-4C0E-AA7F-789368695797}" type="presOf" srcId="{72A87BC1-35BC-4CF9-826A-155202D852EB}" destId="{6682537F-0505-490D-A78D-3B23B254A48E}" srcOrd="0" destOrd="0" presId="urn:microsoft.com/office/officeart/2005/8/layout/process5"/>
    <dgm:cxn modelId="{A91C7E76-BF98-4C85-AAA0-C49A7FA5ED52}" type="presOf" srcId="{827BA10C-A140-40DD-861E-74A7F5990DF9}" destId="{F9930C2E-4490-43D0-9A87-5C03C0CA3F30}" srcOrd="1" destOrd="0" presId="urn:microsoft.com/office/officeart/2005/8/layout/process5"/>
    <dgm:cxn modelId="{4875938C-4EFA-4285-A9C9-6EA039D53E05}" type="presOf" srcId="{A9E1BF5C-F62E-4445-8B47-0A38BDBB7C49}" destId="{306A6A2B-9C97-4B7E-A85F-665986922EB9}" srcOrd="0" destOrd="0" presId="urn:microsoft.com/office/officeart/2005/8/layout/process5"/>
    <dgm:cxn modelId="{C128BF8D-ACE8-4356-A77C-13CDFD9F1155}" type="presOf" srcId="{0AE8E230-74A5-47CF-BC9F-51EF479B9D95}" destId="{649DC72E-8603-4615-B0F4-329FBB4766AF}" srcOrd="0" destOrd="0" presId="urn:microsoft.com/office/officeart/2005/8/layout/process5"/>
    <dgm:cxn modelId="{A3674D90-8AA5-45E2-997A-2A16720BF758}" type="presOf" srcId="{0AE8E230-74A5-47CF-BC9F-51EF479B9D95}" destId="{8C834E49-D0FA-45DF-A1E0-7199C923ABB4}" srcOrd="1" destOrd="0" presId="urn:microsoft.com/office/officeart/2005/8/layout/process5"/>
    <dgm:cxn modelId="{C737DCA2-D8DE-4FE0-BB0D-727649E03EEC}" type="presOf" srcId="{CCD41285-B053-4CDF-8E84-44F13D901B4F}" destId="{7545E857-6DF6-4437-9AD0-5D077D73042B}" srcOrd="0" destOrd="0" presId="urn:microsoft.com/office/officeart/2005/8/layout/process5"/>
    <dgm:cxn modelId="{5C2748A9-9BFB-47BB-93D2-45F555F4808F}" type="presOf" srcId="{4132AA9D-8512-41A6-9892-C9AA011AF594}" destId="{04AF1CBE-E0C5-4F28-B25A-C62867B36BAC}" srcOrd="1" destOrd="0" presId="urn:microsoft.com/office/officeart/2005/8/layout/process5"/>
    <dgm:cxn modelId="{99C3DCB1-3169-47A1-91B0-7AF5BB45D581}" srcId="{DF0B7C70-1706-4133-8B39-645396240A6F}" destId="{2B9F0E95-E2FF-4C7A-8623-DA49EB21DC49}" srcOrd="0" destOrd="0" parTransId="{AF2AB2F5-289D-4887-9736-896C7AB6F7A4}" sibTransId="{552D3300-F751-4DDC-B038-023C670F1D29}"/>
    <dgm:cxn modelId="{094EB8B3-8735-4312-8E52-A1A765BEB9A6}" srcId="{DF0B7C70-1706-4133-8B39-645396240A6F}" destId="{B11892F7-50E5-47B7-ACCC-3DC78C13FB1E}" srcOrd="7" destOrd="0" parTransId="{84892965-8BAB-4B3A-84A5-50A7C2C930C1}" sibTransId="{4132AA9D-8512-41A6-9892-C9AA011AF594}"/>
    <dgm:cxn modelId="{1D4124BB-DA50-46F9-8090-C5C88ED0DB20}" type="presOf" srcId="{27D8C8CE-ED3D-4843-92BD-33AEFCD89C0B}" destId="{148D4925-30D5-4ACD-8F2F-57DA98DDF8E9}" srcOrd="0" destOrd="0" presId="urn:microsoft.com/office/officeart/2005/8/layout/process5"/>
    <dgm:cxn modelId="{4ABB21C2-0358-4E34-9B1F-AF3766548558}" type="presOf" srcId="{2B9F0E95-E2FF-4C7A-8623-DA49EB21DC49}" destId="{DC2749D4-5324-47E3-877D-526F5DD331F8}" srcOrd="0" destOrd="0" presId="urn:microsoft.com/office/officeart/2005/8/layout/process5"/>
    <dgm:cxn modelId="{0C3E2BCE-CB89-4EB2-A6FE-F83F630EA048}" type="presOf" srcId="{827BA10C-A140-40DD-861E-74A7F5990DF9}" destId="{7037A736-3636-4C85-BFDC-D3036457184F}" srcOrd="0" destOrd="0" presId="urn:microsoft.com/office/officeart/2005/8/layout/process5"/>
    <dgm:cxn modelId="{A811CFD0-0F01-45DD-A51A-AF9FC137AAC4}" srcId="{DF0B7C70-1706-4133-8B39-645396240A6F}" destId="{F9012E4E-9FB6-4837-BDD1-D3CB881373E6}" srcOrd="3" destOrd="0" parTransId="{83704F8A-AAA5-4950-A8D6-560300BEBDAA}" sibTransId="{019CA157-973A-44A6-92D1-5963AC38C5DB}"/>
    <dgm:cxn modelId="{8D0DFDD3-FBE0-4413-8B98-D350EBEA88D5}" type="presOf" srcId="{019CA157-973A-44A6-92D1-5963AC38C5DB}" destId="{6217E403-9740-4C03-8E81-BD0C2E0FD242}" srcOrd="0" destOrd="0" presId="urn:microsoft.com/office/officeart/2005/8/layout/process5"/>
    <dgm:cxn modelId="{8AFF51D7-0F8B-4E98-8D4E-E84631AE0CE4}" srcId="{DF0B7C70-1706-4133-8B39-645396240A6F}" destId="{1844B307-4C1F-4470-B83F-3C5D9DC45F3F}" srcOrd="1" destOrd="0" parTransId="{FEE22C98-32B2-4D5C-877F-35A6F8AFA9D3}" sibTransId="{1AC09968-84E4-4FDD-BBC7-6B975CD181B4}"/>
    <dgm:cxn modelId="{43A6C0D9-0DA3-40DF-88CA-427AD5ACA1A1}" type="presOf" srcId="{C3FCAC06-4C8D-4E1B-B40A-A278AD162287}" destId="{484257F8-4155-444A-8040-9AB6943A1D19}" srcOrd="1" destOrd="0" presId="urn:microsoft.com/office/officeart/2005/8/layout/process5"/>
    <dgm:cxn modelId="{C3A328DA-3C30-4068-83C8-EBE79B2419CA}" type="presOf" srcId="{27D8C8CE-ED3D-4843-92BD-33AEFCD89C0B}" destId="{877242A9-EEC7-4E48-94C5-71A13B95113D}" srcOrd="1" destOrd="0" presId="urn:microsoft.com/office/officeart/2005/8/layout/process5"/>
    <dgm:cxn modelId="{B973A0F3-28F2-420D-A265-E872C99F5869}" srcId="{DF0B7C70-1706-4133-8B39-645396240A6F}" destId="{948D4850-FE5D-49B6-B835-EAADA7029EAE}" srcOrd="9" destOrd="0" parTransId="{53FE08DA-756D-4005-9496-244DC1EDE2EE}" sibTransId="{6C26DACC-579E-4E71-88C6-C973CEA571C5}"/>
    <dgm:cxn modelId="{D3B46679-B783-459F-8CD4-C5D8F4FC1CBF}" type="presParOf" srcId="{42B92D9D-C35C-476A-B9F2-28577EF9F4BC}" destId="{DC2749D4-5324-47E3-877D-526F5DD331F8}" srcOrd="0" destOrd="0" presId="urn:microsoft.com/office/officeart/2005/8/layout/process5"/>
    <dgm:cxn modelId="{6E66BD95-7BE5-4C27-82C5-A4AB56EC26B4}" type="presParOf" srcId="{42B92D9D-C35C-476A-B9F2-28577EF9F4BC}" destId="{DA8EB2B9-4557-4A87-91D6-8143FB32A58B}" srcOrd="1" destOrd="0" presId="urn:microsoft.com/office/officeart/2005/8/layout/process5"/>
    <dgm:cxn modelId="{C34144B8-EFD6-4520-B0F4-A72F2E80CD93}" type="presParOf" srcId="{DA8EB2B9-4557-4A87-91D6-8143FB32A58B}" destId="{F3FEBB82-B932-4A07-9151-511C8184BAB0}" srcOrd="0" destOrd="0" presId="urn:microsoft.com/office/officeart/2005/8/layout/process5"/>
    <dgm:cxn modelId="{264318C7-D200-45C0-8E55-321B54E7A4D3}" type="presParOf" srcId="{42B92D9D-C35C-476A-B9F2-28577EF9F4BC}" destId="{C401EB38-68D8-4101-982F-898003337DB7}" srcOrd="2" destOrd="0" presId="urn:microsoft.com/office/officeart/2005/8/layout/process5"/>
    <dgm:cxn modelId="{9F579209-F2C8-4597-B9EF-0D5042101547}" type="presParOf" srcId="{42B92D9D-C35C-476A-B9F2-28577EF9F4BC}" destId="{DFF1D162-0199-4A54-8544-25D33823567A}" srcOrd="3" destOrd="0" presId="urn:microsoft.com/office/officeart/2005/8/layout/process5"/>
    <dgm:cxn modelId="{608FDA75-2DC0-47F6-9125-7E34938368F3}" type="presParOf" srcId="{DFF1D162-0199-4A54-8544-25D33823567A}" destId="{B863866F-B507-4B72-8427-549DB44E9C8C}" srcOrd="0" destOrd="0" presId="urn:microsoft.com/office/officeart/2005/8/layout/process5"/>
    <dgm:cxn modelId="{C9C2B236-E212-461C-ACE0-CEB8530CA386}" type="presParOf" srcId="{42B92D9D-C35C-476A-B9F2-28577EF9F4BC}" destId="{0B274830-EDC4-4EE5-9479-8B76C0593FD7}" srcOrd="4" destOrd="0" presId="urn:microsoft.com/office/officeart/2005/8/layout/process5"/>
    <dgm:cxn modelId="{9B568C19-F78A-4E2F-B918-7475CA9D1587}" type="presParOf" srcId="{42B92D9D-C35C-476A-B9F2-28577EF9F4BC}" destId="{8F580F06-D875-410A-A372-7A3B5BDD3608}" srcOrd="5" destOrd="0" presId="urn:microsoft.com/office/officeart/2005/8/layout/process5"/>
    <dgm:cxn modelId="{5FF67A8D-4FB9-4810-BD65-0DEAA92C89AF}" type="presParOf" srcId="{8F580F06-D875-410A-A372-7A3B5BDD3608}" destId="{484257F8-4155-444A-8040-9AB6943A1D19}" srcOrd="0" destOrd="0" presId="urn:microsoft.com/office/officeart/2005/8/layout/process5"/>
    <dgm:cxn modelId="{88A685DD-6080-436D-81E6-274820B5CDC6}" type="presParOf" srcId="{42B92D9D-C35C-476A-B9F2-28577EF9F4BC}" destId="{739B0B9E-8183-4506-B17E-8A5EB7297CE8}" srcOrd="6" destOrd="0" presId="urn:microsoft.com/office/officeart/2005/8/layout/process5"/>
    <dgm:cxn modelId="{EA7BAC3C-A229-4255-A89E-851F70B7CEDD}" type="presParOf" srcId="{42B92D9D-C35C-476A-B9F2-28577EF9F4BC}" destId="{6217E403-9740-4C03-8E81-BD0C2E0FD242}" srcOrd="7" destOrd="0" presId="urn:microsoft.com/office/officeart/2005/8/layout/process5"/>
    <dgm:cxn modelId="{49AAC35F-AC0F-403D-92A1-5F07F796AE54}" type="presParOf" srcId="{6217E403-9740-4C03-8E81-BD0C2E0FD242}" destId="{3B398411-8E04-4532-A778-C8CFD9E49DB7}" srcOrd="0" destOrd="0" presId="urn:microsoft.com/office/officeart/2005/8/layout/process5"/>
    <dgm:cxn modelId="{71C49A92-B379-4607-AFEA-08DAE0117448}" type="presParOf" srcId="{42B92D9D-C35C-476A-B9F2-28577EF9F4BC}" destId="{306A6A2B-9C97-4B7E-A85F-665986922EB9}" srcOrd="8" destOrd="0" presId="urn:microsoft.com/office/officeart/2005/8/layout/process5"/>
    <dgm:cxn modelId="{8FC618AB-6AC0-4F6E-9AFD-F189337B9AE2}" type="presParOf" srcId="{42B92D9D-C35C-476A-B9F2-28577EF9F4BC}" destId="{7037A736-3636-4C85-BFDC-D3036457184F}" srcOrd="9" destOrd="0" presId="urn:microsoft.com/office/officeart/2005/8/layout/process5"/>
    <dgm:cxn modelId="{7108C685-1B5A-474C-93A8-B489E063958E}" type="presParOf" srcId="{7037A736-3636-4C85-BFDC-D3036457184F}" destId="{F9930C2E-4490-43D0-9A87-5C03C0CA3F30}" srcOrd="0" destOrd="0" presId="urn:microsoft.com/office/officeart/2005/8/layout/process5"/>
    <dgm:cxn modelId="{9C5F7CBB-7C55-48F5-ABCD-4DD963E7466C}" type="presParOf" srcId="{42B92D9D-C35C-476A-B9F2-28577EF9F4BC}" destId="{6682537F-0505-490D-A78D-3B23B254A48E}" srcOrd="10" destOrd="0" presId="urn:microsoft.com/office/officeart/2005/8/layout/process5"/>
    <dgm:cxn modelId="{D36EB6FC-04E1-40DA-A2AB-02A4845C7772}" type="presParOf" srcId="{42B92D9D-C35C-476A-B9F2-28577EF9F4BC}" destId="{02CFA779-F596-46DD-ADD8-E7EA390E74EC}" srcOrd="11" destOrd="0" presId="urn:microsoft.com/office/officeart/2005/8/layout/process5"/>
    <dgm:cxn modelId="{0EADD7DC-0C5D-4553-9ED6-0CFBB6CDB256}" type="presParOf" srcId="{02CFA779-F596-46DD-ADD8-E7EA390E74EC}" destId="{6E1CB229-EB91-4BC4-BB37-335CB961F695}" srcOrd="0" destOrd="0" presId="urn:microsoft.com/office/officeart/2005/8/layout/process5"/>
    <dgm:cxn modelId="{EE469454-96B7-4DA6-AF17-78A3335C4D25}" type="presParOf" srcId="{42B92D9D-C35C-476A-B9F2-28577EF9F4BC}" destId="{7545E857-6DF6-4437-9AD0-5D077D73042B}" srcOrd="12" destOrd="0" presId="urn:microsoft.com/office/officeart/2005/8/layout/process5"/>
    <dgm:cxn modelId="{06B77D02-6CA0-49DB-9ACB-D15B0ABA2827}" type="presParOf" srcId="{42B92D9D-C35C-476A-B9F2-28577EF9F4BC}" destId="{148D4925-30D5-4ACD-8F2F-57DA98DDF8E9}" srcOrd="13" destOrd="0" presId="urn:microsoft.com/office/officeart/2005/8/layout/process5"/>
    <dgm:cxn modelId="{0E9C07DF-C90B-432B-B96E-245888C8D8F4}" type="presParOf" srcId="{148D4925-30D5-4ACD-8F2F-57DA98DDF8E9}" destId="{877242A9-EEC7-4E48-94C5-71A13B95113D}" srcOrd="0" destOrd="0" presId="urn:microsoft.com/office/officeart/2005/8/layout/process5"/>
    <dgm:cxn modelId="{AB179103-141F-44FF-9AE3-B7717A16450E}" type="presParOf" srcId="{42B92D9D-C35C-476A-B9F2-28577EF9F4BC}" destId="{4D31BD9A-8FA2-4B68-861E-DB85EEF50FE5}" srcOrd="14" destOrd="0" presId="urn:microsoft.com/office/officeart/2005/8/layout/process5"/>
    <dgm:cxn modelId="{0E94D6CE-4277-4FA2-B8AA-9F07024D2DDD}" type="presParOf" srcId="{42B92D9D-C35C-476A-B9F2-28577EF9F4BC}" destId="{630B0740-9DAF-4EF3-B3E7-3DDC7B03C0A2}" srcOrd="15" destOrd="0" presId="urn:microsoft.com/office/officeart/2005/8/layout/process5"/>
    <dgm:cxn modelId="{DA8D794A-9911-4040-B6E3-3419A34E1DF3}" type="presParOf" srcId="{630B0740-9DAF-4EF3-B3E7-3DDC7B03C0A2}" destId="{04AF1CBE-E0C5-4F28-B25A-C62867B36BAC}" srcOrd="0" destOrd="0" presId="urn:microsoft.com/office/officeart/2005/8/layout/process5"/>
    <dgm:cxn modelId="{1820CE8C-0D5B-48EC-8482-EAD22D278656}" type="presParOf" srcId="{42B92D9D-C35C-476A-B9F2-28577EF9F4BC}" destId="{14F43B4C-03CE-4871-9C1F-3C9262E231B3}" srcOrd="16" destOrd="0" presId="urn:microsoft.com/office/officeart/2005/8/layout/process5"/>
    <dgm:cxn modelId="{2DF743CB-238A-4A79-836B-163CAC73FC62}" type="presParOf" srcId="{42B92D9D-C35C-476A-B9F2-28577EF9F4BC}" destId="{649DC72E-8603-4615-B0F4-329FBB4766AF}" srcOrd="17" destOrd="0" presId="urn:microsoft.com/office/officeart/2005/8/layout/process5"/>
    <dgm:cxn modelId="{F3B373BA-DFBA-49CE-A967-9404DEC6208A}" type="presParOf" srcId="{649DC72E-8603-4615-B0F4-329FBB4766AF}" destId="{8C834E49-D0FA-45DF-A1E0-7199C923ABB4}" srcOrd="0" destOrd="0" presId="urn:microsoft.com/office/officeart/2005/8/layout/process5"/>
    <dgm:cxn modelId="{2C1A9D10-46AD-4BB6-9799-FCE0DDAC311C}" type="presParOf" srcId="{42B92D9D-C35C-476A-B9F2-28577EF9F4BC}" destId="{972AFF10-7D6A-447F-930C-2B3E2FE6ABC5}" srcOrd="1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0B7C70-1706-4133-8B39-645396240A6F}" type="doc">
      <dgm:prSet loTypeId="urn:microsoft.com/office/officeart/2005/8/layout/bProcess4" loCatId="process" qsTypeId="urn:microsoft.com/office/officeart/2005/8/quickstyle/simple2" qsCatId="simple" csTypeId="urn:microsoft.com/office/officeart/2005/8/colors/accent4_1" csCatId="accent4" phldr="1"/>
      <dgm:spPr/>
      <dgm:t>
        <a:bodyPr/>
        <a:lstStyle/>
        <a:p>
          <a:endParaRPr lang="en-US"/>
        </a:p>
      </dgm:t>
    </dgm:pt>
    <dgm:pt modelId="{2B9F0E95-E2FF-4C7A-8623-DA49EB21DC49}">
      <dgm:prSet phldrT="[Text]"/>
      <dgm:spPr/>
      <dgm:t>
        <a:bodyPr/>
        <a:lstStyle/>
        <a:p>
          <a:r>
            <a:rPr lang="en-US" dirty="0"/>
            <a:t>Maintain rapport</a:t>
          </a:r>
        </a:p>
      </dgm:t>
    </dgm:pt>
    <dgm:pt modelId="{AF2AB2F5-289D-4887-9736-896C7AB6F7A4}" type="parTrans" cxnId="{99C3DCB1-3169-47A1-91B0-7AF5BB45D581}">
      <dgm:prSet/>
      <dgm:spPr/>
      <dgm:t>
        <a:bodyPr/>
        <a:lstStyle/>
        <a:p>
          <a:endParaRPr lang="en-US"/>
        </a:p>
      </dgm:t>
    </dgm:pt>
    <dgm:pt modelId="{552D3300-F751-4DDC-B038-023C670F1D29}" type="sibTrans" cxnId="{99C3DCB1-3169-47A1-91B0-7AF5BB45D581}">
      <dgm:prSet/>
      <dgm:spPr>
        <a:solidFill>
          <a:schemeClr val="accent4">
            <a:lumMod val="75000"/>
          </a:schemeClr>
        </a:solidFill>
      </dgm:spPr>
      <dgm:t>
        <a:bodyPr/>
        <a:lstStyle/>
        <a:p>
          <a:endParaRPr lang="en-US" dirty="0"/>
        </a:p>
      </dgm:t>
    </dgm:pt>
    <dgm:pt modelId="{1844B307-4C1F-4470-B83F-3C5D9DC45F3F}">
      <dgm:prSet phldrT="[Text]"/>
      <dgm:spPr/>
      <dgm:t>
        <a:bodyPr/>
        <a:lstStyle/>
        <a:p>
          <a:r>
            <a:rPr lang="en-US" dirty="0"/>
            <a:t>If in person, explain why you are taking notes</a:t>
          </a:r>
        </a:p>
      </dgm:t>
    </dgm:pt>
    <dgm:pt modelId="{FEE22C98-32B2-4D5C-877F-35A6F8AFA9D3}" type="parTrans" cxnId="{8AFF51D7-0F8B-4E98-8D4E-E84631AE0CE4}">
      <dgm:prSet/>
      <dgm:spPr/>
      <dgm:t>
        <a:bodyPr/>
        <a:lstStyle/>
        <a:p>
          <a:endParaRPr lang="en-US"/>
        </a:p>
      </dgm:t>
    </dgm:pt>
    <dgm:pt modelId="{1AC09968-84E4-4FDD-BBC7-6B975CD181B4}" type="sibTrans" cxnId="{8AFF51D7-0F8B-4E98-8D4E-E84631AE0CE4}">
      <dgm:prSet/>
      <dgm:spPr>
        <a:solidFill>
          <a:schemeClr val="accent4">
            <a:lumMod val="75000"/>
          </a:schemeClr>
        </a:solidFill>
      </dgm:spPr>
      <dgm:t>
        <a:bodyPr/>
        <a:lstStyle/>
        <a:p>
          <a:endParaRPr lang="en-US" dirty="0"/>
        </a:p>
      </dgm:t>
    </dgm:pt>
    <dgm:pt modelId="{5E40C9E1-4FD6-4BE3-AEC2-B033C0307741}">
      <dgm:prSet phldrT="[Text]"/>
      <dgm:spPr/>
      <dgm:t>
        <a:bodyPr/>
        <a:lstStyle/>
        <a:p>
          <a:r>
            <a:rPr lang="en-US" dirty="0"/>
            <a:t>Significant information</a:t>
          </a:r>
        </a:p>
      </dgm:t>
    </dgm:pt>
    <dgm:pt modelId="{E6152F28-DD46-4EFD-BCE7-AF39BA3D4E3F}" type="parTrans" cxnId="{31C6901B-6706-470F-B2BF-1A3A7611A496}">
      <dgm:prSet/>
      <dgm:spPr/>
      <dgm:t>
        <a:bodyPr/>
        <a:lstStyle/>
        <a:p>
          <a:endParaRPr lang="en-US"/>
        </a:p>
      </dgm:t>
    </dgm:pt>
    <dgm:pt modelId="{C3FCAC06-4C8D-4E1B-B40A-A278AD162287}" type="sibTrans" cxnId="{31C6901B-6706-470F-B2BF-1A3A7611A496}">
      <dgm:prSet/>
      <dgm:spPr>
        <a:solidFill>
          <a:schemeClr val="accent4">
            <a:lumMod val="75000"/>
          </a:schemeClr>
        </a:solidFill>
      </dgm:spPr>
      <dgm:t>
        <a:bodyPr/>
        <a:lstStyle/>
        <a:p>
          <a:endParaRPr lang="en-US" dirty="0"/>
        </a:p>
      </dgm:t>
    </dgm:pt>
    <dgm:pt modelId="{F9012E4E-9FB6-4837-BDD1-D3CB881373E6}">
      <dgm:prSet phldrT="[Text]"/>
      <dgm:spPr/>
      <dgm:t>
        <a:bodyPr/>
        <a:lstStyle/>
        <a:p>
          <a:r>
            <a:rPr lang="en-US" dirty="0"/>
            <a:t>Keep in mind others may see your notes</a:t>
          </a:r>
        </a:p>
      </dgm:t>
    </dgm:pt>
    <dgm:pt modelId="{83704F8A-AAA5-4950-A8D6-560300BEBDAA}" type="parTrans" cxnId="{A811CFD0-0F01-45DD-A51A-AF9FC137AAC4}">
      <dgm:prSet/>
      <dgm:spPr/>
      <dgm:t>
        <a:bodyPr/>
        <a:lstStyle/>
        <a:p>
          <a:endParaRPr lang="en-US"/>
        </a:p>
      </dgm:t>
    </dgm:pt>
    <dgm:pt modelId="{019CA157-973A-44A6-92D1-5963AC38C5DB}" type="sibTrans" cxnId="{A811CFD0-0F01-45DD-A51A-AF9FC137AAC4}">
      <dgm:prSet/>
      <dgm:spPr>
        <a:solidFill>
          <a:schemeClr val="accent4">
            <a:lumMod val="75000"/>
          </a:schemeClr>
        </a:solidFill>
      </dgm:spPr>
      <dgm:t>
        <a:bodyPr/>
        <a:lstStyle/>
        <a:p>
          <a:endParaRPr lang="en-US" dirty="0"/>
        </a:p>
      </dgm:t>
    </dgm:pt>
    <dgm:pt modelId="{A9E1BF5C-F62E-4445-8B47-0A38BDBB7C49}">
      <dgm:prSet phldrT="[Text]"/>
      <dgm:spPr/>
      <dgm:t>
        <a:bodyPr/>
        <a:lstStyle/>
        <a:p>
          <a:r>
            <a:rPr lang="en-US" dirty="0"/>
            <a:t>Short, factual, to the point</a:t>
          </a:r>
        </a:p>
      </dgm:t>
    </dgm:pt>
    <dgm:pt modelId="{13B69079-0BD8-491B-81D9-F3C234E1EB7D}" type="parTrans" cxnId="{9423EA5B-2358-46DA-98C4-45169535B3EC}">
      <dgm:prSet/>
      <dgm:spPr/>
      <dgm:t>
        <a:bodyPr/>
        <a:lstStyle/>
        <a:p>
          <a:endParaRPr lang="en-US"/>
        </a:p>
      </dgm:t>
    </dgm:pt>
    <dgm:pt modelId="{827BA10C-A140-40DD-861E-74A7F5990DF9}" type="sibTrans" cxnId="{9423EA5B-2358-46DA-98C4-45169535B3EC}">
      <dgm:prSet/>
      <dgm:spPr>
        <a:solidFill>
          <a:schemeClr val="accent4">
            <a:lumMod val="75000"/>
          </a:schemeClr>
        </a:solidFill>
      </dgm:spPr>
      <dgm:t>
        <a:bodyPr/>
        <a:lstStyle/>
        <a:p>
          <a:endParaRPr lang="en-US" dirty="0"/>
        </a:p>
      </dgm:t>
    </dgm:pt>
    <dgm:pt modelId="{72A87BC1-35BC-4CF9-826A-155202D852EB}">
      <dgm:prSet/>
      <dgm:spPr/>
      <dgm:t>
        <a:bodyPr/>
        <a:lstStyle/>
        <a:p>
          <a:r>
            <a:rPr lang="en-US" dirty="0"/>
            <a:t>Avoid judgmental statements</a:t>
          </a:r>
        </a:p>
      </dgm:t>
    </dgm:pt>
    <dgm:pt modelId="{64C5CDF4-8F5E-4ABC-9144-2B016C789D08}" type="parTrans" cxnId="{1E73E841-498C-4777-AE6D-80287CE12B1A}">
      <dgm:prSet/>
      <dgm:spPr/>
      <dgm:t>
        <a:bodyPr/>
        <a:lstStyle/>
        <a:p>
          <a:endParaRPr lang="en-US"/>
        </a:p>
      </dgm:t>
    </dgm:pt>
    <dgm:pt modelId="{53EC0F16-B78F-4253-90B7-661C07B691DE}" type="sibTrans" cxnId="{1E73E841-498C-4777-AE6D-80287CE12B1A}">
      <dgm:prSet/>
      <dgm:spPr>
        <a:solidFill>
          <a:schemeClr val="accent4">
            <a:lumMod val="75000"/>
          </a:schemeClr>
        </a:solidFill>
      </dgm:spPr>
      <dgm:t>
        <a:bodyPr/>
        <a:lstStyle/>
        <a:p>
          <a:endParaRPr lang="en-US" dirty="0"/>
        </a:p>
      </dgm:t>
    </dgm:pt>
    <dgm:pt modelId="{CCD41285-B053-4CDF-8E84-44F13D901B4F}">
      <dgm:prSet/>
      <dgm:spPr/>
      <dgm:t>
        <a:bodyPr/>
        <a:lstStyle/>
        <a:p>
          <a:r>
            <a:rPr lang="en-US" dirty="0"/>
            <a:t>Describe behaviors, do not label</a:t>
          </a:r>
        </a:p>
      </dgm:t>
    </dgm:pt>
    <dgm:pt modelId="{478B4B28-B96B-4D7F-8ECC-EBCDDD601197}" type="parTrans" cxnId="{BAD0762D-498A-4C21-8AD1-A8B8ECDCE1E7}">
      <dgm:prSet/>
      <dgm:spPr/>
      <dgm:t>
        <a:bodyPr/>
        <a:lstStyle/>
        <a:p>
          <a:endParaRPr lang="en-US"/>
        </a:p>
      </dgm:t>
    </dgm:pt>
    <dgm:pt modelId="{27D8C8CE-ED3D-4843-92BD-33AEFCD89C0B}" type="sibTrans" cxnId="{BAD0762D-498A-4C21-8AD1-A8B8ECDCE1E7}">
      <dgm:prSet/>
      <dgm:spPr/>
      <dgm:t>
        <a:bodyPr/>
        <a:lstStyle/>
        <a:p>
          <a:endParaRPr lang="en-US"/>
        </a:p>
      </dgm:t>
    </dgm:pt>
    <dgm:pt modelId="{11C8DF73-2276-4EF2-A914-79935CF3B745}" type="pres">
      <dgm:prSet presAssocID="{DF0B7C70-1706-4133-8B39-645396240A6F}" presName="Name0" presStyleCnt="0">
        <dgm:presLayoutVars>
          <dgm:dir/>
          <dgm:resizeHandles/>
        </dgm:presLayoutVars>
      </dgm:prSet>
      <dgm:spPr/>
    </dgm:pt>
    <dgm:pt modelId="{6239B559-61C4-4747-9A9F-25AB7A41855D}" type="pres">
      <dgm:prSet presAssocID="{2B9F0E95-E2FF-4C7A-8623-DA49EB21DC49}" presName="compNode" presStyleCnt="0"/>
      <dgm:spPr/>
    </dgm:pt>
    <dgm:pt modelId="{E99BDD29-CE34-43E6-BB51-75B0C55372D8}" type="pres">
      <dgm:prSet presAssocID="{2B9F0E95-E2FF-4C7A-8623-DA49EB21DC49}" presName="dummyConnPt" presStyleCnt="0"/>
      <dgm:spPr/>
    </dgm:pt>
    <dgm:pt modelId="{DDDB50E2-89D7-42DE-B9AD-7E425F278B10}" type="pres">
      <dgm:prSet presAssocID="{2B9F0E95-E2FF-4C7A-8623-DA49EB21DC49}" presName="node" presStyleLbl="node1" presStyleIdx="0" presStyleCnt="7">
        <dgm:presLayoutVars>
          <dgm:bulletEnabled val="1"/>
        </dgm:presLayoutVars>
      </dgm:prSet>
      <dgm:spPr/>
    </dgm:pt>
    <dgm:pt modelId="{542B10AC-D9CD-40BB-8EB8-B807C434B405}" type="pres">
      <dgm:prSet presAssocID="{552D3300-F751-4DDC-B038-023C670F1D29}" presName="sibTrans" presStyleLbl="bgSibTrans2D1" presStyleIdx="0" presStyleCnt="6"/>
      <dgm:spPr/>
    </dgm:pt>
    <dgm:pt modelId="{90BA312C-5B8E-4B72-9A22-3F025FF4C82C}" type="pres">
      <dgm:prSet presAssocID="{1844B307-4C1F-4470-B83F-3C5D9DC45F3F}" presName="compNode" presStyleCnt="0"/>
      <dgm:spPr/>
    </dgm:pt>
    <dgm:pt modelId="{6DB49A47-E5A6-4EBD-8AA3-AE70E7AD95F8}" type="pres">
      <dgm:prSet presAssocID="{1844B307-4C1F-4470-B83F-3C5D9DC45F3F}" presName="dummyConnPt" presStyleCnt="0"/>
      <dgm:spPr/>
    </dgm:pt>
    <dgm:pt modelId="{FB19ACDA-A79E-49F3-B6F6-4AB3A9DC8F72}" type="pres">
      <dgm:prSet presAssocID="{1844B307-4C1F-4470-B83F-3C5D9DC45F3F}" presName="node" presStyleLbl="node1" presStyleIdx="1" presStyleCnt="7">
        <dgm:presLayoutVars>
          <dgm:bulletEnabled val="1"/>
        </dgm:presLayoutVars>
      </dgm:prSet>
      <dgm:spPr/>
    </dgm:pt>
    <dgm:pt modelId="{BBD274C6-1879-45EA-8EAC-EE1975A9D11A}" type="pres">
      <dgm:prSet presAssocID="{1AC09968-84E4-4FDD-BBC7-6B975CD181B4}" presName="sibTrans" presStyleLbl="bgSibTrans2D1" presStyleIdx="1" presStyleCnt="6"/>
      <dgm:spPr/>
    </dgm:pt>
    <dgm:pt modelId="{FCE9823A-5E25-4B81-82FA-D7605D6228FE}" type="pres">
      <dgm:prSet presAssocID="{5E40C9E1-4FD6-4BE3-AEC2-B033C0307741}" presName="compNode" presStyleCnt="0"/>
      <dgm:spPr/>
    </dgm:pt>
    <dgm:pt modelId="{25CD3C93-D26C-46A3-8F20-057210D21482}" type="pres">
      <dgm:prSet presAssocID="{5E40C9E1-4FD6-4BE3-AEC2-B033C0307741}" presName="dummyConnPt" presStyleCnt="0"/>
      <dgm:spPr/>
    </dgm:pt>
    <dgm:pt modelId="{AB91D7DD-EF17-4934-9C7B-78BC853624E4}" type="pres">
      <dgm:prSet presAssocID="{5E40C9E1-4FD6-4BE3-AEC2-B033C0307741}" presName="node" presStyleLbl="node1" presStyleIdx="2" presStyleCnt="7">
        <dgm:presLayoutVars>
          <dgm:bulletEnabled val="1"/>
        </dgm:presLayoutVars>
      </dgm:prSet>
      <dgm:spPr/>
    </dgm:pt>
    <dgm:pt modelId="{F1A25D23-FB4A-40A7-9A44-2C34D8BA9247}" type="pres">
      <dgm:prSet presAssocID="{C3FCAC06-4C8D-4E1B-B40A-A278AD162287}" presName="sibTrans" presStyleLbl="bgSibTrans2D1" presStyleIdx="2" presStyleCnt="6"/>
      <dgm:spPr/>
    </dgm:pt>
    <dgm:pt modelId="{D5CD53B6-D26B-4AA8-9970-88809E606C6C}" type="pres">
      <dgm:prSet presAssocID="{F9012E4E-9FB6-4837-BDD1-D3CB881373E6}" presName="compNode" presStyleCnt="0"/>
      <dgm:spPr/>
    </dgm:pt>
    <dgm:pt modelId="{9849A761-B52A-407C-814D-4EF89BDBA0EE}" type="pres">
      <dgm:prSet presAssocID="{F9012E4E-9FB6-4837-BDD1-D3CB881373E6}" presName="dummyConnPt" presStyleCnt="0"/>
      <dgm:spPr/>
    </dgm:pt>
    <dgm:pt modelId="{59E07B14-0787-4E45-BFA9-E54E702ACB9D}" type="pres">
      <dgm:prSet presAssocID="{F9012E4E-9FB6-4837-BDD1-D3CB881373E6}" presName="node" presStyleLbl="node1" presStyleIdx="3" presStyleCnt="7">
        <dgm:presLayoutVars>
          <dgm:bulletEnabled val="1"/>
        </dgm:presLayoutVars>
      </dgm:prSet>
      <dgm:spPr/>
    </dgm:pt>
    <dgm:pt modelId="{392BA874-7F06-4963-AFA6-BAB2A126E78F}" type="pres">
      <dgm:prSet presAssocID="{019CA157-973A-44A6-92D1-5963AC38C5DB}" presName="sibTrans" presStyleLbl="bgSibTrans2D1" presStyleIdx="3" presStyleCnt="6"/>
      <dgm:spPr/>
    </dgm:pt>
    <dgm:pt modelId="{FD32B747-C569-48A1-8E43-8CBFCE473149}" type="pres">
      <dgm:prSet presAssocID="{A9E1BF5C-F62E-4445-8B47-0A38BDBB7C49}" presName="compNode" presStyleCnt="0"/>
      <dgm:spPr/>
    </dgm:pt>
    <dgm:pt modelId="{EBEF71A3-4ADF-45EA-8484-20276E079EC8}" type="pres">
      <dgm:prSet presAssocID="{A9E1BF5C-F62E-4445-8B47-0A38BDBB7C49}" presName="dummyConnPt" presStyleCnt="0"/>
      <dgm:spPr/>
    </dgm:pt>
    <dgm:pt modelId="{30D98761-0D8E-4C0C-A4B1-D161A79D036E}" type="pres">
      <dgm:prSet presAssocID="{A9E1BF5C-F62E-4445-8B47-0A38BDBB7C49}" presName="node" presStyleLbl="node1" presStyleIdx="4" presStyleCnt="7">
        <dgm:presLayoutVars>
          <dgm:bulletEnabled val="1"/>
        </dgm:presLayoutVars>
      </dgm:prSet>
      <dgm:spPr/>
    </dgm:pt>
    <dgm:pt modelId="{C9C3441C-AC80-42D6-A30D-3CF8C67BCB92}" type="pres">
      <dgm:prSet presAssocID="{827BA10C-A140-40DD-861E-74A7F5990DF9}" presName="sibTrans" presStyleLbl="bgSibTrans2D1" presStyleIdx="4" presStyleCnt="6"/>
      <dgm:spPr/>
    </dgm:pt>
    <dgm:pt modelId="{484B72FD-DF8A-4E0C-AD69-7FCC3F3AE21A}" type="pres">
      <dgm:prSet presAssocID="{72A87BC1-35BC-4CF9-826A-155202D852EB}" presName="compNode" presStyleCnt="0"/>
      <dgm:spPr/>
    </dgm:pt>
    <dgm:pt modelId="{6B608228-4EDF-46FC-AEB9-FA528A637505}" type="pres">
      <dgm:prSet presAssocID="{72A87BC1-35BC-4CF9-826A-155202D852EB}" presName="dummyConnPt" presStyleCnt="0"/>
      <dgm:spPr/>
    </dgm:pt>
    <dgm:pt modelId="{3BD2257C-D53A-463C-8051-8C5B687F3389}" type="pres">
      <dgm:prSet presAssocID="{72A87BC1-35BC-4CF9-826A-155202D852EB}" presName="node" presStyleLbl="node1" presStyleIdx="5" presStyleCnt="7">
        <dgm:presLayoutVars>
          <dgm:bulletEnabled val="1"/>
        </dgm:presLayoutVars>
      </dgm:prSet>
      <dgm:spPr/>
    </dgm:pt>
    <dgm:pt modelId="{FD7CD54A-6C1E-4931-AAAA-EE8F4F3EDF55}" type="pres">
      <dgm:prSet presAssocID="{53EC0F16-B78F-4253-90B7-661C07B691DE}" presName="sibTrans" presStyleLbl="bgSibTrans2D1" presStyleIdx="5" presStyleCnt="6"/>
      <dgm:spPr/>
    </dgm:pt>
    <dgm:pt modelId="{A3FA6E24-063B-4AA1-8400-18578D15B1D9}" type="pres">
      <dgm:prSet presAssocID="{CCD41285-B053-4CDF-8E84-44F13D901B4F}" presName="compNode" presStyleCnt="0"/>
      <dgm:spPr/>
    </dgm:pt>
    <dgm:pt modelId="{7BB7A437-43BC-43DF-8439-1F99F254460A}" type="pres">
      <dgm:prSet presAssocID="{CCD41285-B053-4CDF-8E84-44F13D901B4F}" presName="dummyConnPt" presStyleCnt="0"/>
      <dgm:spPr/>
    </dgm:pt>
    <dgm:pt modelId="{CF628681-F8EF-430C-813E-9FA6FA1F1F86}" type="pres">
      <dgm:prSet presAssocID="{CCD41285-B053-4CDF-8E84-44F13D901B4F}" presName="node" presStyleLbl="node1" presStyleIdx="6" presStyleCnt="7">
        <dgm:presLayoutVars>
          <dgm:bulletEnabled val="1"/>
        </dgm:presLayoutVars>
      </dgm:prSet>
      <dgm:spPr/>
    </dgm:pt>
  </dgm:ptLst>
  <dgm:cxnLst>
    <dgm:cxn modelId="{1F2E8D0E-4D22-4E03-803F-BC9FCEEAD821}" type="presOf" srcId="{C3FCAC06-4C8D-4E1B-B40A-A278AD162287}" destId="{F1A25D23-FB4A-40A7-9A44-2C34D8BA9247}" srcOrd="0" destOrd="0" presId="urn:microsoft.com/office/officeart/2005/8/layout/bProcess4"/>
    <dgm:cxn modelId="{31C6901B-6706-470F-B2BF-1A3A7611A496}" srcId="{DF0B7C70-1706-4133-8B39-645396240A6F}" destId="{5E40C9E1-4FD6-4BE3-AEC2-B033C0307741}" srcOrd="2" destOrd="0" parTransId="{E6152F28-DD46-4EFD-BCE7-AF39BA3D4E3F}" sibTransId="{C3FCAC06-4C8D-4E1B-B40A-A278AD162287}"/>
    <dgm:cxn modelId="{01C6A21F-5685-4FCF-B94E-5B48B773EBD4}" type="presOf" srcId="{DF0B7C70-1706-4133-8B39-645396240A6F}" destId="{11C8DF73-2276-4EF2-A914-79935CF3B745}" srcOrd="0" destOrd="0" presId="urn:microsoft.com/office/officeart/2005/8/layout/bProcess4"/>
    <dgm:cxn modelId="{0E8F0222-DC42-46BB-A5E0-70E99809BE07}" type="presOf" srcId="{1AC09968-84E4-4FDD-BBC7-6B975CD181B4}" destId="{BBD274C6-1879-45EA-8EAC-EE1975A9D11A}" srcOrd="0" destOrd="0" presId="urn:microsoft.com/office/officeart/2005/8/layout/bProcess4"/>
    <dgm:cxn modelId="{20D5EF26-FD26-411D-A5B6-75BBB5E6E003}" type="presOf" srcId="{CCD41285-B053-4CDF-8E84-44F13D901B4F}" destId="{CF628681-F8EF-430C-813E-9FA6FA1F1F86}" srcOrd="0" destOrd="0" presId="urn:microsoft.com/office/officeart/2005/8/layout/bProcess4"/>
    <dgm:cxn modelId="{BAD0762D-498A-4C21-8AD1-A8B8ECDCE1E7}" srcId="{DF0B7C70-1706-4133-8B39-645396240A6F}" destId="{CCD41285-B053-4CDF-8E84-44F13D901B4F}" srcOrd="6" destOrd="0" parTransId="{478B4B28-B96B-4D7F-8ECC-EBCDDD601197}" sibTransId="{27D8C8CE-ED3D-4843-92BD-33AEFCD89C0B}"/>
    <dgm:cxn modelId="{9423EA5B-2358-46DA-98C4-45169535B3EC}" srcId="{DF0B7C70-1706-4133-8B39-645396240A6F}" destId="{A9E1BF5C-F62E-4445-8B47-0A38BDBB7C49}" srcOrd="4" destOrd="0" parTransId="{13B69079-0BD8-491B-81D9-F3C234E1EB7D}" sibTransId="{827BA10C-A140-40DD-861E-74A7F5990DF9}"/>
    <dgm:cxn modelId="{1E73E841-498C-4777-AE6D-80287CE12B1A}" srcId="{DF0B7C70-1706-4133-8B39-645396240A6F}" destId="{72A87BC1-35BC-4CF9-826A-155202D852EB}" srcOrd="5" destOrd="0" parTransId="{64C5CDF4-8F5E-4ABC-9144-2B016C789D08}" sibTransId="{53EC0F16-B78F-4253-90B7-661C07B691DE}"/>
    <dgm:cxn modelId="{2259D344-56DA-42A8-8F31-16B03CCB5264}" type="presOf" srcId="{827BA10C-A140-40DD-861E-74A7F5990DF9}" destId="{C9C3441C-AC80-42D6-A30D-3CF8C67BCB92}" srcOrd="0" destOrd="0" presId="urn:microsoft.com/office/officeart/2005/8/layout/bProcess4"/>
    <dgm:cxn modelId="{A5AACA4F-1894-4C27-A7C5-855D8C16104A}" type="presOf" srcId="{5E40C9E1-4FD6-4BE3-AEC2-B033C0307741}" destId="{AB91D7DD-EF17-4934-9C7B-78BC853624E4}" srcOrd="0" destOrd="0" presId="urn:microsoft.com/office/officeart/2005/8/layout/bProcess4"/>
    <dgm:cxn modelId="{CAD37F85-4830-4737-86A4-0E198BDA998C}" type="presOf" srcId="{A9E1BF5C-F62E-4445-8B47-0A38BDBB7C49}" destId="{30D98761-0D8E-4C0C-A4B1-D161A79D036E}" srcOrd="0" destOrd="0" presId="urn:microsoft.com/office/officeart/2005/8/layout/bProcess4"/>
    <dgm:cxn modelId="{C2883F8E-C329-4EF2-934A-87F721F5C295}" type="presOf" srcId="{1844B307-4C1F-4470-B83F-3C5D9DC45F3F}" destId="{FB19ACDA-A79E-49F3-B6F6-4AB3A9DC8F72}" srcOrd="0" destOrd="0" presId="urn:microsoft.com/office/officeart/2005/8/layout/bProcess4"/>
    <dgm:cxn modelId="{E5FD2698-8392-4D40-A988-035A65F0C503}" type="presOf" srcId="{2B9F0E95-E2FF-4C7A-8623-DA49EB21DC49}" destId="{DDDB50E2-89D7-42DE-B9AD-7E425F278B10}" srcOrd="0" destOrd="0" presId="urn:microsoft.com/office/officeart/2005/8/layout/bProcess4"/>
    <dgm:cxn modelId="{A22317A0-5825-42ED-A61F-C3B2A448148A}" type="presOf" srcId="{53EC0F16-B78F-4253-90B7-661C07B691DE}" destId="{FD7CD54A-6C1E-4931-AAAA-EE8F4F3EDF55}" srcOrd="0" destOrd="0" presId="urn:microsoft.com/office/officeart/2005/8/layout/bProcess4"/>
    <dgm:cxn modelId="{A7147EA4-8ED5-4441-9CBD-D012469C305F}" type="presOf" srcId="{552D3300-F751-4DDC-B038-023C670F1D29}" destId="{542B10AC-D9CD-40BB-8EB8-B807C434B405}" srcOrd="0" destOrd="0" presId="urn:microsoft.com/office/officeart/2005/8/layout/bProcess4"/>
    <dgm:cxn modelId="{99C3DCB1-3169-47A1-91B0-7AF5BB45D581}" srcId="{DF0B7C70-1706-4133-8B39-645396240A6F}" destId="{2B9F0E95-E2FF-4C7A-8623-DA49EB21DC49}" srcOrd="0" destOrd="0" parTransId="{AF2AB2F5-289D-4887-9736-896C7AB6F7A4}" sibTransId="{552D3300-F751-4DDC-B038-023C670F1D29}"/>
    <dgm:cxn modelId="{A811CFD0-0F01-45DD-A51A-AF9FC137AAC4}" srcId="{DF0B7C70-1706-4133-8B39-645396240A6F}" destId="{F9012E4E-9FB6-4837-BDD1-D3CB881373E6}" srcOrd="3" destOrd="0" parTransId="{83704F8A-AAA5-4950-A8D6-560300BEBDAA}" sibTransId="{019CA157-973A-44A6-92D1-5963AC38C5DB}"/>
    <dgm:cxn modelId="{8AFF51D7-0F8B-4E98-8D4E-E84631AE0CE4}" srcId="{DF0B7C70-1706-4133-8B39-645396240A6F}" destId="{1844B307-4C1F-4470-B83F-3C5D9DC45F3F}" srcOrd="1" destOrd="0" parTransId="{FEE22C98-32B2-4D5C-877F-35A6F8AFA9D3}" sibTransId="{1AC09968-84E4-4FDD-BBC7-6B975CD181B4}"/>
    <dgm:cxn modelId="{4A99C4D9-9219-4652-B869-A5C82A233D9E}" type="presOf" srcId="{F9012E4E-9FB6-4837-BDD1-D3CB881373E6}" destId="{59E07B14-0787-4E45-BFA9-E54E702ACB9D}" srcOrd="0" destOrd="0" presId="urn:microsoft.com/office/officeart/2005/8/layout/bProcess4"/>
    <dgm:cxn modelId="{381CA7DC-E9AE-4CC2-AF91-2C64B1099A81}" type="presOf" srcId="{72A87BC1-35BC-4CF9-826A-155202D852EB}" destId="{3BD2257C-D53A-463C-8051-8C5B687F3389}" srcOrd="0" destOrd="0" presId="urn:microsoft.com/office/officeart/2005/8/layout/bProcess4"/>
    <dgm:cxn modelId="{4C049FF6-F615-4587-9957-E163EED3E25D}" type="presOf" srcId="{019CA157-973A-44A6-92D1-5963AC38C5DB}" destId="{392BA874-7F06-4963-AFA6-BAB2A126E78F}" srcOrd="0" destOrd="0" presId="urn:microsoft.com/office/officeart/2005/8/layout/bProcess4"/>
    <dgm:cxn modelId="{FF1BDCE1-F44A-4C52-BCCA-3F1C14DE97E3}" type="presParOf" srcId="{11C8DF73-2276-4EF2-A914-79935CF3B745}" destId="{6239B559-61C4-4747-9A9F-25AB7A41855D}" srcOrd="0" destOrd="0" presId="urn:microsoft.com/office/officeart/2005/8/layout/bProcess4"/>
    <dgm:cxn modelId="{8B51D8A3-BA1B-4623-8CAE-9FA0F0827D4D}" type="presParOf" srcId="{6239B559-61C4-4747-9A9F-25AB7A41855D}" destId="{E99BDD29-CE34-43E6-BB51-75B0C55372D8}" srcOrd="0" destOrd="0" presId="urn:microsoft.com/office/officeart/2005/8/layout/bProcess4"/>
    <dgm:cxn modelId="{5230F0CB-8478-4374-86CF-C29AA93C462E}" type="presParOf" srcId="{6239B559-61C4-4747-9A9F-25AB7A41855D}" destId="{DDDB50E2-89D7-42DE-B9AD-7E425F278B10}" srcOrd="1" destOrd="0" presId="urn:microsoft.com/office/officeart/2005/8/layout/bProcess4"/>
    <dgm:cxn modelId="{C0BB25FF-7679-48A2-ACA1-3213CCA29623}" type="presParOf" srcId="{11C8DF73-2276-4EF2-A914-79935CF3B745}" destId="{542B10AC-D9CD-40BB-8EB8-B807C434B405}" srcOrd="1" destOrd="0" presId="urn:microsoft.com/office/officeart/2005/8/layout/bProcess4"/>
    <dgm:cxn modelId="{0A9CD3A8-A20A-493D-8C63-2532631596CB}" type="presParOf" srcId="{11C8DF73-2276-4EF2-A914-79935CF3B745}" destId="{90BA312C-5B8E-4B72-9A22-3F025FF4C82C}" srcOrd="2" destOrd="0" presId="urn:microsoft.com/office/officeart/2005/8/layout/bProcess4"/>
    <dgm:cxn modelId="{9987600C-5F14-4072-A9D8-5FB4EB4C5F0F}" type="presParOf" srcId="{90BA312C-5B8E-4B72-9A22-3F025FF4C82C}" destId="{6DB49A47-E5A6-4EBD-8AA3-AE70E7AD95F8}" srcOrd="0" destOrd="0" presId="urn:microsoft.com/office/officeart/2005/8/layout/bProcess4"/>
    <dgm:cxn modelId="{F3063014-6DD4-49C1-BFE5-6CD8F612FAD3}" type="presParOf" srcId="{90BA312C-5B8E-4B72-9A22-3F025FF4C82C}" destId="{FB19ACDA-A79E-49F3-B6F6-4AB3A9DC8F72}" srcOrd="1" destOrd="0" presId="urn:microsoft.com/office/officeart/2005/8/layout/bProcess4"/>
    <dgm:cxn modelId="{3EF31434-6A54-4116-B2CE-A17469EA8A6E}" type="presParOf" srcId="{11C8DF73-2276-4EF2-A914-79935CF3B745}" destId="{BBD274C6-1879-45EA-8EAC-EE1975A9D11A}" srcOrd="3" destOrd="0" presId="urn:microsoft.com/office/officeart/2005/8/layout/bProcess4"/>
    <dgm:cxn modelId="{53C6B99F-E8E8-45FB-8E28-9217806F166D}" type="presParOf" srcId="{11C8DF73-2276-4EF2-A914-79935CF3B745}" destId="{FCE9823A-5E25-4B81-82FA-D7605D6228FE}" srcOrd="4" destOrd="0" presId="urn:microsoft.com/office/officeart/2005/8/layout/bProcess4"/>
    <dgm:cxn modelId="{7EA8CD62-A797-4001-9C13-2E12B21CD104}" type="presParOf" srcId="{FCE9823A-5E25-4B81-82FA-D7605D6228FE}" destId="{25CD3C93-D26C-46A3-8F20-057210D21482}" srcOrd="0" destOrd="0" presId="urn:microsoft.com/office/officeart/2005/8/layout/bProcess4"/>
    <dgm:cxn modelId="{C99E2191-E63E-41F3-81C7-937F4E8DB41F}" type="presParOf" srcId="{FCE9823A-5E25-4B81-82FA-D7605D6228FE}" destId="{AB91D7DD-EF17-4934-9C7B-78BC853624E4}" srcOrd="1" destOrd="0" presId="urn:microsoft.com/office/officeart/2005/8/layout/bProcess4"/>
    <dgm:cxn modelId="{C46F3F29-48ED-4B86-8F64-0C186358A2FC}" type="presParOf" srcId="{11C8DF73-2276-4EF2-A914-79935CF3B745}" destId="{F1A25D23-FB4A-40A7-9A44-2C34D8BA9247}" srcOrd="5" destOrd="0" presId="urn:microsoft.com/office/officeart/2005/8/layout/bProcess4"/>
    <dgm:cxn modelId="{39A66891-9BB6-4536-BDBE-185E1232E80C}" type="presParOf" srcId="{11C8DF73-2276-4EF2-A914-79935CF3B745}" destId="{D5CD53B6-D26B-4AA8-9970-88809E606C6C}" srcOrd="6" destOrd="0" presId="urn:microsoft.com/office/officeart/2005/8/layout/bProcess4"/>
    <dgm:cxn modelId="{620D3618-3C52-4CFC-A5BC-2AEE9A63CBD3}" type="presParOf" srcId="{D5CD53B6-D26B-4AA8-9970-88809E606C6C}" destId="{9849A761-B52A-407C-814D-4EF89BDBA0EE}" srcOrd="0" destOrd="0" presId="urn:microsoft.com/office/officeart/2005/8/layout/bProcess4"/>
    <dgm:cxn modelId="{B9A14FC5-CACC-4B95-A8C0-6195146D1A51}" type="presParOf" srcId="{D5CD53B6-D26B-4AA8-9970-88809E606C6C}" destId="{59E07B14-0787-4E45-BFA9-E54E702ACB9D}" srcOrd="1" destOrd="0" presId="urn:microsoft.com/office/officeart/2005/8/layout/bProcess4"/>
    <dgm:cxn modelId="{598870F4-9078-4887-8E11-C3AB501141C0}" type="presParOf" srcId="{11C8DF73-2276-4EF2-A914-79935CF3B745}" destId="{392BA874-7F06-4963-AFA6-BAB2A126E78F}" srcOrd="7" destOrd="0" presId="urn:microsoft.com/office/officeart/2005/8/layout/bProcess4"/>
    <dgm:cxn modelId="{F1404255-7BF6-4CCF-B9FD-A535168B80EA}" type="presParOf" srcId="{11C8DF73-2276-4EF2-A914-79935CF3B745}" destId="{FD32B747-C569-48A1-8E43-8CBFCE473149}" srcOrd="8" destOrd="0" presId="urn:microsoft.com/office/officeart/2005/8/layout/bProcess4"/>
    <dgm:cxn modelId="{0B0BAA78-28AB-4330-9F90-C17943EC6743}" type="presParOf" srcId="{FD32B747-C569-48A1-8E43-8CBFCE473149}" destId="{EBEF71A3-4ADF-45EA-8484-20276E079EC8}" srcOrd="0" destOrd="0" presId="urn:microsoft.com/office/officeart/2005/8/layout/bProcess4"/>
    <dgm:cxn modelId="{B105A3B5-ED41-4B00-B0F1-C2691DE63B9B}" type="presParOf" srcId="{FD32B747-C569-48A1-8E43-8CBFCE473149}" destId="{30D98761-0D8E-4C0C-A4B1-D161A79D036E}" srcOrd="1" destOrd="0" presId="urn:microsoft.com/office/officeart/2005/8/layout/bProcess4"/>
    <dgm:cxn modelId="{DB37E81E-B3AF-495B-A6BD-BDEF1DD9BBB8}" type="presParOf" srcId="{11C8DF73-2276-4EF2-A914-79935CF3B745}" destId="{C9C3441C-AC80-42D6-A30D-3CF8C67BCB92}" srcOrd="9" destOrd="0" presId="urn:microsoft.com/office/officeart/2005/8/layout/bProcess4"/>
    <dgm:cxn modelId="{94B80994-0D82-4BA3-A8A1-E06EA1AC9BB0}" type="presParOf" srcId="{11C8DF73-2276-4EF2-A914-79935CF3B745}" destId="{484B72FD-DF8A-4E0C-AD69-7FCC3F3AE21A}" srcOrd="10" destOrd="0" presId="urn:microsoft.com/office/officeart/2005/8/layout/bProcess4"/>
    <dgm:cxn modelId="{50C60CA8-C5C5-4961-ADF5-706E2B7A785A}" type="presParOf" srcId="{484B72FD-DF8A-4E0C-AD69-7FCC3F3AE21A}" destId="{6B608228-4EDF-46FC-AEB9-FA528A637505}" srcOrd="0" destOrd="0" presId="urn:microsoft.com/office/officeart/2005/8/layout/bProcess4"/>
    <dgm:cxn modelId="{6970B59D-4908-4A3E-B15E-7ECF32C6D04C}" type="presParOf" srcId="{484B72FD-DF8A-4E0C-AD69-7FCC3F3AE21A}" destId="{3BD2257C-D53A-463C-8051-8C5B687F3389}" srcOrd="1" destOrd="0" presId="urn:microsoft.com/office/officeart/2005/8/layout/bProcess4"/>
    <dgm:cxn modelId="{57889D07-32F5-479A-845C-411B1BB4FBA7}" type="presParOf" srcId="{11C8DF73-2276-4EF2-A914-79935CF3B745}" destId="{FD7CD54A-6C1E-4931-AAAA-EE8F4F3EDF55}" srcOrd="11" destOrd="0" presId="urn:microsoft.com/office/officeart/2005/8/layout/bProcess4"/>
    <dgm:cxn modelId="{A485F75E-588D-4C19-BD50-AF5FD74B1FC7}" type="presParOf" srcId="{11C8DF73-2276-4EF2-A914-79935CF3B745}" destId="{A3FA6E24-063B-4AA1-8400-18578D15B1D9}" srcOrd="12" destOrd="0" presId="urn:microsoft.com/office/officeart/2005/8/layout/bProcess4"/>
    <dgm:cxn modelId="{64B01564-2E97-43E1-9B02-7BB2CFC26BAC}" type="presParOf" srcId="{A3FA6E24-063B-4AA1-8400-18578D15B1D9}" destId="{7BB7A437-43BC-43DF-8439-1F99F254460A}" srcOrd="0" destOrd="0" presId="urn:microsoft.com/office/officeart/2005/8/layout/bProcess4"/>
    <dgm:cxn modelId="{FD08ADCC-1A1E-4BDF-BF13-4AF7B2F22B7D}" type="presParOf" srcId="{A3FA6E24-063B-4AA1-8400-18578D15B1D9}" destId="{CF628681-F8EF-430C-813E-9FA6FA1F1F86}"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A3384ED-E0AF-451F-AB16-6E29739CE528}" type="doc">
      <dgm:prSet loTypeId="urn:microsoft.com/office/officeart/2005/8/layout/list1" loCatId="list" qsTypeId="urn:microsoft.com/office/officeart/2005/8/quickstyle/simple2" qsCatId="simple" csTypeId="urn:microsoft.com/office/officeart/2005/8/colors/accent6_1" csCatId="accent6" phldr="1"/>
      <dgm:spPr/>
      <dgm:t>
        <a:bodyPr/>
        <a:lstStyle/>
        <a:p>
          <a:endParaRPr lang="en-US"/>
        </a:p>
      </dgm:t>
    </dgm:pt>
    <dgm:pt modelId="{E02136D8-B542-467F-A143-828AD401B4FC}">
      <dgm:prSet phldrT="[Text]"/>
      <dgm:spPr/>
      <dgm:t>
        <a:bodyPr/>
        <a:lstStyle/>
        <a:p>
          <a:r>
            <a:rPr lang="en-US" dirty="0"/>
            <a:t>Approach with an open mind</a:t>
          </a:r>
        </a:p>
      </dgm:t>
    </dgm:pt>
    <dgm:pt modelId="{0EF1194E-FA67-4964-9CAF-7D188107C8CE}" type="parTrans" cxnId="{D44040A4-C3F5-4757-B685-D9EE45921497}">
      <dgm:prSet/>
      <dgm:spPr/>
      <dgm:t>
        <a:bodyPr/>
        <a:lstStyle/>
        <a:p>
          <a:endParaRPr lang="en-US"/>
        </a:p>
      </dgm:t>
    </dgm:pt>
    <dgm:pt modelId="{8613F871-F919-4A2A-BCE6-AFA87630BADA}" type="sibTrans" cxnId="{D44040A4-C3F5-4757-B685-D9EE45921497}">
      <dgm:prSet/>
      <dgm:spPr/>
      <dgm:t>
        <a:bodyPr/>
        <a:lstStyle/>
        <a:p>
          <a:endParaRPr lang="en-US"/>
        </a:p>
      </dgm:t>
    </dgm:pt>
    <dgm:pt modelId="{7677037A-0677-4A9C-B125-E466EE01FDAD}">
      <dgm:prSet phldrT="[Text]"/>
      <dgm:spPr/>
      <dgm:t>
        <a:bodyPr/>
        <a:lstStyle/>
        <a:p>
          <a:r>
            <a:rPr lang="en-US" dirty="0"/>
            <a:t>Be impartial</a:t>
          </a:r>
        </a:p>
      </dgm:t>
    </dgm:pt>
    <dgm:pt modelId="{F03BDBC0-D350-47D9-8ACC-304CF346A843}" type="parTrans" cxnId="{B464119E-18AF-4969-A37E-7215DC5E5AB2}">
      <dgm:prSet/>
      <dgm:spPr/>
      <dgm:t>
        <a:bodyPr/>
        <a:lstStyle/>
        <a:p>
          <a:endParaRPr lang="en-US"/>
        </a:p>
      </dgm:t>
    </dgm:pt>
    <dgm:pt modelId="{6520DF8C-FCF4-4859-88BD-BCAD49608C30}" type="sibTrans" cxnId="{B464119E-18AF-4969-A37E-7215DC5E5AB2}">
      <dgm:prSet/>
      <dgm:spPr/>
      <dgm:t>
        <a:bodyPr/>
        <a:lstStyle/>
        <a:p>
          <a:endParaRPr lang="en-US"/>
        </a:p>
      </dgm:t>
    </dgm:pt>
    <dgm:pt modelId="{4721457E-169E-4738-B8BF-5E8029BC67E5}">
      <dgm:prSet phldrT="[Text]"/>
      <dgm:spPr/>
      <dgm:t>
        <a:bodyPr/>
        <a:lstStyle/>
        <a:p>
          <a:r>
            <a:rPr lang="en-US" dirty="0"/>
            <a:t>Document as soon as possible</a:t>
          </a:r>
        </a:p>
      </dgm:t>
    </dgm:pt>
    <dgm:pt modelId="{D7B09FBB-649F-4286-AC4B-84FDE27E3A3F}" type="parTrans" cxnId="{FEA8DD56-FCB2-48DE-A2B9-1DB95E48DBAA}">
      <dgm:prSet/>
      <dgm:spPr/>
      <dgm:t>
        <a:bodyPr/>
        <a:lstStyle/>
        <a:p>
          <a:endParaRPr lang="en-US"/>
        </a:p>
      </dgm:t>
    </dgm:pt>
    <dgm:pt modelId="{0360C1C1-CF03-40D9-8E0E-F7CA936FD19A}" type="sibTrans" cxnId="{FEA8DD56-FCB2-48DE-A2B9-1DB95E48DBAA}">
      <dgm:prSet/>
      <dgm:spPr/>
      <dgm:t>
        <a:bodyPr/>
        <a:lstStyle/>
        <a:p>
          <a:endParaRPr lang="en-US"/>
        </a:p>
      </dgm:t>
    </dgm:pt>
    <dgm:pt modelId="{70E65E94-6B39-4878-B710-A98FE0928061}" type="pres">
      <dgm:prSet presAssocID="{2A3384ED-E0AF-451F-AB16-6E29739CE528}" presName="linear" presStyleCnt="0">
        <dgm:presLayoutVars>
          <dgm:dir/>
          <dgm:animLvl val="lvl"/>
          <dgm:resizeHandles val="exact"/>
        </dgm:presLayoutVars>
      </dgm:prSet>
      <dgm:spPr/>
    </dgm:pt>
    <dgm:pt modelId="{E7F1969E-91CC-4C31-AD2F-A312A3FE1C21}" type="pres">
      <dgm:prSet presAssocID="{E02136D8-B542-467F-A143-828AD401B4FC}" presName="parentLin" presStyleCnt="0"/>
      <dgm:spPr/>
    </dgm:pt>
    <dgm:pt modelId="{D5F0BE56-485D-4256-926B-9FE67CD254D1}" type="pres">
      <dgm:prSet presAssocID="{E02136D8-B542-467F-A143-828AD401B4FC}" presName="parentLeftMargin" presStyleLbl="node1" presStyleIdx="0" presStyleCnt="3"/>
      <dgm:spPr/>
    </dgm:pt>
    <dgm:pt modelId="{CA166A94-0066-4E6E-9A1C-D4BD5AD20E3E}" type="pres">
      <dgm:prSet presAssocID="{E02136D8-B542-467F-A143-828AD401B4FC}" presName="parentText" presStyleLbl="node1" presStyleIdx="0" presStyleCnt="3">
        <dgm:presLayoutVars>
          <dgm:chMax val="0"/>
          <dgm:bulletEnabled val="1"/>
        </dgm:presLayoutVars>
      </dgm:prSet>
      <dgm:spPr/>
    </dgm:pt>
    <dgm:pt modelId="{A4DC7BFD-7AC6-461F-827D-13669C4E63D1}" type="pres">
      <dgm:prSet presAssocID="{E02136D8-B542-467F-A143-828AD401B4FC}" presName="negativeSpace" presStyleCnt="0"/>
      <dgm:spPr/>
    </dgm:pt>
    <dgm:pt modelId="{772EED92-CCD3-4992-8444-55FD94EA022B}" type="pres">
      <dgm:prSet presAssocID="{E02136D8-B542-467F-A143-828AD401B4FC}" presName="childText" presStyleLbl="conFgAcc1" presStyleIdx="0" presStyleCnt="3">
        <dgm:presLayoutVars>
          <dgm:bulletEnabled val="1"/>
        </dgm:presLayoutVars>
      </dgm:prSet>
      <dgm:spPr/>
    </dgm:pt>
    <dgm:pt modelId="{42E5055E-15E2-43BF-AF9D-7BEFDEAD9E97}" type="pres">
      <dgm:prSet presAssocID="{8613F871-F919-4A2A-BCE6-AFA87630BADA}" presName="spaceBetweenRectangles" presStyleCnt="0"/>
      <dgm:spPr/>
    </dgm:pt>
    <dgm:pt modelId="{E84A18A8-1EB7-4203-BAF6-395B8251141C}" type="pres">
      <dgm:prSet presAssocID="{7677037A-0677-4A9C-B125-E466EE01FDAD}" presName="parentLin" presStyleCnt="0"/>
      <dgm:spPr/>
    </dgm:pt>
    <dgm:pt modelId="{B1F61F2E-B20C-4561-9AE1-4FDEFEE46BFA}" type="pres">
      <dgm:prSet presAssocID="{7677037A-0677-4A9C-B125-E466EE01FDAD}" presName="parentLeftMargin" presStyleLbl="node1" presStyleIdx="0" presStyleCnt="3"/>
      <dgm:spPr/>
    </dgm:pt>
    <dgm:pt modelId="{DB2CBB35-79D4-4CEB-A252-44DD977DEC50}" type="pres">
      <dgm:prSet presAssocID="{7677037A-0677-4A9C-B125-E466EE01FDAD}" presName="parentText" presStyleLbl="node1" presStyleIdx="1" presStyleCnt="3">
        <dgm:presLayoutVars>
          <dgm:chMax val="0"/>
          <dgm:bulletEnabled val="1"/>
        </dgm:presLayoutVars>
      </dgm:prSet>
      <dgm:spPr/>
    </dgm:pt>
    <dgm:pt modelId="{11921F11-86F7-433D-A019-07C033B35B75}" type="pres">
      <dgm:prSet presAssocID="{7677037A-0677-4A9C-B125-E466EE01FDAD}" presName="negativeSpace" presStyleCnt="0"/>
      <dgm:spPr/>
    </dgm:pt>
    <dgm:pt modelId="{E6EA31A9-45D9-437A-AFE8-5E38AF58E22D}" type="pres">
      <dgm:prSet presAssocID="{7677037A-0677-4A9C-B125-E466EE01FDAD}" presName="childText" presStyleLbl="conFgAcc1" presStyleIdx="1" presStyleCnt="3">
        <dgm:presLayoutVars>
          <dgm:bulletEnabled val="1"/>
        </dgm:presLayoutVars>
      </dgm:prSet>
      <dgm:spPr/>
    </dgm:pt>
    <dgm:pt modelId="{451D51E3-B494-4B4C-82E9-CD11B334522C}" type="pres">
      <dgm:prSet presAssocID="{6520DF8C-FCF4-4859-88BD-BCAD49608C30}" presName="spaceBetweenRectangles" presStyleCnt="0"/>
      <dgm:spPr/>
    </dgm:pt>
    <dgm:pt modelId="{F78AD1CF-2ED2-4812-9113-AC0C72C6227F}" type="pres">
      <dgm:prSet presAssocID="{4721457E-169E-4738-B8BF-5E8029BC67E5}" presName="parentLin" presStyleCnt="0"/>
      <dgm:spPr/>
    </dgm:pt>
    <dgm:pt modelId="{D0DFFDA6-A920-42D2-9755-65EFCCAE5C8E}" type="pres">
      <dgm:prSet presAssocID="{4721457E-169E-4738-B8BF-5E8029BC67E5}" presName="parentLeftMargin" presStyleLbl="node1" presStyleIdx="1" presStyleCnt="3"/>
      <dgm:spPr/>
    </dgm:pt>
    <dgm:pt modelId="{17AEE563-BB7D-4B9F-81A3-09814C867CC0}" type="pres">
      <dgm:prSet presAssocID="{4721457E-169E-4738-B8BF-5E8029BC67E5}" presName="parentText" presStyleLbl="node1" presStyleIdx="2" presStyleCnt="3">
        <dgm:presLayoutVars>
          <dgm:chMax val="0"/>
          <dgm:bulletEnabled val="1"/>
        </dgm:presLayoutVars>
      </dgm:prSet>
      <dgm:spPr/>
    </dgm:pt>
    <dgm:pt modelId="{E92BEF69-EDF2-4FBA-8B55-95A4595D926D}" type="pres">
      <dgm:prSet presAssocID="{4721457E-169E-4738-B8BF-5E8029BC67E5}" presName="negativeSpace" presStyleCnt="0"/>
      <dgm:spPr/>
    </dgm:pt>
    <dgm:pt modelId="{7C7B09F3-E44A-430D-8C98-7B0CF1EFCDB6}" type="pres">
      <dgm:prSet presAssocID="{4721457E-169E-4738-B8BF-5E8029BC67E5}" presName="childText" presStyleLbl="conFgAcc1" presStyleIdx="2" presStyleCnt="3">
        <dgm:presLayoutVars>
          <dgm:bulletEnabled val="1"/>
        </dgm:presLayoutVars>
      </dgm:prSet>
      <dgm:spPr/>
    </dgm:pt>
  </dgm:ptLst>
  <dgm:cxnLst>
    <dgm:cxn modelId="{50262766-0A68-4AD7-82ED-41A1B9B15044}" type="presOf" srcId="{2A3384ED-E0AF-451F-AB16-6E29739CE528}" destId="{70E65E94-6B39-4878-B710-A98FE0928061}" srcOrd="0" destOrd="0" presId="urn:microsoft.com/office/officeart/2005/8/layout/list1"/>
    <dgm:cxn modelId="{FEA8DD56-FCB2-48DE-A2B9-1DB95E48DBAA}" srcId="{2A3384ED-E0AF-451F-AB16-6E29739CE528}" destId="{4721457E-169E-4738-B8BF-5E8029BC67E5}" srcOrd="2" destOrd="0" parTransId="{D7B09FBB-649F-4286-AC4B-84FDE27E3A3F}" sibTransId="{0360C1C1-CF03-40D9-8E0E-F7CA936FD19A}"/>
    <dgm:cxn modelId="{FA6DB68B-C8FD-409E-92EC-85CDDF805AD5}" type="presOf" srcId="{E02136D8-B542-467F-A143-828AD401B4FC}" destId="{D5F0BE56-485D-4256-926B-9FE67CD254D1}" srcOrd="0" destOrd="0" presId="urn:microsoft.com/office/officeart/2005/8/layout/list1"/>
    <dgm:cxn modelId="{F68FB98F-5423-4131-B9FA-807FF940656E}" type="presOf" srcId="{4721457E-169E-4738-B8BF-5E8029BC67E5}" destId="{17AEE563-BB7D-4B9F-81A3-09814C867CC0}" srcOrd="1" destOrd="0" presId="urn:microsoft.com/office/officeart/2005/8/layout/list1"/>
    <dgm:cxn modelId="{B464119E-18AF-4969-A37E-7215DC5E5AB2}" srcId="{2A3384ED-E0AF-451F-AB16-6E29739CE528}" destId="{7677037A-0677-4A9C-B125-E466EE01FDAD}" srcOrd="1" destOrd="0" parTransId="{F03BDBC0-D350-47D9-8ACC-304CF346A843}" sibTransId="{6520DF8C-FCF4-4859-88BD-BCAD49608C30}"/>
    <dgm:cxn modelId="{D44040A4-C3F5-4757-B685-D9EE45921497}" srcId="{2A3384ED-E0AF-451F-AB16-6E29739CE528}" destId="{E02136D8-B542-467F-A143-828AD401B4FC}" srcOrd="0" destOrd="0" parTransId="{0EF1194E-FA67-4964-9CAF-7D188107C8CE}" sibTransId="{8613F871-F919-4A2A-BCE6-AFA87630BADA}"/>
    <dgm:cxn modelId="{8173E1B7-EA5F-4624-AFB5-2E44AB7C4BFC}" type="presOf" srcId="{7677037A-0677-4A9C-B125-E466EE01FDAD}" destId="{DB2CBB35-79D4-4CEB-A252-44DD977DEC50}" srcOrd="1" destOrd="0" presId="urn:microsoft.com/office/officeart/2005/8/layout/list1"/>
    <dgm:cxn modelId="{81BC62F3-BF69-47DB-96AB-5B0D620408FA}" type="presOf" srcId="{4721457E-169E-4738-B8BF-5E8029BC67E5}" destId="{D0DFFDA6-A920-42D2-9755-65EFCCAE5C8E}" srcOrd="0" destOrd="0" presId="urn:microsoft.com/office/officeart/2005/8/layout/list1"/>
    <dgm:cxn modelId="{E2E7B2FC-7B82-481B-AF23-BEFD51EE13FA}" type="presOf" srcId="{E02136D8-B542-467F-A143-828AD401B4FC}" destId="{CA166A94-0066-4E6E-9A1C-D4BD5AD20E3E}" srcOrd="1" destOrd="0" presId="urn:microsoft.com/office/officeart/2005/8/layout/list1"/>
    <dgm:cxn modelId="{B9BCF1FE-0790-4839-8795-CBE0FBD20E62}" type="presOf" srcId="{7677037A-0677-4A9C-B125-E466EE01FDAD}" destId="{B1F61F2E-B20C-4561-9AE1-4FDEFEE46BFA}" srcOrd="0" destOrd="0" presId="urn:microsoft.com/office/officeart/2005/8/layout/list1"/>
    <dgm:cxn modelId="{9219A109-CE6F-451B-9218-730B3C5C40D2}" type="presParOf" srcId="{70E65E94-6B39-4878-B710-A98FE0928061}" destId="{E7F1969E-91CC-4C31-AD2F-A312A3FE1C21}" srcOrd="0" destOrd="0" presId="urn:microsoft.com/office/officeart/2005/8/layout/list1"/>
    <dgm:cxn modelId="{7B6792C2-23CE-406E-94A4-B76513D36EF6}" type="presParOf" srcId="{E7F1969E-91CC-4C31-AD2F-A312A3FE1C21}" destId="{D5F0BE56-485D-4256-926B-9FE67CD254D1}" srcOrd="0" destOrd="0" presId="urn:microsoft.com/office/officeart/2005/8/layout/list1"/>
    <dgm:cxn modelId="{8DEE2B76-7EE0-4234-92C7-9E717EAE0E93}" type="presParOf" srcId="{E7F1969E-91CC-4C31-AD2F-A312A3FE1C21}" destId="{CA166A94-0066-4E6E-9A1C-D4BD5AD20E3E}" srcOrd="1" destOrd="0" presId="urn:microsoft.com/office/officeart/2005/8/layout/list1"/>
    <dgm:cxn modelId="{FEC09D06-8055-491E-A792-CE34D98DE333}" type="presParOf" srcId="{70E65E94-6B39-4878-B710-A98FE0928061}" destId="{A4DC7BFD-7AC6-461F-827D-13669C4E63D1}" srcOrd="1" destOrd="0" presId="urn:microsoft.com/office/officeart/2005/8/layout/list1"/>
    <dgm:cxn modelId="{17F56F14-7B5E-4237-B55B-B58865692CB2}" type="presParOf" srcId="{70E65E94-6B39-4878-B710-A98FE0928061}" destId="{772EED92-CCD3-4992-8444-55FD94EA022B}" srcOrd="2" destOrd="0" presId="urn:microsoft.com/office/officeart/2005/8/layout/list1"/>
    <dgm:cxn modelId="{C27CBE38-167E-49AB-8417-F7F64F39029B}" type="presParOf" srcId="{70E65E94-6B39-4878-B710-A98FE0928061}" destId="{42E5055E-15E2-43BF-AF9D-7BEFDEAD9E97}" srcOrd="3" destOrd="0" presId="urn:microsoft.com/office/officeart/2005/8/layout/list1"/>
    <dgm:cxn modelId="{501EB308-FDE9-460D-8414-96904FDCF5CA}" type="presParOf" srcId="{70E65E94-6B39-4878-B710-A98FE0928061}" destId="{E84A18A8-1EB7-4203-BAF6-395B8251141C}" srcOrd="4" destOrd="0" presId="urn:microsoft.com/office/officeart/2005/8/layout/list1"/>
    <dgm:cxn modelId="{2AB0B605-6BEA-4089-BB7B-054B4036A1C4}" type="presParOf" srcId="{E84A18A8-1EB7-4203-BAF6-395B8251141C}" destId="{B1F61F2E-B20C-4561-9AE1-4FDEFEE46BFA}" srcOrd="0" destOrd="0" presId="urn:microsoft.com/office/officeart/2005/8/layout/list1"/>
    <dgm:cxn modelId="{80165433-0A1B-4DB7-9A68-420105A5796D}" type="presParOf" srcId="{E84A18A8-1EB7-4203-BAF6-395B8251141C}" destId="{DB2CBB35-79D4-4CEB-A252-44DD977DEC50}" srcOrd="1" destOrd="0" presId="urn:microsoft.com/office/officeart/2005/8/layout/list1"/>
    <dgm:cxn modelId="{07789952-A6FD-4275-B9D5-D2E1A778E18D}" type="presParOf" srcId="{70E65E94-6B39-4878-B710-A98FE0928061}" destId="{11921F11-86F7-433D-A019-07C033B35B75}" srcOrd="5" destOrd="0" presId="urn:microsoft.com/office/officeart/2005/8/layout/list1"/>
    <dgm:cxn modelId="{EB58C4F4-24F2-4152-9FCB-7BC68DC3E3FB}" type="presParOf" srcId="{70E65E94-6B39-4878-B710-A98FE0928061}" destId="{E6EA31A9-45D9-437A-AFE8-5E38AF58E22D}" srcOrd="6" destOrd="0" presId="urn:microsoft.com/office/officeart/2005/8/layout/list1"/>
    <dgm:cxn modelId="{2322A470-74C5-47E6-8397-DCC46198E23B}" type="presParOf" srcId="{70E65E94-6B39-4878-B710-A98FE0928061}" destId="{451D51E3-B494-4B4C-82E9-CD11B334522C}" srcOrd="7" destOrd="0" presId="urn:microsoft.com/office/officeart/2005/8/layout/list1"/>
    <dgm:cxn modelId="{8D101688-06CF-492A-9258-2A7C3723611B}" type="presParOf" srcId="{70E65E94-6B39-4878-B710-A98FE0928061}" destId="{F78AD1CF-2ED2-4812-9113-AC0C72C6227F}" srcOrd="8" destOrd="0" presId="urn:microsoft.com/office/officeart/2005/8/layout/list1"/>
    <dgm:cxn modelId="{145424BC-1412-49F9-900A-80625FA70FE6}" type="presParOf" srcId="{F78AD1CF-2ED2-4812-9113-AC0C72C6227F}" destId="{D0DFFDA6-A920-42D2-9755-65EFCCAE5C8E}" srcOrd="0" destOrd="0" presId="urn:microsoft.com/office/officeart/2005/8/layout/list1"/>
    <dgm:cxn modelId="{6EF50422-E446-41A4-B62E-A5F1BB5FD9DD}" type="presParOf" srcId="{F78AD1CF-2ED2-4812-9113-AC0C72C6227F}" destId="{17AEE563-BB7D-4B9F-81A3-09814C867CC0}" srcOrd="1" destOrd="0" presId="urn:microsoft.com/office/officeart/2005/8/layout/list1"/>
    <dgm:cxn modelId="{D7818D6A-931B-45FA-B506-99B948303A25}" type="presParOf" srcId="{70E65E94-6B39-4878-B710-A98FE0928061}" destId="{E92BEF69-EDF2-4FBA-8B55-95A4595D926D}" srcOrd="9" destOrd="0" presId="urn:microsoft.com/office/officeart/2005/8/layout/list1"/>
    <dgm:cxn modelId="{09BE298D-B991-48BA-B2D9-5C71E9B6BA3B}" type="presParOf" srcId="{70E65E94-6B39-4878-B710-A98FE0928061}" destId="{7C7B09F3-E44A-430D-8C98-7B0CF1EFCD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20CABFE-9B2B-45B6-A141-BCE8600BF280}" type="doc">
      <dgm:prSet loTypeId="urn:microsoft.com/office/officeart/2005/8/layout/vList3" loCatId="list" qsTypeId="urn:microsoft.com/office/officeart/2005/8/quickstyle/simple1" qsCatId="simple" csTypeId="urn:microsoft.com/office/officeart/2005/8/colors/accent6_2" csCatId="accent6" phldr="1"/>
      <dgm:spPr/>
      <dgm:t>
        <a:bodyPr/>
        <a:lstStyle/>
        <a:p>
          <a:endParaRPr lang="en-US"/>
        </a:p>
      </dgm:t>
    </dgm:pt>
    <dgm:pt modelId="{EFE04013-A465-4EC4-BC3E-3B23E5540C5D}">
      <dgm:prSet phldrT="[Text]"/>
      <dgm:spPr/>
      <dgm:t>
        <a:bodyPr/>
        <a:lstStyle/>
        <a:p>
          <a:r>
            <a:rPr lang="en-US" dirty="0"/>
            <a:t>A firm knowledge of the legal basis for your request</a:t>
          </a:r>
        </a:p>
      </dgm:t>
    </dgm:pt>
    <dgm:pt modelId="{4BC0368F-090B-4520-9EA9-1D981454529C}" type="parTrans" cxnId="{BF696243-B4AB-4DAA-A322-60235B932A0A}">
      <dgm:prSet/>
      <dgm:spPr/>
      <dgm:t>
        <a:bodyPr/>
        <a:lstStyle/>
        <a:p>
          <a:endParaRPr lang="en-US"/>
        </a:p>
      </dgm:t>
    </dgm:pt>
    <dgm:pt modelId="{EE64DDF4-7728-4401-B318-E1E15F2E497B}" type="sibTrans" cxnId="{BF696243-B4AB-4DAA-A322-60235B932A0A}">
      <dgm:prSet/>
      <dgm:spPr/>
      <dgm:t>
        <a:bodyPr/>
        <a:lstStyle/>
        <a:p>
          <a:endParaRPr lang="en-US"/>
        </a:p>
      </dgm:t>
    </dgm:pt>
    <dgm:pt modelId="{F1F7E6FA-E470-4AE8-B908-DA6EF65E3373}">
      <dgm:prSet phldrT="[Text]"/>
      <dgm:spPr/>
      <dgm:t>
        <a:bodyPr/>
        <a:lstStyle/>
        <a:p>
          <a:r>
            <a:rPr lang="en-US" dirty="0"/>
            <a:t>The appropriate, completed consent to release records form</a:t>
          </a:r>
        </a:p>
      </dgm:t>
    </dgm:pt>
    <dgm:pt modelId="{63CED055-CFBB-46E6-8925-0820D710590B}" type="parTrans" cxnId="{FFC5217E-A05D-4AAF-8D19-4B625BCC731F}">
      <dgm:prSet/>
      <dgm:spPr/>
      <dgm:t>
        <a:bodyPr/>
        <a:lstStyle/>
        <a:p>
          <a:endParaRPr lang="en-US"/>
        </a:p>
      </dgm:t>
    </dgm:pt>
    <dgm:pt modelId="{945579DA-6385-45C3-B5B7-13EC9344202B}" type="sibTrans" cxnId="{FFC5217E-A05D-4AAF-8D19-4B625BCC731F}">
      <dgm:prSet/>
      <dgm:spPr/>
      <dgm:t>
        <a:bodyPr/>
        <a:lstStyle/>
        <a:p>
          <a:endParaRPr lang="en-US"/>
        </a:p>
      </dgm:t>
    </dgm:pt>
    <dgm:pt modelId="{AE068F3C-E733-4082-9EAE-C11BE637ECB8}">
      <dgm:prSet phldrT="[Text]"/>
      <dgm:spPr/>
      <dgm:t>
        <a:bodyPr/>
        <a:lstStyle/>
        <a:p>
          <a:r>
            <a:rPr lang="en-US" dirty="0"/>
            <a:t>What you will say if there is resistance to your request</a:t>
          </a:r>
        </a:p>
      </dgm:t>
    </dgm:pt>
    <dgm:pt modelId="{8C5702E6-77F1-4BEA-B4F6-03CCAD79C7AE}" type="parTrans" cxnId="{DA34606E-E98B-4C5D-A297-A03C2A6A8D83}">
      <dgm:prSet/>
      <dgm:spPr/>
      <dgm:t>
        <a:bodyPr/>
        <a:lstStyle/>
        <a:p>
          <a:endParaRPr lang="en-US"/>
        </a:p>
      </dgm:t>
    </dgm:pt>
    <dgm:pt modelId="{E8ABDAA3-44E3-44A8-8166-8FA48DC47412}" type="sibTrans" cxnId="{DA34606E-E98B-4C5D-A297-A03C2A6A8D83}">
      <dgm:prSet/>
      <dgm:spPr/>
      <dgm:t>
        <a:bodyPr/>
        <a:lstStyle/>
        <a:p>
          <a:endParaRPr lang="en-US"/>
        </a:p>
      </dgm:t>
    </dgm:pt>
    <dgm:pt modelId="{81922F97-B884-4339-BBD6-EEE158B7DCA6}" type="pres">
      <dgm:prSet presAssocID="{E20CABFE-9B2B-45B6-A141-BCE8600BF280}" presName="linearFlow" presStyleCnt="0">
        <dgm:presLayoutVars>
          <dgm:dir/>
          <dgm:resizeHandles val="exact"/>
        </dgm:presLayoutVars>
      </dgm:prSet>
      <dgm:spPr/>
    </dgm:pt>
    <dgm:pt modelId="{2A67A71E-303E-4C56-8CA9-1D706FB8FA6B}" type="pres">
      <dgm:prSet presAssocID="{EFE04013-A465-4EC4-BC3E-3B23E5540C5D}" presName="composite" presStyleCnt="0"/>
      <dgm:spPr/>
    </dgm:pt>
    <dgm:pt modelId="{4F1FB59F-E067-4396-947E-77F11EEFDEE5}" type="pres">
      <dgm:prSet presAssocID="{EFE04013-A465-4EC4-BC3E-3B23E5540C5D}"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chemeClr val="tx1"/>
          </a:solidFill>
        </a:ln>
      </dgm:spPr>
      <dgm:extLst>
        <a:ext uri="{E40237B7-FDA0-4F09-8148-C483321AD2D9}">
          <dgm14:cNvPr xmlns:dgm14="http://schemas.microsoft.com/office/drawing/2010/diagram" id="0" name="" descr="An open book"/>
        </a:ext>
      </dgm:extLst>
    </dgm:pt>
    <dgm:pt modelId="{B8D97069-B5F6-4105-9875-639CDA6C99D3}" type="pres">
      <dgm:prSet presAssocID="{EFE04013-A465-4EC4-BC3E-3B23E5540C5D}" presName="txShp" presStyleLbl="node1" presStyleIdx="0" presStyleCnt="3">
        <dgm:presLayoutVars>
          <dgm:bulletEnabled val="1"/>
        </dgm:presLayoutVars>
      </dgm:prSet>
      <dgm:spPr/>
    </dgm:pt>
    <dgm:pt modelId="{3FED2B78-FE03-4A07-B106-96360D21A1AD}" type="pres">
      <dgm:prSet presAssocID="{EE64DDF4-7728-4401-B318-E1E15F2E497B}" presName="spacing" presStyleCnt="0"/>
      <dgm:spPr/>
    </dgm:pt>
    <dgm:pt modelId="{7EB696BA-110C-42EB-B5F5-D4D94569EEEE}" type="pres">
      <dgm:prSet presAssocID="{F1F7E6FA-E470-4AE8-B908-DA6EF65E3373}" presName="composite" presStyleCnt="0"/>
      <dgm:spPr/>
    </dgm:pt>
    <dgm:pt modelId="{EDA5DD0E-A03B-443E-BAD9-F1B4FB1E46A8}" type="pres">
      <dgm:prSet presAssocID="{F1F7E6FA-E470-4AE8-B908-DA6EF65E3373}" presName="imgShp"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chemeClr val="tx1"/>
          </a:solidFill>
        </a:ln>
      </dgm:spPr>
      <dgm:extLst>
        <a:ext uri="{E40237B7-FDA0-4F09-8148-C483321AD2D9}">
          <dgm14:cNvPr xmlns:dgm14="http://schemas.microsoft.com/office/drawing/2010/diagram" id="0" name="" descr="Graph and note paper pads with pencil"/>
        </a:ext>
      </dgm:extLst>
    </dgm:pt>
    <dgm:pt modelId="{21915D60-82C8-4CF4-8C20-F7D2B25727DE}" type="pres">
      <dgm:prSet presAssocID="{F1F7E6FA-E470-4AE8-B908-DA6EF65E3373}" presName="txShp" presStyleLbl="node1" presStyleIdx="1" presStyleCnt="3">
        <dgm:presLayoutVars>
          <dgm:bulletEnabled val="1"/>
        </dgm:presLayoutVars>
      </dgm:prSet>
      <dgm:spPr/>
    </dgm:pt>
    <dgm:pt modelId="{9E57ABA1-C047-477B-87F4-3FA402C241AB}" type="pres">
      <dgm:prSet presAssocID="{945579DA-6385-45C3-B5B7-13EC9344202B}" presName="spacing" presStyleCnt="0"/>
      <dgm:spPr/>
    </dgm:pt>
    <dgm:pt modelId="{8D79BEF5-D834-4789-B041-A7D2541F53D0}" type="pres">
      <dgm:prSet presAssocID="{AE068F3C-E733-4082-9EAE-C11BE637ECB8}" presName="composite" presStyleCnt="0"/>
      <dgm:spPr/>
    </dgm:pt>
    <dgm:pt modelId="{E1C88453-9D17-43BB-A06A-C38EFEE6CEAA}" type="pres">
      <dgm:prSet presAssocID="{AE068F3C-E733-4082-9EAE-C11BE637ECB8}" presName="imgShp" presStyleLbl="fgImgPlac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solidFill>
            <a:schemeClr val="tx1"/>
          </a:solidFill>
        </a:ln>
      </dgm:spPr>
      <dgm:extLst>
        <a:ext uri="{E40237B7-FDA0-4F09-8148-C483321AD2D9}">
          <dgm14:cNvPr xmlns:dgm14="http://schemas.microsoft.com/office/drawing/2010/diagram" id="0" name="" descr="A lightbulb"/>
        </a:ext>
      </dgm:extLst>
    </dgm:pt>
    <dgm:pt modelId="{DDBDBB4A-DC56-4A00-BA14-62AA62359B1B}" type="pres">
      <dgm:prSet presAssocID="{AE068F3C-E733-4082-9EAE-C11BE637ECB8}" presName="txShp" presStyleLbl="node1" presStyleIdx="2" presStyleCnt="3">
        <dgm:presLayoutVars>
          <dgm:bulletEnabled val="1"/>
        </dgm:presLayoutVars>
      </dgm:prSet>
      <dgm:spPr/>
    </dgm:pt>
  </dgm:ptLst>
  <dgm:cxnLst>
    <dgm:cxn modelId="{8044E018-F8C7-447D-8955-F5053D834FF3}" type="presOf" srcId="{EFE04013-A465-4EC4-BC3E-3B23E5540C5D}" destId="{B8D97069-B5F6-4105-9875-639CDA6C99D3}" srcOrd="0" destOrd="0" presId="urn:microsoft.com/office/officeart/2005/8/layout/vList3"/>
    <dgm:cxn modelId="{BF696243-B4AB-4DAA-A322-60235B932A0A}" srcId="{E20CABFE-9B2B-45B6-A141-BCE8600BF280}" destId="{EFE04013-A465-4EC4-BC3E-3B23E5540C5D}" srcOrd="0" destOrd="0" parTransId="{4BC0368F-090B-4520-9EA9-1D981454529C}" sibTransId="{EE64DDF4-7728-4401-B318-E1E15F2E497B}"/>
    <dgm:cxn modelId="{DA34606E-E98B-4C5D-A297-A03C2A6A8D83}" srcId="{E20CABFE-9B2B-45B6-A141-BCE8600BF280}" destId="{AE068F3C-E733-4082-9EAE-C11BE637ECB8}" srcOrd="2" destOrd="0" parTransId="{8C5702E6-77F1-4BEA-B4F6-03CCAD79C7AE}" sibTransId="{E8ABDAA3-44E3-44A8-8166-8FA48DC47412}"/>
    <dgm:cxn modelId="{19601472-2102-432A-BCD3-9EE2C9845D47}" type="presOf" srcId="{AE068F3C-E733-4082-9EAE-C11BE637ECB8}" destId="{DDBDBB4A-DC56-4A00-BA14-62AA62359B1B}" srcOrd="0" destOrd="0" presId="urn:microsoft.com/office/officeart/2005/8/layout/vList3"/>
    <dgm:cxn modelId="{FFC5217E-A05D-4AAF-8D19-4B625BCC731F}" srcId="{E20CABFE-9B2B-45B6-A141-BCE8600BF280}" destId="{F1F7E6FA-E470-4AE8-B908-DA6EF65E3373}" srcOrd="1" destOrd="0" parTransId="{63CED055-CFBB-46E6-8925-0820D710590B}" sibTransId="{945579DA-6385-45C3-B5B7-13EC9344202B}"/>
    <dgm:cxn modelId="{E20D9D9D-648F-4844-8F24-BF6E59D6C290}" type="presOf" srcId="{F1F7E6FA-E470-4AE8-B908-DA6EF65E3373}" destId="{21915D60-82C8-4CF4-8C20-F7D2B25727DE}" srcOrd="0" destOrd="0" presId="urn:microsoft.com/office/officeart/2005/8/layout/vList3"/>
    <dgm:cxn modelId="{AA3BA6CD-630A-4E74-8CF0-84DFDA740402}" type="presOf" srcId="{E20CABFE-9B2B-45B6-A141-BCE8600BF280}" destId="{81922F97-B884-4339-BBD6-EEE158B7DCA6}" srcOrd="0" destOrd="0" presId="urn:microsoft.com/office/officeart/2005/8/layout/vList3"/>
    <dgm:cxn modelId="{6B5305C9-5117-47E2-9C90-0EC52251AE95}" type="presParOf" srcId="{81922F97-B884-4339-BBD6-EEE158B7DCA6}" destId="{2A67A71E-303E-4C56-8CA9-1D706FB8FA6B}" srcOrd="0" destOrd="0" presId="urn:microsoft.com/office/officeart/2005/8/layout/vList3"/>
    <dgm:cxn modelId="{0F57E8DB-E6A8-4608-94AA-D134447D371E}" type="presParOf" srcId="{2A67A71E-303E-4C56-8CA9-1D706FB8FA6B}" destId="{4F1FB59F-E067-4396-947E-77F11EEFDEE5}" srcOrd="0" destOrd="0" presId="urn:microsoft.com/office/officeart/2005/8/layout/vList3"/>
    <dgm:cxn modelId="{F21D6D7C-B13C-480A-B31E-90BB909F9BE8}" type="presParOf" srcId="{2A67A71E-303E-4C56-8CA9-1D706FB8FA6B}" destId="{B8D97069-B5F6-4105-9875-639CDA6C99D3}" srcOrd="1" destOrd="0" presId="urn:microsoft.com/office/officeart/2005/8/layout/vList3"/>
    <dgm:cxn modelId="{B8CC4EDF-7252-45C9-8FD6-D0DFC272903D}" type="presParOf" srcId="{81922F97-B884-4339-BBD6-EEE158B7DCA6}" destId="{3FED2B78-FE03-4A07-B106-96360D21A1AD}" srcOrd="1" destOrd="0" presId="urn:microsoft.com/office/officeart/2005/8/layout/vList3"/>
    <dgm:cxn modelId="{8001BDA8-94E1-4A06-B0E0-22F794FB4AE2}" type="presParOf" srcId="{81922F97-B884-4339-BBD6-EEE158B7DCA6}" destId="{7EB696BA-110C-42EB-B5F5-D4D94569EEEE}" srcOrd="2" destOrd="0" presId="urn:microsoft.com/office/officeart/2005/8/layout/vList3"/>
    <dgm:cxn modelId="{C6438780-DF50-471E-9C0D-83D2E0711F97}" type="presParOf" srcId="{7EB696BA-110C-42EB-B5F5-D4D94569EEEE}" destId="{EDA5DD0E-A03B-443E-BAD9-F1B4FB1E46A8}" srcOrd="0" destOrd="0" presId="urn:microsoft.com/office/officeart/2005/8/layout/vList3"/>
    <dgm:cxn modelId="{482E888E-53E3-4A71-9853-76975D2BF3A7}" type="presParOf" srcId="{7EB696BA-110C-42EB-B5F5-D4D94569EEEE}" destId="{21915D60-82C8-4CF4-8C20-F7D2B25727DE}" srcOrd="1" destOrd="0" presId="urn:microsoft.com/office/officeart/2005/8/layout/vList3"/>
    <dgm:cxn modelId="{06F3C4F2-82C7-459E-8B38-EE3E25E25391}" type="presParOf" srcId="{81922F97-B884-4339-BBD6-EEE158B7DCA6}" destId="{9E57ABA1-C047-477B-87F4-3FA402C241AB}" srcOrd="3" destOrd="0" presId="urn:microsoft.com/office/officeart/2005/8/layout/vList3"/>
    <dgm:cxn modelId="{850D06B7-B8B9-42EA-98C5-2EFE2F09E7CC}" type="presParOf" srcId="{81922F97-B884-4339-BBD6-EEE158B7DCA6}" destId="{8D79BEF5-D834-4789-B041-A7D2541F53D0}" srcOrd="4" destOrd="0" presId="urn:microsoft.com/office/officeart/2005/8/layout/vList3"/>
    <dgm:cxn modelId="{32848111-0A04-47B9-8308-EF71A495FCCD}" type="presParOf" srcId="{8D79BEF5-D834-4789-B041-A7D2541F53D0}" destId="{E1C88453-9D17-43BB-A06A-C38EFEE6CEAA}" srcOrd="0" destOrd="0" presId="urn:microsoft.com/office/officeart/2005/8/layout/vList3"/>
    <dgm:cxn modelId="{20587CB9-1403-4934-9C3F-106D0B43B52D}" type="presParOf" srcId="{8D79BEF5-D834-4789-B041-A7D2541F53D0}" destId="{DDBDBB4A-DC56-4A00-BA14-62AA62359B1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A81FEFD-D4EE-42D1-9527-55662222DC51}" type="doc">
      <dgm:prSet loTypeId="urn:microsoft.com/office/officeart/2005/8/layout/lProcess1" loCatId="process" qsTypeId="urn:microsoft.com/office/officeart/2005/8/quickstyle/simple1" qsCatId="simple" csTypeId="urn:microsoft.com/office/officeart/2005/8/colors/accent5_5" csCatId="accent5" phldr="1"/>
      <dgm:spPr/>
      <dgm:t>
        <a:bodyPr/>
        <a:lstStyle/>
        <a:p>
          <a:endParaRPr lang="en-US"/>
        </a:p>
      </dgm:t>
    </dgm:pt>
    <dgm:pt modelId="{F244B009-5879-4455-98C4-493BDABE6299}">
      <dgm:prSet phldrT="[Text]"/>
      <dgm:spPr>
        <a:solidFill>
          <a:schemeClr val="accent5">
            <a:lumMod val="60000"/>
            <a:lumOff val="40000"/>
            <a:alpha val="90000"/>
          </a:schemeClr>
        </a:solidFill>
      </dgm:spPr>
      <dgm:t>
        <a:bodyPr/>
        <a:lstStyle/>
        <a:p>
          <a:r>
            <a:rPr lang="en-US" dirty="0">
              <a:solidFill>
                <a:srgbClr val="000000"/>
              </a:solidFill>
            </a:rPr>
            <a:t>Resident is </a:t>
          </a:r>
          <a:r>
            <a:rPr lang="en-US" u="sng" dirty="0">
              <a:solidFill>
                <a:srgbClr val="000000"/>
              </a:solidFill>
            </a:rPr>
            <a:t>Able</a:t>
          </a:r>
          <a:r>
            <a:rPr lang="en-US" dirty="0">
              <a:solidFill>
                <a:srgbClr val="000000"/>
              </a:solidFill>
            </a:rPr>
            <a:t> to Communicate Informed Consent</a:t>
          </a:r>
        </a:p>
      </dgm:t>
    </dgm:pt>
    <dgm:pt modelId="{ACF4895C-3758-42E8-8D85-70DCAC8D650B}" type="parTrans" cxnId="{A398F2C4-C72D-4FA8-B157-D0CF307A5887}">
      <dgm:prSet/>
      <dgm:spPr/>
      <dgm:t>
        <a:bodyPr/>
        <a:lstStyle/>
        <a:p>
          <a:endParaRPr lang="en-US"/>
        </a:p>
      </dgm:t>
    </dgm:pt>
    <dgm:pt modelId="{55BB5B4F-5C53-4E05-8180-B812CD2826D2}" type="sibTrans" cxnId="{A398F2C4-C72D-4FA8-B157-D0CF307A5887}">
      <dgm:prSet/>
      <dgm:spPr/>
      <dgm:t>
        <a:bodyPr/>
        <a:lstStyle/>
        <a:p>
          <a:endParaRPr lang="en-US"/>
        </a:p>
      </dgm:t>
    </dgm:pt>
    <dgm:pt modelId="{0E58AE42-A854-4B08-8EC3-2479B03B09D0}">
      <dgm:prSet phldrT="[Text]" custT="1"/>
      <dgm:spPr/>
      <dgm:t>
        <a:bodyPr/>
        <a:lstStyle/>
        <a:p>
          <a:r>
            <a:rPr lang="en-US" sz="1800" dirty="0">
              <a:solidFill>
                <a:srgbClr val="000000"/>
              </a:solidFill>
            </a:rPr>
            <a:t>Exercise good judgement on resident’s ability to provide informed consent</a:t>
          </a:r>
        </a:p>
      </dgm:t>
    </dgm:pt>
    <dgm:pt modelId="{C689B5B3-CF66-4670-936D-7A99F79D6191}" type="parTrans" cxnId="{1E3A135C-1A63-486F-865C-0C7E9E9D485B}">
      <dgm:prSet/>
      <dgm:spPr>
        <a:solidFill>
          <a:srgbClr val="000000"/>
        </a:solidFill>
      </dgm:spPr>
      <dgm:t>
        <a:bodyPr/>
        <a:lstStyle/>
        <a:p>
          <a:endParaRPr lang="en-US"/>
        </a:p>
      </dgm:t>
    </dgm:pt>
    <dgm:pt modelId="{78408A83-01F9-48C6-BE4E-ABDC3808BFEF}" type="sibTrans" cxnId="{1E3A135C-1A63-486F-865C-0C7E9E9D485B}">
      <dgm:prSet/>
      <dgm:spPr>
        <a:solidFill>
          <a:srgbClr val="000000"/>
        </a:solidFill>
      </dgm:spPr>
      <dgm:t>
        <a:bodyPr/>
        <a:lstStyle/>
        <a:p>
          <a:endParaRPr lang="en-US"/>
        </a:p>
      </dgm:t>
    </dgm:pt>
    <dgm:pt modelId="{F187B3D2-C5CF-41CD-A131-26E495BD956B}">
      <dgm:prSet phldrT="[Text]" custT="1"/>
      <dgm:spPr/>
      <dgm:t>
        <a:bodyPr/>
        <a:lstStyle/>
        <a:p>
          <a:r>
            <a:rPr lang="en-US" sz="1800" dirty="0">
              <a:solidFill>
                <a:srgbClr val="000000"/>
              </a:solidFill>
            </a:rPr>
            <a:t>Obtain and document consent from the resident</a:t>
          </a:r>
        </a:p>
        <a:p>
          <a:r>
            <a:rPr lang="en-US" sz="1800" dirty="0">
              <a:solidFill>
                <a:srgbClr val="000000"/>
              </a:solidFill>
            </a:rPr>
            <a:t>Written, verbal or through another means</a:t>
          </a:r>
        </a:p>
      </dgm:t>
    </dgm:pt>
    <dgm:pt modelId="{E05576BA-E3FC-4789-9C61-02C9FBB01198}" type="parTrans" cxnId="{C22B8078-E6AC-4352-BDFF-35154B24E33C}">
      <dgm:prSet/>
      <dgm:spPr/>
      <dgm:t>
        <a:bodyPr/>
        <a:lstStyle/>
        <a:p>
          <a:endParaRPr lang="en-US"/>
        </a:p>
      </dgm:t>
    </dgm:pt>
    <dgm:pt modelId="{7FF48F27-B912-43EC-B9DC-3BF594207CEA}" type="sibTrans" cxnId="{C22B8078-E6AC-4352-BDFF-35154B24E33C}">
      <dgm:prSet/>
      <dgm:spPr>
        <a:solidFill>
          <a:srgbClr val="000000"/>
        </a:solidFill>
      </dgm:spPr>
      <dgm:t>
        <a:bodyPr/>
        <a:lstStyle/>
        <a:p>
          <a:endParaRPr lang="en-US"/>
        </a:p>
      </dgm:t>
    </dgm:pt>
    <dgm:pt modelId="{19A7D02B-E8C4-4AC4-AD58-65FC99D94496}">
      <dgm:prSet phldrT="[Text]"/>
      <dgm:spPr/>
      <dgm:t>
        <a:bodyPr/>
        <a:lstStyle/>
        <a:p>
          <a:r>
            <a:rPr lang="en-US" dirty="0">
              <a:solidFill>
                <a:srgbClr val="000000"/>
              </a:solidFill>
            </a:rPr>
            <a:t>Resident is </a:t>
          </a:r>
          <a:r>
            <a:rPr lang="en-US" u="sng" dirty="0">
              <a:solidFill>
                <a:srgbClr val="000000"/>
              </a:solidFill>
            </a:rPr>
            <a:t>Unable</a:t>
          </a:r>
          <a:r>
            <a:rPr lang="en-US" dirty="0">
              <a:solidFill>
                <a:srgbClr val="000000"/>
              </a:solidFill>
            </a:rPr>
            <a:t> to Communicate Informed Consent and has a resident representative</a:t>
          </a:r>
        </a:p>
      </dgm:t>
    </dgm:pt>
    <dgm:pt modelId="{A5873636-EA42-446D-8BBC-D0E385322314}" type="parTrans" cxnId="{455925BB-D02C-4766-AC27-77B90C12D02C}">
      <dgm:prSet/>
      <dgm:spPr/>
      <dgm:t>
        <a:bodyPr/>
        <a:lstStyle/>
        <a:p>
          <a:endParaRPr lang="en-US"/>
        </a:p>
      </dgm:t>
    </dgm:pt>
    <dgm:pt modelId="{27CC8DE4-792C-42CC-99E8-E947AAAB225A}" type="sibTrans" cxnId="{455925BB-D02C-4766-AC27-77B90C12D02C}">
      <dgm:prSet/>
      <dgm:spPr/>
      <dgm:t>
        <a:bodyPr/>
        <a:lstStyle/>
        <a:p>
          <a:endParaRPr lang="en-US"/>
        </a:p>
      </dgm:t>
    </dgm:pt>
    <dgm:pt modelId="{A1AF14FE-483C-4EE7-9E03-47E573FA51F4}">
      <dgm:prSet phldrT="[Text]" custT="1"/>
      <dgm:spPr/>
      <dgm:t>
        <a:bodyPr/>
        <a:lstStyle/>
        <a:p>
          <a:r>
            <a:rPr lang="en-US" sz="1800" dirty="0">
              <a:solidFill>
                <a:srgbClr val="000000"/>
              </a:solidFill>
            </a:rPr>
            <a:t>Confirm resident representative has authority to grant access</a:t>
          </a:r>
        </a:p>
      </dgm:t>
    </dgm:pt>
    <dgm:pt modelId="{7ED99BF5-08D8-42E4-9F96-EC4A88F82235}" type="parTrans" cxnId="{6D2CADEF-D54D-4A6F-A3DC-415B7F63664C}">
      <dgm:prSet/>
      <dgm:spPr>
        <a:solidFill>
          <a:srgbClr val="000000"/>
        </a:solidFill>
      </dgm:spPr>
      <dgm:t>
        <a:bodyPr/>
        <a:lstStyle/>
        <a:p>
          <a:endParaRPr lang="en-US"/>
        </a:p>
      </dgm:t>
    </dgm:pt>
    <dgm:pt modelId="{5A6F3CB8-DEDF-4D6D-B278-BD3C424099B0}" type="sibTrans" cxnId="{6D2CADEF-D54D-4A6F-A3DC-415B7F63664C}">
      <dgm:prSet/>
      <dgm:spPr>
        <a:solidFill>
          <a:srgbClr val="000000"/>
        </a:solidFill>
      </dgm:spPr>
      <dgm:t>
        <a:bodyPr/>
        <a:lstStyle/>
        <a:p>
          <a:endParaRPr lang="en-US"/>
        </a:p>
      </dgm:t>
    </dgm:pt>
    <dgm:pt modelId="{61520F4E-0660-491F-8518-EBA93D7FAEA7}">
      <dgm:prSet phldrT="[Text]" custT="1"/>
      <dgm:spPr/>
      <dgm:t>
        <a:bodyPr/>
        <a:lstStyle/>
        <a:p>
          <a:r>
            <a:rPr lang="en-US" sz="1800" dirty="0">
              <a:solidFill>
                <a:srgbClr val="000000"/>
              </a:solidFill>
            </a:rPr>
            <a:t>Obtain and document consent from the resident representative</a:t>
          </a:r>
        </a:p>
        <a:p>
          <a:r>
            <a:rPr lang="en-US" sz="1800" dirty="0">
              <a:solidFill>
                <a:srgbClr val="000000"/>
              </a:solidFill>
            </a:rPr>
            <a:t>Written, verbal or through another means</a:t>
          </a:r>
        </a:p>
      </dgm:t>
    </dgm:pt>
    <dgm:pt modelId="{23278ADC-1BD2-42EF-9763-B587B40D6894}" type="parTrans" cxnId="{E8A38060-2F1B-469A-BEA6-8119FB70E981}">
      <dgm:prSet/>
      <dgm:spPr/>
      <dgm:t>
        <a:bodyPr/>
        <a:lstStyle/>
        <a:p>
          <a:endParaRPr lang="en-US"/>
        </a:p>
      </dgm:t>
    </dgm:pt>
    <dgm:pt modelId="{D04951E0-52EC-44B6-A9B3-2CD5DE78D90E}" type="sibTrans" cxnId="{E8A38060-2F1B-469A-BEA6-8119FB70E981}">
      <dgm:prSet/>
      <dgm:spPr>
        <a:solidFill>
          <a:srgbClr val="000000"/>
        </a:solidFill>
      </dgm:spPr>
      <dgm:t>
        <a:bodyPr/>
        <a:lstStyle/>
        <a:p>
          <a:endParaRPr lang="en-US"/>
        </a:p>
      </dgm:t>
    </dgm:pt>
    <dgm:pt modelId="{187D8FF7-8AE6-433C-8C94-45AAD0018CF2}">
      <dgm:prSet custT="1"/>
      <dgm:spPr/>
      <dgm:t>
        <a:bodyPr/>
        <a:lstStyle/>
        <a:p>
          <a:r>
            <a:rPr lang="en-US" sz="1800" dirty="0">
              <a:solidFill>
                <a:srgbClr val="000000"/>
              </a:solidFill>
            </a:rPr>
            <a:t>Document consent according to policies and procedures. </a:t>
          </a:r>
        </a:p>
      </dgm:t>
    </dgm:pt>
    <dgm:pt modelId="{689FF677-5CAD-4A75-8C1F-39EEFE3F6EAE}" type="parTrans" cxnId="{EEA183CC-9262-4721-B164-45036468ACFC}">
      <dgm:prSet/>
      <dgm:spPr/>
      <dgm:t>
        <a:bodyPr/>
        <a:lstStyle/>
        <a:p>
          <a:endParaRPr lang="en-US"/>
        </a:p>
      </dgm:t>
    </dgm:pt>
    <dgm:pt modelId="{27341D25-BB29-4B0D-BED8-FC2034DB039E}" type="sibTrans" cxnId="{EEA183CC-9262-4721-B164-45036468ACFC}">
      <dgm:prSet/>
      <dgm:spPr/>
      <dgm:t>
        <a:bodyPr/>
        <a:lstStyle/>
        <a:p>
          <a:endParaRPr lang="en-US"/>
        </a:p>
      </dgm:t>
    </dgm:pt>
    <dgm:pt modelId="{12E25E31-5890-4128-B463-7A9C8E1CDE9A}">
      <dgm:prSet custT="1"/>
      <dgm:spPr/>
      <dgm:t>
        <a:bodyPr/>
        <a:lstStyle/>
        <a:p>
          <a:r>
            <a:rPr lang="en-US" sz="1800" dirty="0">
              <a:solidFill>
                <a:srgbClr val="000000"/>
              </a:solidFill>
            </a:rPr>
            <a:t>Document consent according to policies and procedures </a:t>
          </a:r>
        </a:p>
      </dgm:t>
    </dgm:pt>
    <dgm:pt modelId="{60AD15C2-F975-4B09-8639-8829446701E2}" type="parTrans" cxnId="{9074BB08-4DE4-43C3-96A8-4031B49AA189}">
      <dgm:prSet/>
      <dgm:spPr/>
      <dgm:t>
        <a:bodyPr/>
        <a:lstStyle/>
        <a:p>
          <a:endParaRPr lang="en-US"/>
        </a:p>
      </dgm:t>
    </dgm:pt>
    <dgm:pt modelId="{ADAE9845-970B-46F8-95D0-2E8473B16BC1}" type="sibTrans" cxnId="{9074BB08-4DE4-43C3-96A8-4031B49AA189}">
      <dgm:prSet/>
      <dgm:spPr/>
      <dgm:t>
        <a:bodyPr/>
        <a:lstStyle/>
        <a:p>
          <a:endParaRPr lang="en-US"/>
        </a:p>
      </dgm:t>
    </dgm:pt>
    <dgm:pt modelId="{20545837-FD2D-467A-9F30-6948AB48C27B}" type="pres">
      <dgm:prSet presAssocID="{3A81FEFD-D4EE-42D1-9527-55662222DC51}" presName="Name0" presStyleCnt="0">
        <dgm:presLayoutVars>
          <dgm:dir/>
          <dgm:animLvl val="lvl"/>
          <dgm:resizeHandles val="exact"/>
        </dgm:presLayoutVars>
      </dgm:prSet>
      <dgm:spPr/>
    </dgm:pt>
    <dgm:pt modelId="{C6E40A35-221B-476B-BE0E-9834B90B8461}" type="pres">
      <dgm:prSet presAssocID="{F244B009-5879-4455-98C4-493BDABE6299}" presName="vertFlow" presStyleCnt="0"/>
      <dgm:spPr/>
    </dgm:pt>
    <dgm:pt modelId="{4C73E5B0-9B8D-4F50-8AC3-DFFB7089221D}" type="pres">
      <dgm:prSet presAssocID="{F244B009-5879-4455-98C4-493BDABE6299}" presName="header" presStyleLbl="node1" presStyleIdx="0" presStyleCnt="2"/>
      <dgm:spPr/>
    </dgm:pt>
    <dgm:pt modelId="{4F405B51-AD34-4319-B5FE-9BEADEF84A6A}" type="pres">
      <dgm:prSet presAssocID="{C689B5B3-CF66-4670-936D-7A99F79D6191}" presName="parTrans" presStyleLbl="sibTrans2D1" presStyleIdx="0" presStyleCnt="6"/>
      <dgm:spPr/>
    </dgm:pt>
    <dgm:pt modelId="{EB0E5856-1A56-4440-81F6-DEBA616EFC7F}" type="pres">
      <dgm:prSet presAssocID="{0E58AE42-A854-4B08-8EC3-2479B03B09D0}" presName="child" presStyleLbl="alignAccFollowNode1" presStyleIdx="0" presStyleCnt="6">
        <dgm:presLayoutVars>
          <dgm:chMax val="0"/>
          <dgm:bulletEnabled val="1"/>
        </dgm:presLayoutVars>
      </dgm:prSet>
      <dgm:spPr/>
    </dgm:pt>
    <dgm:pt modelId="{82EEB6A0-6576-4A5E-8F55-DA427A115781}" type="pres">
      <dgm:prSet presAssocID="{78408A83-01F9-48C6-BE4E-ABDC3808BFEF}" presName="sibTrans" presStyleLbl="sibTrans2D1" presStyleIdx="1" presStyleCnt="6"/>
      <dgm:spPr/>
    </dgm:pt>
    <dgm:pt modelId="{1DB8F75E-5381-46D2-AF67-36C47AA9F121}" type="pres">
      <dgm:prSet presAssocID="{F187B3D2-C5CF-41CD-A131-26E495BD956B}" presName="child" presStyleLbl="alignAccFollowNode1" presStyleIdx="1" presStyleCnt="6">
        <dgm:presLayoutVars>
          <dgm:chMax val="0"/>
          <dgm:bulletEnabled val="1"/>
        </dgm:presLayoutVars>
      </dgm:prSet>
      <dgm:spPr/>
    </dgm:pt>
    <dgm:pt modelId="{75CC54B4-A14E-421F-838A-CEA101CE6C86}" type="pres">
      <dgm:prSet presAssocID="{7FF48F27-B912-43EC-B9DC-3BF594207CEA}" presName="sibTrans" presStyleLbl="sibTrans2D1" presStyleIdx="2" presStyleCnt="6"/>
      <dgm:spPr/>
    </dgm:pt>
    <dgm:pt modelId="{6CE22C9C-F26F-4D81-A075-4063861FF353}" type="pres">
      <dgm:prSet presAssocID="{187D8FF7-8AE6-433C-8C94-45AAD0018CF2}" presName="child" presStyleLbl="alignAccFollowNode1" presStyleIdx="2" presStyleCnt="6" custLinFactNeighborX="-1219" custLinFactNeighborY="-6963">
        <dgm:presLayoutVars>
          <dgm:chMax val="0"/>
          <dgm:bulletEnabled val="1"/>
        </dgm:presLayoutVars>
      </dgm:prSet>
      <dgm:spPr/>
    </dgm:pt>
    <dgm:pt modelId="{A8AA265E-F088-495F-A43C-E7CAB611FFB9}" type="pres">
      <dgm:prSet presAssocID="{F244B009-5879-4455-98C4-493BDABE6299}" presName="hSp" presStyleCnt="0"/>
      <dgm:spPr/>
    </dgm:pt>
    <dgm:pt modelId="{5BF202C3-B685-4979-B1EB-C91AD2AED4F2}" type="pres">
      <dgm:prSet presAssocID="{19A7D02B-E8C4-4AC4-AD58-65FC99D94496}" presName="vertFlow" presStyleCnt="0"/>
      <dgm:spPr/>
    </dgm:pt>
    <dgm:pt modelId="{8E079B74-0C1B-4E00-9FC8-83963922E29A}" type="pres">
      <dgm:prSet presAssocID="{19A7D02B-E8C4-4AC4-AD58-65FC99D94496}" presName="header" presStyleLbl="node1" presStyleIdx="1" presStyleCnt="2"/>
      <dgm:spPr/>
    </dgm:pt>
    <dgm:pt modelId="{3B37DF92-D4D8-4D0D-AD0A-4D518D9FEE7A}" type="pres">
      <dgm:prSet presAssocID="{7ED99BF5-08D8-42E4-9F96-EC4A88F82235}" presName="parTrans" presStyleLbl="sibTrans2D1" presStyleIdx="3" presStyleCnt="6"/>
      <dgm:spPr/>
    </dgm:pt>
    <dgm:pt modelId="{60F2EBCD-3ADC-4EC5-81E3-6FFC6E64B6D5}" type="pres">
      <dgm:prSet presAssocID="{A1AF14FE-483C-4EE7-9E03-47E573FA51F4}" presName="child" presStyleLbl="alignAccFollowNode1" presStyleIdx="3" presStyleCnt="6">
        <dgm:presLayoutVars>
          <dgm:chMax val="0"/>
          <dgm:bulletEnabled val="1"/>
        </dgm:presLayoutVars>
      </dgm:prSet>
      <dgm:spPr/>
    </dgm:pt>
    <dgm:pt modelId="{4BB5C396-381F-4898-BBC5-96079DE4273F}" type="pres">
      <dgm:prSet presAssocID="{5A6F3CB8-DEDF-4D6D-B278-BD3C424099B0}" presName="sibTrans" presStyleLbl="sibTrans2D1" presStyleIdx="4" presStyleCnt="6"/>
      <dgm:spPr/>
    </dgm:pt>
    <dgm:pt modelId="{0718C39B-51F2-4971-9E79-D88C550D7A21}" type="pres">
      <dgm:prSet presAssocID="{61520F4E-0660-491F-8518-EBA93D7FAEA7}" presName="child" presStyleLbl="alignAccFollowNode1" presStyleIdx="4" presStyleCnt="6">
        <dgm:presLayoutVars>
          <dgm:chMax val="0"/>
          <dgm:bulletEnabled val="1"/>
        </dgm:presLayoutVars>
      </dgm:prSet>
      <dgm:spPr/>
    </dgm:pt>
    <dgm:pt modelId="{2777F1B5-00BB-4647-9A6D-512EEFF73F3C}" type="pres">
      <dgm:prSet presAssocID="{D04951E0-52EC-44B6-A9B3-2CD5DE78D90E}" presName="sibTrans" presStyleLbl="sibTrans2D1" presStyleIdx="5" presStyleCnt="6"/>
      <dgm:spPr/>
    </dgm:pt>
    <dgm:pt modelId="{B80BECD5-B263-49E7-9A11-6FA970006DBC}" type="pres">
      <dgm:prSet presAssocID="{12E25E31-5890-4128-B463-7A9C8E1CDE9A}" presName="child" presStyleLbl="alignAccFollowNode1" presStyleIdx="5" presStyleCnt="6">
        <dgm:presLayoutVars>
          <dgm:chMax val="0"/>
          <dgm:bulletEnabled val="1"/>
        </dgm:presLayoutVars>
      </dgm:prSet>
      <dgm:spPr/>
    </dgm:pt>
  </dgm:ptLst>
  <dgm:cxnLst>
    <dgm:cxn modelId="{9C640307-684F-4EBB-B3CE-6E56B53F2E98}" type="presOf" srcId="{61520F4E-0660-491F-8518-EBA93D7FAEA7}" destId="{0718C39B-51F2-4971-9E79-D88C550D7A21}" srcOrd="0" destOrd="0" presId="urn:microsoft.com/office/officeart/2005/8/layout/lProcess1"/>
    <dgm:cxn modelId="{9074BB08-4DE4-43C3-96A8-4031B49AA189}" srcId="{19A7D02B-E8C4-4AC4-AD58-65FC99D94496}" destId="{12E25E31-5890-4128-B463-7A9C8E1CDE9A}" srcOrd="2" destOrd="0" parTransId="{60AD15C2-F975-4B09-8639-8829446701E2}" sibTransId="{ADAE9845-970B-46F8-95D0-2E8473B16BC1}"/>
    <dgm:cxn modelId="{DD01172C-9997-4201-97B9-13F185A1A585}" type="presOf" srcId="{5A6F3CB8-DEDF-4D6D-B278-BD3C424099B0}" destId="{4BB5C396-381F-4898-BBC5-96079DE4273F}" srcOrd="0" destOrd="0" presId="urn:microsoft.com/office/officeart/2005/8/layout/lProcess1"/>
    <dgm:cxn modelId="{1E3A135C-1A63-486F-865C-0C7E9E9D485B}" srcId="{F244B009-5879-4455-98C4-493BDABE6299}" destId="{0E58AE42-A854-4B08-8EC3-2479B03B09D0}" srcOrd="0" destOrd="0" parTransId="{C689B5B3-CF66-4670-936D-7A99F79D6191}" sibTransId="{78408A83-01F9-48C6-BE4E-ABDC3808BFEF}"/>
    <dgm:cxn modelId="{E8A38060-2F1B-469A-BEA6-8119FB70E981}" srcId="{19A7D02B-E8C4-4AC4-AD58-65FC99D94496}" destId="{61520F4E-0660-491F-8518-EBA93D7FAEA7}" srcOrd="1" destOrd="0" parTransId="{23278ADC-1BD2-42EF-9763-B587B40D6894}" sibTransId="{D04951E0-52EC-44B6-A9B3-2CD5DE78D90E}"/>
    <dgm:cxn modelId="{9837604E-62B8-46CD-8AF6-B5F54859A950}" type="presOf" srcId="{7FF48F27-B912-43EC-B9DC-3BF594207CEA}" destId="{75CC54B4-A14E-421F-838A-CEA101CE6C86}" srcOrd="0" destOrd="0" presId="urn:microsoft.com/office/officeart/2005/8/layout/lProcess1"/>
    <dgm:cxn modelId="{ACB88C6E-43EE-47BD-B34A-0CED1B34B87E}" type="presOf" srcId="{F187B3D2-C5CF-41CD-A131-26E495BD956B}" destId="{1DB8F75E-5381-46D2-AF67-36C47AA9F121}" srcOrd="0" destOrd="0" presId="urn:microsoft.com/office/officeart/2005/8/layout/lProcess1"/>
    <dgm:cxn modelId="{6457A350-7734-487D-B85C-02DF78E9240D}" type="presOf" srcId="{19A7D02B-E8C4-4AC4-AD58-65FC99D94496}" destId="{8E079B74-0C1B-4E00-9FC8-83963922E29A}" srcOrd="0" destOrd="0" presId="urn:microsoft.com/office/officeart/2005/8/layout/lProcess1"/>
    <dgm:cxn modelId="{C1E4D257-E12C-4E4D-B6B9-E4410BBC7F78}" type="presOf" srcId="{3A81FEFD-D4EE-42D1-9527-55662222DC51}" destId="{20545837-FD2D-467A-9F30-6948AB48C27B}" srcOrd="0" destOrd="0" presId="urn:microsoft.com/office/officeart/2005/8/layout/lProcess1"/>
    <dgm:cxn modelId="{C22B8078-E6AC-4352-BDFF-35154B24E33C}" srcId="{F244B009-5879-4455-98C4-493BDABE6299}" destId="{F187B3D2-C5CF-41CD-A131-26E495BD956B}" srcOrd="1" destOrd="0" parTransId="{E05576BA-E3FC-4789-9C61-02C9FBB01198}" sibTransId="{7FF48F27-B912-43EC-B9DC-3BF594207CEA}"/>
    <dgm:cxn modelId="{05FEAB80-E3FE-4EE0-A49D-EBC7008B8CB5}" type="presOf" srcId="{78408A83-01F9-48C6-BE4E-ABDC3808BFEF}" destId="{82EEB6A0-6576-4A5E-8F55-DA427A115781}" srcOrd="0" destOrd="0" presId="urn:microsoft.com/office/officeart/2005/8/layout/lProcess1"/>
    <dgm:cxn modelId="{1EE15083-1B04-4CFE-AB67-80D346778159}" type="presOf" srcId="{187D8FF7-8AE6-433C-8C94-45AAD0018CF2}" destId="{6CE22C9C-F26F-4D81-A075-4063861FF353}" srcOrd="0" destOrd="0" presId="urn:microsoft.com/office/officeart/2005/8/layout/lProcess1"/>
    <dgm:cxn modelId="{D082FC85-C5C1-4548-8640-E2E0562F619C}" type="presOf" srcId="{12E25E31-5890-4128-B463-7A9C8E1CDE9A}" destId="{B80BECD5-B263-49E7-9A11-6FA970006DBC}" srcOrd="0" destOrd="0" presId="urn:microsoft.com/office/officeart/2005/8/layout/lProcess1"/>
    <dgm:cxn modelId="{DABC3C92-F7C7-40C0-B80B-D12DEC87BDF2}" type="presOf" srcId="{7ED99BF5-08D8-42E4-9F96-EC4A88F82235}" destId="{3B37DF92-D4D8-4D0D-AD0A-4D518D9FEE7A}" srcOrd="0" destOrd="0" presId="urn:microsoft.com/office/officeart/2005/8/layout/lProcess1"/>
    <dgm:cxn modelId="{4331C3AD-1288-4594-AC87-013BF70A17EC}" type="presOf" srcId="{0E58AE42-A854-4B08-8EC3-2479B03B09D0}" destId="{EB0E5856-1A56-4440-81F6-DEBA616EFC7F}" srcOrd="0" destOrd="0" presId="urn:microsoft.com/office/officeart/2005/8/layout/lProcess1"/>
    <dgm:cxn modelId="{455925BB-D02C-4766-AC27-77B90C12D02C}" srcId="{3A81FEFD-D4EE-42D1-9527-55662222DC51}" destId="{19A7D02B-E8C4-4AC4-AD58-65FC99D94496}" srcOrd="1" destOrd="0" parTransId="{A5873636-EA42-446D-8BBC-D0E385322314}" sibTransId="{27CC8DE4-792C-42CC-99E8-E947AAAB225A}"/>
    <dgm:cxn modelId="{54337AC1-D2C9-402C-B4AB-006F506F3EA0}" type="presOf" srcId="{A1AF14FE-483C-4EE7-9E03-47E573FA51F4}" destId="{60F2EBCD-3ADC-4EC5-81E3-6FFC6E64B6D5}" srcOrd="0" destOrd="0" presId="urn:microsoft.com/office/officeart/2005/8/layout/lProcess1"/>
    <dgm:cxn modelId="{5B910CC2-052D-443E-839C-A45CA0498487}" type="presOf" srcId="{F244B009-5879-4455-98C4-493BDABE6299}" destId="{4C73E5B0-9B8D-4F50-8AC3-DFFB7089221D}" srcOrd="0" destOrd="0" presId="urn:microsoft.com/office/officeart/2005/8/layout/lProcess1"/>
    <dgm:cxn modelId="{A398F2C4-C72D-4FA8-B157-D0CF307A5887}" srcId="{3A81FEFD-D4EE-42D1-9527-55662222DC51}" destId="{F244B009-5879-4455-98C4-493BDABE6299}" srcOrd="0" destOrd="0" parTransId="{ACF4895C-3758-42E8-8D85-70DCAC8D650B}" sibTransId="{55BB5B4F-5C53-4E05-8180-B812CD2826D2}"/>
    <dgm:cxn modelId="{EEA183CC-9262-4721-B164-45036468ACFC}" srcId="{F244B009-5879-4455-98C4-493BDABE6299}" destId="{187D8FF7-8AE6-433C-8C94-45AAD0018CF2}" srcOrd="2" destOrd="0" parTransId="{689FF677-5CAD-4A75-8C1F-39EEFE3F6EAE}" sibTransId="{27341D25-BB29-4B0D-BED8-FC2034DB039E}"/>
    <dgm:cxn modelId="{4EDBAFE0-7450-4AA8-80DE-E20357D22B66}" type="presOf" srcId="{D04951E0-52EC-44B6-A9B3-2CD5DE78D90E}" destId="{2777F1B5-00BB-4647-9A6D-512EEFF73F3C}" srcOrd="0" destOrd="0" presId="urn:microsoft.com/office/officeart/2005/8/layout/lProcess1"/>
    <dgm:cxn modelId="{6D2CADEF-D54D-4A6F-A3DC-415B7F63664C}" srcId="{19A7D02B-E8C4-4AC4-AD58-65FC99D94496}" destId="{A1AF14FE-483C-4EE7-9E03-47E573FA51F4}" srcOrd="0" destOrd="0" parTransId="{7ED99BF5-08D8-42E4-9F96-EC4A88F82235}" sibTransId="{5A6F3CB8-DEDF-4D6D-B278-BD3C424099B0}"/>
    <dgm:cxn modelId="{16D1FAFB-0B53-496D-9BDC-DC1EC59CD997}" type="presOf" srcId="{C689B5B3-CF66-4670-936D-7A99F79D6191}" destId="{4F405B51-AD34-4319-B5FE-9BEADEF84A6A}" srcOrd="0" destOrd="0" presId="urn:microsoft.com/office/officeart/2005/8/layout/lProcess1"/>
    <dgm:cxn modelId="{B21668B3-3817-4C4A-8066-97D0DB23A7D8}" type="presParOf" srcId="{20545837-FD2D-467A-9F30-6948AB48C27B}" destId="{C6E40A35-221B-476B-BE0E-9834B90B8461}" srcOrd="0" destOrd="0" presId="urn:microsoft.com/office/officeart/2005/8/layout/lProcess1"/>
    <dgm:cxn modelId="{24F3CE1C-42CE-4DC9-954B-3C1857443B90}" type="presParOf" srcId="{C6E40A35-221B-476B-BE0E-9834B90B8461}" destId="{4C73E5B0-9B8D-4F50-8AC3-DFFB7089221D}" srcOrd="0" destOrd="0" presId="urn:microsoft.com/office/officeart/2005/8/layout/lProcess1"/>
    <dgm:cxn modelId="{B9EA92C3-5218-436B-9A43-81D08133F316}" type="presParOf" srcId="{C6E40A35-221B-476B-BE0E-9834B90B8461}" destId="{4F405B51-AD34-4319-B5FE-9BEADEF84A6A}" srcOrd="1" destOrd="0" presId="urn:microsoft.com/office/officeart/2005/8/layout/lProcess1"/>
    <dgm:cxn modelId="{90624D2B-85EC-4588-B9C7-DAE715558210}" type="presParOf" srcId="{C6E40A35-221B-476B-BE0E-9834B90B8461}" destId="{EB0E5856-1A56-4440-81F6-DEBA616EFC7F}" srcOrd="2" destOrd="0" presId="urn:microsoft.com/office/officeart/2005/8/layout/lProcess1"/>
    <dgm:cxn modelId="{CF1A6C53-78D7-4750-A6CD-9592F59815F4}" type="presParOf" srcId="{C6E40A35-221B-476B-BE0E-9834B90B8461}" destId="{82EEB6A0-6576-4A5E-8F55-DA427A115781}" srcOrd="3" destOrd="0" presId="urn:microsoft.com/office/officeart/2005/8/layout/lProcess1"/>
    <dgm:cxn modelId="{BD87BE90-42BF-4074-8CA3-7BF02D6A2294}" type="presParOf" srcId="{C6E40A35-221B-476B-BE0E-9834B90B8461}" destId="{1DB8F75E-5381-46D2-AF67-36C47AA9F121}" srcOrd="4" destOrd="0" presId="urn:microsoft.com/office/officeart/2005/8/layout/lProcess1"/>
    <dgm:cxn modelId="{F24C45EA-BD1A-4E4E-B512-B6341CDD65FB}" type="presParOf" srcId="{C6E40A35-221B-476B-BE0E-9834B90B8461}" destId="{75CC54B4-A14E-421F-838A-CEA101CE6C86}" srcOrd="5" destOrd="0" presId="urn:microsoft.com/office/officeart/2005/8/layout/lProcess1"/>
    <dgm:cxn modelId="{C6964BC0-5ED3-44C4-8B6E-F73204421836}" type="presParOf" srcId="{C6E40A35-221B-476B-BE0E-9834B90B8461}" destId="{6CE22C9C-F26F-4D81-A075-4063861FF353}" srcOrd="6" destOrd="0" presId="urn:microsoft.com/office/officeart/2005/8/layout/lProcess1"/>
    <dgm:cxn modelId="{E0575CCF-4900-4347-896F-1F9D4DA2B177}" type="presParOf" srcId="{20545837-FD2D-467A-9F30-6948AB48C27B}" destId="{A8AA265E-F088-495F-A43C-E7CAB611FFB9}" srcOrd="1" destOrd="0" presId="urn:microsoft.com/office/officeart/2005/8/layout/lProcess1"/>
    <dgm:cxn modelId="{B354BCBA-CDD0-493C-A2DE-586773CC4CA0}" type="presParOf" srcId="{20545837-FD2D-467A-9F30-6948AB48C27B}" destId="{5BF202C3-B685-4979-B1EB-C91AD2AED4F2}" srcOrd="2" destOrd="0" presId="urn:microsoft.com/office/officeart/2005/8/layout/lProcess1"/>
    <dgm:cxn modelId="{063D4BC2-6778-4448-BD68-0B99D4893C0A}" type="presParOf" srcId="{5BF202C3-B685-4979-B1EB-C91AD2AED4F2}" destId="{8E079B74-0C1B-4E00-9FC8-83963922E29A}" srcOrd="0" destOrd="0" presId="urn:microsoft.com/office/officeart/2005/8/layout/lProcess1"/>
    <dgm:cxn modelId="{71ED15BF-4B36-4B0F-80B7-3B865DF243F6}" type="presParOf" srcId="{5BF202C3-B685-4979-B1EB-C91AD2AED4F2}" destId="{3B37DF92-D4D8-4D0D-AD0A-4D518D9FEE7A}" srcOrd="1" destOrd="0" presId="urn:microsoft.com/office/officeart/2005/8/layout/lProcess1"/>
    <dgm:cxn modelId="{2368FC8B-CC57-4423-91EE-78B268F9F087}" type="presParOf" srcId="{5BF202C3-B685-4979-B1EB-C91AD2AED4F2}" destId="{60F2EBCD-3ADC-4EC5-81E3-6FFC6E64B6D5}" srcOrd="2" destOrd="0" presId="urn:microsoft.com/office/officeart/2005/8/layout/lProcess1"/>
    <dgm:cxn modelId="{EB5911BB-1A50-439C-A3AE-E87FECFB4E5D}" type="presParOf" srcId="{5BF202C3-B685-4979-B1EB-C91AD2AED4F2}" destId="{4BB5C396-381F-4898-BBC5-96079DE4273F}" srcOrd="3" destOrd="0" presId="urn:microsoft.com/office/officeart/2005/8/layout/lProcess1"/>
    <dgm:cxn modelId="{6DE49B5B-7D04-45DA-8B44-C94BB3173C17}" type="presParOf" srcId="{5BF202C3-B685-4979-B1EB-C91AD2AED4F2}" destId="{0718C39B-51F2-4971-9E79-D88C550D7A21}" srcOrd="4" destOrd="0" presId="urn:microsoft.com/office/officeart/2005/8/layout/lProcess1"/>
    <dgm:cxn modelId="{1B8057E5-B850-4F0B-8372-43B07F81EB06}" type="presParOf" srcId="{5BF202C3-B685-4979-B1EB-C91AD2AED4F2}" destId="{2777F1B5-00BB-4647-9A6D-512EEFF73F3C}" srcOrd="5" destOrd="0" presId="urn:microsoft.com/office/officeart/2005/8/layout/lProcess1"/>
    <dgm:cxn modelId="{066BA46E-161B-45A9-9BE2-809696F600AF}" type="presParOf" srcId="{5BF202C3-B685-4979-B1EB-C91AD2AED4F2}" destId="{B80BECD5-B263-49E7-9A11-6FA970006DBC}"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81FEFD-D4EE-42D1-9527-55662222DC51}" type="doc">
      <dgm:prSet loTypeId="urn:microsoft.com/office/officeart/2005/8/layout/lProcess1" loCatId="process" qsTypeId="urn:microsoft.com/office/officeart/2005/8/quickstyle/simple3" qsCatId="simple" csTypeId="urn:microsoft.com/office/officeart/2005/8/colors/colorful4" csCatId="colorful" phldr="1"/>
      <dgm:spPr/>
      <dgm:t>
        <a:bodyPr/>
        <a:lstStyle/>
        <a:p>
          <a:endParaRPr lang="en-US"/>
        </a:p>
      </dgm:t>
    </dgm:pt>
    <dgm:pt modelId="{F244B009-5879-4455-98C4-493BDABE6299}">
      <dgm:prSet phldrT="[Text]"/>
      <dgm:spPr>
        <a:solidFill>
          <a:schemeClr val="accent5">
            <a:lumMod val="20000"/>
            <a:lumOff val="80000"/>
          </a:schemeClr>
        </a:solidFill>
      </dgm:spPr>
      <dgm:t>
        <a:bodyPr/>
        <a:lstStyle/>
        <a:p>
          <a:r>
            <a:rPr lang="en-US" dirty="0">
              <a:solidFill>
                <a:srgbClr val="000000"/>
              </a:solidFill>
            </a:rPr>
            <a:t>Resident is u</a:t>
          </a:r>
          <a:r>
            <a:rPr lang="en-US" u="none" dirty="0">
              <a:solidFill>
                <a:srgbClr val="000000"/>
              </a:solidFill>
            </a:rPr>
            <a:t>nable to communicate informed consent, and the resident representative refuses to consent to the access and the resident representative is not acting in the best interests of the resident or the resident representative cannot be located despite a reasonable effort.</a:t>
          </a:r>
        </a:p>
      </dgm:t>
    </dgm:pt>
    <dgm:pt modelId="{ACF4895C-3758-42E8-8D85-70DCAC8D650B}" type="parTrans" cxnId="{A398F2C4-C72D-4FA8-B157-D0CF307A5887}">
      <dgm:prSet/>
      <dgm:spPr/>
      <dgm:t>
        <a:bodyPr/>
        <a:lstStyle/>
        <a:p>
          <a:endParaRPr lang="en-US"/>
        </a:p>
      </dgm:t>
    </dgm:pt>
    <dgm:pt modelId="{55BB5B4F-5C53-4E05-8180-B812CD2826D2}" type="sibTrans" cxnId="{A398F2C4-C72D-4FA8-B157-D0CF307A5887}">
      <dgm:prSet/>
      <dgm:spPr/>
      <dgm:t>
        <a:bodyPr/>
        <a:lstStyle/>
        <a:p>
          <a:endParaRPr lang="en-US"/>
        </a:p>
      </dgm:t>
    </dgm:pt>
    <dgm:pt modelId="{0E58AE42-A854-4B08-8EC3-2479B03B09D0}">
      <dgm:prSet phldrT="[Text]"/>
      <dgm:spPr>
        <a:solidFill>
          <a:schemeClr val="accent5">
            <a:lumMod val="40000"/>
            <a:lumOff val="60000"/>
            <a:alpha val="90000"/>
          </a:schemeClr>
        </a:solidFill>
      </dgm:spPr>
      <dgm:t>
        <a:bodyPr/>
        <a:lstStyle/>
        <a:p>
          <a:r>
            <a:rPr lang="en-US" dirty="0">
              <a:solidFill>
                <a:srgbClr val="000000"/>
              </a:solidFill>
            </a:rPr>
            <a:t>Notify your supervisor.</a:t>
          </a:r>
        </a:p>
      </dgm:t>
    </dgm:pt>
    <dgm:pt modelId="{C689B5B3-CF66-4670-936D-7A99F79D6191}" type="parTrans" cxnId="{1E3A135C-1A63-486F-865C-0C7E9E9D485B}">
      <dgm:prSet/>
      <dgm:spPr>
        <a:solidFill>
          <a:srgbClr val="000000"/>
        </a:solidFill>
      </dgm:spPr>
      <dgm:t>
        <a:bodyPr/>
        <a:lstStyle/>
        <a:p>
          <a:endParaRPr lang="en-US"/>
        </a:p>
      </dgm:t>
    </dgm:pt>
    <dgm:pt modelId="{78408A83-01F9-48C6-BE4E-ABDC3808BFEF}" type="sibTrans" cxnId="{1E3A135C-1A63-486F-865C-0C7E9E9D485B}">
      <dgm:prSet/>
      <dgm:spPr>
        <a:solidFill>
          <a:srgbClr val="000000"/>
        </a:solidFill>
      </dgm:spPr>
      <dgm:t>
        <a:bodyPr/>
        <a:lstStyle/>
        <a:p>
          <a:endParaRPr lang="en-US"/>
        </a:p>
      </dgm:t>
    </dgm:pt>
    <dgm:pt modelId="{F187B3D2-C5CF-41CD-A131-26E495BD956B}">
      <dgm:prSet phldrT="[Text]"/>
      <dgm:spPr>
        <a:solidFill>
          <a:schemeClr val="accent5">
            <a:lumMod val="40000"/>
            <a:lumOff val="60000"/>
            <a:alpha val="90000"/>
          </a:schemeClr>
        </a:solidFill>
      </dgm:spPr>
      <dgm:t>
        <a:bodyPr/>
        <a:lstStyle/>
        <a:p>
          <a:r>
            <a:rPr lang="en-US" dirty="0">
              <a:solidFill>
                <a:srgbClr val="000000"/>
              </a:solidFill>
            </a:rPr>
            <a:t>Document why you believe the resident cannot communicate informed consent.</a:t>
          </a:r>
        </a:p>
      </dgm:t>
    </dgm:pt>
    <dgm:pt modelId="{E05576BA-E3FC-4789-9C61-02C9FBB01198}" type="parTrans" cxnId="{C22B8078-E6AC-4352-BDFF-35154B24E33C}">
      <dgm:prSet/>
      <dgm:spPr/>
      <dgm:t>
        <a:bodyPr/>
        <a:lstStyle/>
        <a:p>
          <a:endParaRPr lang="en-US"/>
        </a:p>
      </dgm:t>
    </dgm:pt>
    <dgm:pt modelId="{7FF48F27-B912-43EC-B9DC-3BF594207CEA}" type="sibTrans" cxnId="{C22B8078-E6AC-4352-BDFF-35154B24E33C}">
      <dgm:prSet/>
      <dgm:spPr>
        <a:solidFill>
          <a:srgbClr val="000000"/>
        </a:solidFill>
      </dgm:spPr>
      <dgm:t>
        <a:bodyPr/>
        <a:lstStyle/>
        <a:p>
          <a:endParaRPr lang="en-US"/>
        </a:p>
      </dgm:t>
    </dgm:pt>
    <dgm:pt modelId="{187D8FF7-8AE6-433C-8C94-45AAD0018CF2}">
      <dgm:prSet/>
      <dgm:spPr>
        <a:solidFill>
          <a:schemeClr val="accent5">
            <a:lumMod val="40000"/>
            <a:lumOff val="60000"/>
            <a:alpha val="90000"/>
          </a:schemeClr>
        </a:solidFill>
      </dgm:spPr>
      <dgm:t>
        <a:bodyPr/>
        <a:lstStyle/>
        <a:p>
          <a:r>
            <a:rPr lang="en-US" dirty="0">
              <a:solidFill>
                <a:srgbClr val="000000"/>
              </a:solidFill>
            </a:rPr>
            <a:t>Follow program policies and procedures regarding consent from the State Ombudsman to access records and document the permission.</a:t>
          </a:r>
        </a:p>
      </dgm:t>
    </dgm:pt>
    <dgm:pt modelId="{689FF677-5CAD-4A75-8C1F-39EEFE3F6EAE}" type="parTrans" cxnId="{EEA183CC-9262-4721-B164-45036468ACFC}">
      <dgm:prSet/>
      <dgm:spPr/>
      <dgm:t>
        <a:bodyPr/>
        <a:lstStyle/>
        <a:p>
          <a:endParaRPr lang="en-US"/>
        </a:p>
      </dgm:t>
    </dgm:pt>
    <dgm:pt modelId="{27341D25-BB29-4B0D-BED8-FC2034DB039E}" type="sibTrans" cxnId="{EEA183CC-9262-4721-B164-45036468ACFC}">
      <dgm:prSet/>
      <dgm:spPr/>
      <dgm:t>
        <a:bodyPr/>
        <a:lstStyle/>
        <a:p>
          <a:endParaRPr lang="en-US"/>
        </a:p>
      </dgm:t>
    </dgm:pt>
    <dgm:pt modelId="{20545837-FD2D-467A-9F30-6948AB48C27B}" type="pres">
      <dgm:prSet presAssocID="{3A81FEFD-D4EE-42D1-9527-55662222DC51}" presName="Name0" presStyleCnt="0">
        <dgm:presLayoutVars>
          <dgm:dir/>
          <dgm:animLvl val="lvl"/>
          <dgm:resizeHandles val="exact"/>
        </dgm:presLayoutVars>
      </dgm:prSet>
      <dgm:spPr/>
    </dgm:pt>
    <dgm:pt modelId="{C6E40A35-221B-476B-BE0E-9834B90B8461}" type="pres">
      <dgm:prSet presAssocID="{F244B009-5879-4455-98C4-493BDABE6299}" presName="vertFlow" presStyleCnt="0"/>
      <dgm:spPr/>
    </dgm:pt>
    <dgm:pt modelId="{4C73E5B0-9B8D-4F50-8AC3-DFFB7089221D}" type="pres">
      <dgm:prSet presAssocID="{F244B009-5879-4455-98C4-493BDABE6299}" presName="header" presStyleLbl="node1" presStyleIdx="0" presStyleCnt="1" custScaleX="243053" custScaleY="187475"/>
      <dgm:spPr/>
    </dgm:pt>
    <dgm:pt modelId="{4F405B51-AD34-4319-B5FE-9BEADEF84A6A}" type="pres">
      <dgm:prSet presAssocID="{C689B5B3-CF66-4670-936D-7A99F79D6191}" presName="parTrans" presStyleLbl="sibTrans2D1" presStyleIdx="0" presStyleCnt="3"/>
      <dgm:spPr/>
    </dgm:pt>
    <dgm:pt modelId="{EB0E5856-1A56-4440-81F6-DEBA616EFC7F}" type="pres">
      <dgm:prSet presAssocID="{0E58AE42-A854-4B08-8EC3-2479B03B09D0}" presName="child" presStyleLbl="alignAccFollowNode1" presStyleIdx="0" presStyleCnt="3" custScaleX="150474">
        <dgm:presLayoutVars>
          <dgm:chMax val="0"/>
          <dgm:bulletEnabled val="1"/>
        </dgm:presLayoutVars>
      </dgm:prSet>
      <dgm:spPr/>
    </dgm:pt>
    <dgm:pt modelId="{82EEB6A0-6576-4A5E-8F55-DA427A115781}" type="pres">
      <dgm:prSet presAssocID="{78408A83-01F9-48C6-BE4E-ABDC3808BFEF}" presName="sibTrans" presStyleLbl="sibTrans2D1" presStyleIdx="1" presStyleCnt="3"/>
      <dgm:spPr/>
    </dgm:pt>
    <dgm:pt modelId="{1DB8F75E-5381-46D2-AF67-36C47AA9F121}" type="pres">
      <dgm:prSet presAssocID="{F187B3D2-C5CF-41CD-A131-26E495BD956B}" presName="child" presStyleLbl="alignAccFollowNode1" presStyleIdx="1" presStyleCnt="3" custScaleX="150474">
        <dgm:presLayoutVars>
          <dgm:chMax val="0"/>
          <dgm:bulletEnabled val="1"/>
        </dgm:presLayoutVars>
      </dgm:prSet>
      <dgm:spPr/>
    </dgm:pt>
    <dgm:pt modelId="{75CC54B4-A14E-421F-838A-CEA101CE6C86}" type="pres">
      <dgm:prSet presAssocID="{7FF48F27-B912-43EC-B9DC-3BF594207CEA}" presName="sibTrans" presStyleLbl="sibTrans2D1" presStyleIdx="2" presStyleCnt="3"/>
      <dgm:spPr/>
    </dgm:pt>
    <dgm:pt modelId="{6CE22C9C-F26F-4D81-A075-4063861FF353}" type="pres">
      <dgm:prSet presAssocID="{187D8FF7-8AE6-433C-8C94-45AAD0018CF2}" presName="child" presStyleLbl="alignAccFollowNode1" presStyleIdx="2" presStyleCnt="3" custScaleX="149836" custScaleY="159149">
        <dgm:presLayoutVars>
          <dgm:chMax val="0"/>
          <dgm:bulletEnabled val="1"/>
        </dgm:presLayoutVars>
      </dgm:prSet>
      <dgm:spPr/>
    </dgm:pt>
  </dgm:ptLst>
  <dgm:cxnLst>
    <dgm:cxn modelId="{1E3A135C-1A63-486F-865C-0C7E9E9D485B}" srcId="{F244B009-5879-4455-98C4-493BDABE6299}" destId="{0E58AE42-A854-4B08-8EC3-2479B03B09D0}" srcOrd="0" destOrd="0" parTransId="{C689B5B3-CF66-4670-936D-7A99F79D6191}" sibTransId="{78408A83-01F9-48C6-BE4E-ABDC3808BFEF}"/>
    <dgm:cxn modelId="{9837604E-62B8-46CD-8AF6-B5F54859A950}" type="presOf" srcId="{7FF48F27-B912-43EC-B9DC-3BF594207CEA}" destId="{75CC54B4-A14E-421F-838A-CEA101CE6C86}" srcOrd="0" destOrd="0" presId="urn:microsoft.com/office/officeart/2005/8/layout/lProcess1"/>
    <dgm:cxn modelId="{ACB88C6E-43EE-47BD-B34A-0CED1B34B87E}" type="presOf" srcId="{F187B3D2-C5CF-41CD-A131-26E495BD956B}" destId="{1DB8F75E-5381-46D2-AF67-36C47AA9F121}" srcOrd="0" destOrd="0" presId="urn:microsoft.com/office/officeart/2005/8/layout/lProcess1"/>
    <dgm:cxn modelId="{C1E4D257-E12C-4E4D-B6B9-E4410BBC7F78}" type="presOf" srcId="{3A81FEFD-D4EE-42D1-9527-55662222DC51}" destId="{20545837-FD2D-467A-9F30-6948AB48C27B}" srcOrd="0" destOrd="0" presId="urn:microsoft.com/office/officeart/2005/8/layout/lProcess1"/>
    <dgm:cxn modelId="{C22B8078-E6AC-4352-BDFF-35154B24E33C}" srcId="{F244B009-5879-4455-98C4-493BDABE6299}" destId="{F187B3D2-C5CF-41CD-A131-26E495BD956B}" srcOrd="1" destOrd="0" parTransId="{E05576BA-E3FC-4789-9C61-02C9FBB01198}" sibTransId="{7FF48F27-B912-43EC-B9DC-3BF594207CEA}"/>
    <dgm:cxn modelId="{05FEAB80-E3FE-4EE0-A49D-EBC7008B8CB5}" type="presOf" srcId="{78408A83-01F9-48C6-BE4E-ABDC3808BFEF}" destId="{82EEB6A0-6576-4A5E-8F55-DA427A115781}" srcOrd="0" destOrd="0" presId="urn:microsoft.com/office/officeart/2005/8/layout/lProcess1"/>
    <dgm:cxn modelId="{1EE15083-1B04-4CFE-AB67-80D346778159}" type="presOf" srcId="{187D8FF7-8AE6-433C-8C94-45AAD0018CF2}" destId="{6CE22C9C-F26F-4D81-A075-4063861FF353}" srcOrd="0" destOrd="0" presId="urn:microsoft.com/office/officeart/2005/8/layout/lProcess1"/>
    <dgm:cxn modelId="{4331C3AD-1288-4594-AC87-013BF70A17EC}" type="presOf" srcId="{0E58AE42-A854-4B08-8EC3-2479B03B09D0}" destId="{EB0E5856-1A56-4440-81F6-DEBA616EFC7F}" srcOrd="0" destOrd="0" presId="urn:microsoft.com/office/officeart/2005/8/layout/lProcess1"/>
    <dgm:cxn modelId="{5B910CC2-052D-443E-839C-A45CA0498487}" type="presOf" srcId="{F244B009-5879-4455-98C4-493BDABE6299}" destId="{4C73E5B0-9B8D-4F50-8AC3-DFFB7089221D}" srcOrd="0" destOrd="0" presId="urn:microsoft.com/office/officeart/2005/8/layout/lProcess1"/>
    <dgm:cxn modelId="{A398F2C4-C72D-4FA8-B157-D0CF307A5887}" srcId="{3A81FEFD-D4EE-42D1-9527-55662222DC51}" destId="{F244B009-5879-4455-98C4-493BDABE6299}" srcOrd="0" destOrd="0" parTransId="{ACF4895C-3758-42E8-8D85-70DCAC8D650B}" sibTransId="{55BB5B4F-5C53-4E05-8180-B812CD2826D2}"/>
    <dgm:cxn modelId="{EEA183CC-9262-4721-B164-45036468ACFC}" srcId="{F244B009-5879-4455-98C4-493BDABE6299}" destId="{187D8FF7-8AE6-433C-8C94-45AAD0018CF2}" srcOrd="2" destOrd="0" parTransId="{689FF677-5CAD-4A75-8C1F-39EEFE3F6EAE}" sibTransId="{27341D25-BB29-4B0D-BED8-FC2034DB039E}"/>
    <dgm:cxn modelId="{16D1FAFB-0B53-496D-9BDC-DC1EC59CD997}" type="presOf" srcId="{C689B5B3-CF66-4670-936D-7A99F79D6191}" destId="{4F405B51-AD34-4319-B5FE-9BEADEF84A6A}" srcOrd="0" destOrd="0" presId="urn:microsoft.com/office/officeart/2005/8/layout/lProcess1"/>
    <dgm:cxn modelId="{B21668B3-3817-4C4A-8066-97D0DB23A7D8}" type="presParOf" srcId="{20545837-FD2D-467A-9F30-6948AB48C27B}" destId="{C6E40A35-221B-476B-BE0E-9834B90B8461}" srcOrd="0" destOrd="0" presId="urn:microsoft.com/office/officeart/2005/8/layout/lProcess1"/>
    <dgm:cxn modelId="{24F3CE1C-42CE-4DC9-954B-3C1857443B90}" type="presParOf" srcId="{C6E40A35-221B-476B-BE0E-9834B90B8461}" destId="{4C73E5B0-9B8D-4F50-8AC3-DFFB7089221D}" srcOrd="0" destOrd="0" presId="urn:microsoft.com/office/officeart/2005/8/layout/lProcess1"/>
    <dgm:cxn modelId="{B9EA92C3-5218-436B-9A43-81D08133F316}" type="presParOf" srcId="{C6E40A35-221B-476B-BE0E-9834B90B8461}" destId="{4F405B51-AD34-4319-B5FE-9BEADEF84A6A}" srcOrd="1" destOrd="0" presId="urn:microsoft.com/office/officeart/2005/8/layout/lProcess1"/>
    <dgm:cxn modelId="{90624D2B-85EC-4588-B9C7-DAE715558210}" type="presParOf" srcId="{C6E40A35-221B-476B-BE0E-9834B90B8461}" destId="{EB0E5856-1A56-4440-81F6-DEBA616EFC7F}" srcOrd="2" destOrd="0" presId="urn:microsoft.com/office/officeart/2005/8/layout/lProcess1"/>
    <dgm:cxn modelId="{CF1A6C53-78D7-4750-A6CD-9592F59815F4}" type="presParOf" srcId="{C6E40A35-221B-476B-BE0E-9834B90B8461}" destId="{82EEB6A0-6576-4A5E-8F55-DA427A115781}" srcOrd="3" destOrd="0" presId="urn:microsoft.com/office/officeart/2005/8/layout/lProcess1"/>
    <dgm:cxn modelId="{BD87BE90-42BF-4074-8CA3-7BF02D6A2294}" type="presParOf" srcId="{C6E40A35-221B-476B-BE0E-9834B90B8461}" destId="{1DB8F75E-5381-46D2-AF67-36C47AA9F121}" srcOrd="4" destOrd="0" presId="urn:microsoft.com/office/officeart/2005/8/layout/lProcess1"/>
    <dgm:cxn modelId="{F24C45EA-BD1A-4E4E-B512-B6341CDD65FB}" type="presParOf" srcId="{C6E40A35-221B-476B-BE0E-9834B90B8461}" destId="{75CC54B4-A14E-421F-838A-CEA101CE6C86}" srcOrd="5" destOrd="0" presId="urn:microsoft.com/office/officeart/2005/8/layout/lProcess1"/>
    <dgm:cxn modelId="{C6964BC0-5ED3-44C4-8B6E-F73204421836}" type="presParOf" srcId="{C6E40A35-221B-476B-BE0E-9834B90B8461}" destId="{6CE22C9C-F26F-4D81-A075-4063861FF353}"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946EFD5-D1CE-461E-8BF4-C6462A2262D3}" type="doc">
      <dgm:prSet loTypeId="urn:microsoft.com/office/officeart/2005/8/layout/lProcess1" loCatId="process" qsTypeId="urn:microsoft.com/office/officeart/2005/8/quickstyle/simple3" qsCatId="simple" csTypeId="urn:microsoft.com/office/officeart/2005/8/colors/accent6_2" csCatId="accent6" phldr="1"/>
      <dgm:spPr/>
      <dgm:t>
        <a:bodyPr/>
        <a:lstStyle/>
        <a:p>
          <a:endParaRPr lang="en-US"/>
        </a:p>
      </dgm:t>
    </dgm:pt>
    <dgm:pt modelId="{C8FBC008-77EC-46BB-8B87-ADAF849E2ED8}">
      <dgm:prSet phldrT="[Text]"/>
      <dgm:spPr>
        <a:solidFill>
          <a:schemeClr val="accent5">
            <a:lumMod val="20000"/>
            <a:lumOff val="80000"/>
          </a:schemeClr>
        </a:solidFill>
      </dgm:spPr>
      <dgm:t>
        <a:bodyPr/>
        <a:lstStyle/>
        <a:p>
          <a:r>
            <a:rPr lang="en-US" dirty="0">
              <a:solidFill>
                <a:srgbClr val="000000"/>
              </a:solidFill>
            </a:rPr>
            <a:t>Resident is not able to communicate informed consent and does not have a resident representative</a:t>
          </a:r>
        </a:p>
      </dgm:t>
    </dgm:pt>
    <dgm:pt modelId="{17DEF275-85E0-4012-9E32-5374AF6ACDF4}" type="parTrans" cxnId="{2767CEFA-0D33-4E0B-A9CB-AE58A147B0EC}">
      <dgm:prSet/>
      <dgm:spPr/>
      <dgm:t>
        <a:bodyPr/>
        <a:lstStyle/>
        <a:p>
          <a:endParaRPr lang="en-US"/>
        </a:p>
      </dgm:t>
    </dgm:pt>
    <dgm:pt modelId="{26080166-FCF5-4CCF-A374-08096B7585F6}" type="sibTrans" cxnId="{2767CEFA-0D33-4E0B-A9CB-AE58A147B0EC}">
      <dgm:prSet/>
      <dgm:spPr/>
      <dgm:t>
        <a:bodyPr/>
        <a:lstStyle/>
        <a:p>
          <a:endParaRPr lang="en-US"/>
        </a:p>
      </dgm:t>
    </dgm:pt>
    <dgm:pt modelId="{F19EA828-BCB2-48F1-A510-85ABC9C71AC9}">
      <dgm:prSet phldrT="[Text]" custT="1"/>
      <dgm:spPr/>
      <dgm:t>
        <a:bodyPr/>
        <a:lstStyle/>
        <a:p>
          <a:r>
            <a:rPr lang="en-US" sz="2400" dirty="0">
              <a:solidFill>
                <a:srgbClr val="000000"/>
              </a:solidFill>
            </a:rPr>
            <a:t>Notify your supervisor</a:t>
          </a:r>
        </a:p>
      </dgm:t>
    </dgm:pt>
    <dgm:pt modelId="{D6DEF344-471E-4DE1-8487-1B8232642FE4}" type="parTrans" cxnId="{4CE269C3-CDA3-474D-A5FE-DF5C52CFDB85}">
      <dgm:prSet/>
      <dgm:spPr>
        <a:solidFill>
          <a:srgbClr val="000000"/>
        </a:solidFill>
      </dgm:spPr>
      <dgm:t>
        <a:bodyPr/>
        <a:lstStyle/>
        <a:p>
          <a:endParaRPr lang="en-US"/>
        </a:p>
      </dgm:t>
    </dgm:pt>
    <dgm:pt modelId="{08EFAFDC-9340-4CEB-8D10-019372390809}" type="sibTrans" cxnId="{4CE269C3-CDA3-474D-A5FE-DF5C52CFDB85}">
      <dgm:prSet/>
      <dgm:spPr>
        <a:solidFill>
          <a:srgbClr val="000000"/>
        </a:solidFill>
      </dgm:spPr>
      <dgm:t>
        <a:bodyPr/>
        <a:lstStyle/>
        <a:p>
          <a:endParaRPr lang="en-US"/>
        </a:p>
      </dgm:t>
    </dgm:pt>
    <dgm:pt modelId="{1E21D764-9839-4AAA-B2B9-5ABD13394327}">
      <dgm:prSet phldrT="[Text]" custT="1"/>
      <dgm:spPr/>
      <dgm:t>
        <a:bodyPr/>
        <a:lstStyle/>
        <a:p>
          <a:r>
            <a:rPr lang="en-US" sz="2400" dirty="0">
              <a:solidFill>
                <a:srgbClr val="000000"/>
              </a:solidFill>
            </a:rPr>
            <a:t>Document why you believe the resident cannot communicate informed consent.</a:t>
          </a:r>
        </a:p>
      </dgm:t>
    </dgm:pt>
    <dgm:pt modelId="{50FA92FC-DA58-41FF-969C-5A5B7332FE80}" type="parTrans" cxnId="{389B1469-F93A-487B-8A78-1C5BE0F8B20E}">
      <dgm:prSet/>
      <dgm:spPr/>
      <dgm:t>
        <a:bodyPr/>
        <a:lstStyle/>
        <a:p>
          <a:endParaRPr lang="en-US"/>
        </a:p>
      </dgm:t>
    </dgm:pt>
    <dgm:pt modelId="{E4EB8A66-806F-42FC-9AE5-748044702CC7}" type="sibTrans" cxnId="{389B1469-F93A-487B-8A78-1C5BE0F8B20E}">
      <dgm:prSet/>
      <dgm:spPr>
        <a:solidFill>
          <a:srgbClr val="000000"/>
        </a:solidFill>
      </dgm:spPr>
      <dgm:t>
        <a:bodyPr/>
        <a:lstStyle/>
        <a:p>
          <a:endParaRPr lang="en-US"/>
        </a:p>
      </dgm:t>
    </dgm:pt>
    <dgm:pt modelId="{E984D7D8-C74D-49D6-9B45-B09DCC5A11DE}">
      <dgm:prSet/>
      <dgm:spPr/>
      <dgm:t>
        <a:bodyPr/>
        <a:lstStyle/>
        <a:p>
          <a:r>
            <a:rPr lang="en-US" dirty="0">
              <a:solidFill>
                <a:srgbClr val="000000"/>
              </a:solidFill>
            </a:rPr>
            <a:t>Follow program policies and procedures regarding consent from the State Ombudsman to access records and document the permission.</a:t>
          </a:r>
        </a:p>
      </dgm:t>
    </dgm:pt>
    <dgm:pt modelId="{DE4DC7BD-42B9-46CB-ABCE-41BAFFAB3E86}" type="parTrans" cxnId="{A5407B5D-83C7-44F1-B1E7-07AB581F8BF2}">
      <dgm:prSet/>
      <dgm:spPr/>
      <dgm:t>
        <a:bodyPr/>
        <a:lstStyle/>
        <a:p>
          <a:endParaRPr lang="en-US"/>
        </a:p>
      </dgm:t>
    </dgm:pt>
    <dgm:pt modelId="{75C6A87F-8A59-40D0-8B22-7D15429E4535}" type="sibTrans" cxnId="{A5407B5D-83C7-44F1-B1E7-07AB581F8BF2}">
      <dgm:prSet/>
      <dgm:spPr/>
      <dgm:t>
        <a:bodyPr/>
        <a:lstStyle/>
        <a:p>
          <a:endParaRPr lang="en-US"/>
        </a:p>
      </dgm:t>
    </dgm:pt>
    <dgm:pt modelId="{B6C7D684-A958-45AA-95EF-750BDD176CBD}" type="pres">
      <dgm:prSet presAssocID="{5946EFD5-D1CE-461E-8BF4-C6462A2262D3}" presName="Name0" presStyleCnt="0">
        <dgm:presLayoutVars>
          <dgm:dir/>
          <dgm:animLvl val="lvl"/>
          <dgm:resizeHandles val="exact"/>
        </dgm:presLayoutVars>
      </dgm:prSet>
      <dgm:spPr/>
    </dgm:pt>
    <dgm:pt modelId="{25FBB0D1-AFAE-43EA-A1AA-5F28DF0CD0FE}" type="pres">
      <dgm:prSet presAssocID="{C8FBC008-77EC-46BB-8B87-ADAF849E2ED8}" presName="vertFlow" presStyleCnt="0"/>
      <dgm:spPr/>
    </dgm:pt>
    <dgm:pt modelId="{741F84D5-021C-4652-B43B-9A7780780170}" type="pres">
      <dgm:prSet presAssocID="{C8FBC008-77EC-46BB-8B87-ADAF849E2ED8}" presName="header" presStyleLbl="node1" presStyleIdx="0" presStyleCnt="1" custScaleY="136068"/>
      <dgm:spPr/>
    </dgm:pt>
    <dgm:pt modelId="{8FF926B5-E9A2-400A-B441-D83215764C09}" type="pres">
      <dgm:prSet presAssocID="{D6DEF344-471E-4DE1-8487-1B8232642FE4}" presName="parTrans" presStyleLbl="sibTrans2D1" presStyleIdx="0" presStyleCnt="3"/>
      <dgm:spPr/>
    </dgm:pt>
    <dgm:pt modelId="{17C5C516-8FC6-4C1B-B9C1-076C379E6E92}" type="pres">
      <dgm:prSet presAssocID="{F19EA828-BCB2-48F1-A510-85ABC9C71AC9}" presName="child" presStyleLbl="alignAccFollowNode1" presStyleIdx="0" presStyleCnt="3">
        <dgm:presLayoutVars>
          <dgm:chMax val="0"/>
          <dgm:bulletEnabled val="1"/>
        </dgm:presLayoutVars>
      </dgm:prSet>
      <dgm:spPr/>
    </dgm:pt>
    <dgm:pt modelId="{DA28ED46-FE27-41BA-9EDB-1C339B040F21}" type="pres">
      <dgm:prSet presAssocID="{08EFAFDC-9340-4CEB-8D10-019372390809}" presName="sibTrans" presStyleLbl="sibTrans2D1" presStyleIdx="1" presStyleCnt="3"/>
      <dgm:spPr/>
    </dgm:pt>
    <dgm:pt modelId="{1BA8078A-0EEA-4DDA-9BA3-24FDABC29637}" type="pres">
      <dgm:prSet presAssocID="{1E21D764-9839-4AAA-B2B9-5ABD13394327}" presName="child" presStyleLbl="alignAccFollowNode1" presStyleIdx="1" presStyleCnt="3">
        <dgm:presLayoutVars>
          <dgm:chMax val="0"/>
          <dgm:bulletEnabled val="1"/>
        </dgm:presLayoutVars>
      </dgm:prSet>
      <dgm:spPr/>
    </dgm:pt>
    <dgm:pt modelId="{F5546D5F-9D39-4A1B-8E58-954225CE7098}" type="pres">
      <dgm:prSet presAssocID="{E4EB8A66-806F-42FC-9AE5-748044702CC7}" presName="sibTrans" presStyleLbl="sibTrans2D1" presStyleIdx="2" presStyleCnt="3"/>
      <dgm:spPr/>
    </dgm:pt>
    <dgm:pt modelId="{B30CCD05-C7C3-40BF-AF95-7CEC2E1ECDB8}" type="pres">
      <dgm:prSet presAssocID="{E984D7D8-C74D-49D6-9B45-B09DCC5A11DE}" presName="child" presStyleLbl="alignAccFollowNode1" presStyleIdx="2" presStyleCnt="3" custScaleX="148150">
        <dgm:presLayoutVars>
          <dgm:chMax val="0"/>
          <dgm:bulletEnabled val="1"/>
        </dgm:presLayoutVars>
      </dgm:prSet>
      <dgm:spPr/>
    </dgm:pt>
  </dgm:ptLst>
  <dgm:cxnLst>
    <dgm:cxn modelId="{F556B940-DBDE-4832-A260-51B770C1DE5A}" type="presOf" srcId="{E4EB8A66-806F-42FC-9AE5-748044702CC7}" destId="{F5546D5F-9D39-4A1B-8E58-954225CE7098}" srcOrd="0" destOrd="0" presId="urn:microsoft.com/office/officeart/2005/8/layout/lProcess1"/>
    <dgm:cxn modelId="{A5407B5D-83C7-44F1-B1E7-07AB581F8BF2}" srcId="{C8FBC008-77EC-46BB-8B87-ADAF849E2ED8}" destId="{E984D7D8-C74D-49D6-9B45-B09DCC5A11DE}" srcOrd="2" destOrd="0" parTransId="{DE4DC7BD-42B9-46CB-ABCE-41BAFFAB3E86}" sibTransId="{75C6A87F-8A59-40D0-8B22-7D15429E4535}"/>
    <dgm:cxn modelId="{AB51F147-E5D6-4621-946E-FBB89F4AAD79}" type="presOf" srcId="{D6DEF344-471E-4DE1-8487-1B8232642FE4}" destId="{8FF926B5-E9A2-400A-B441-D83215764C09}" srcOrd="0" destOrd="0" presId="urn:microsoft.com/office/officeart/2005/8/layout/lProcess1"/>
    <dgm:cxn modelId="{389B1469-F93A-487B-8A78-1C5BE0F8B20E}" srcId="{C8FBC008-77EC-46BB-8B87-ADAF849E2ED8}" destId="{1E21D764-9839-4AAA-B2B9-5ABD13394327}" srcOrd="1" destOrd="0" parTransId="{50FA92FC-DA58-41FF-969C-5A5B7332FE80}" sibTransId="{E4EB8A66-806F-42FC-9AE5-748044702CC7}"/>
    <dgm:cxn modelId="{AAB3DF51-4BE9-457D-BE04-99042FC18518}" type="presOf" srcId="{5946EFD5-D1CE-461E-8BF4-C6462A2262D3}" destId="{B6C7D684-A958-45AA-95EF-750BDD176CBD}" srcOrd="0" destOrd="0" presId="urn:microsoft.com/office/officeart/2005/8/layout/lProcess1"/>
    <dgm:cxn modelId="{63F64058-5FA1-461B-9C90-F5D78CE58866}" type="presOf" srcId="{F19EA828-BCB2-48F1-A510-85ABC9C71AC9}" destId="{17C5C516-8FC6-4C1B-B9C1-076C379E6E92}" srcOrd="0" destOrd="0" presId="urn:microsoft.com/office/officeart/2005/8/layout/lProcess1"/>
    <dgm:cxn modelId="{E066857C-1062-4E2F-A7DA-EE6DE992F458}" type="presOf" srcId="{C8FBC008-77EC-46BB-8B87-ADAF849E2ED8}" destId="{741F84D5-021C-4652-B43B-9A7780780170}" srcOrd="0" destOrd="0" presId="urn:microsoft.com/office/officeart/2005/8/layout/lProcess1"/>
    <dgm:cxn modelId="{5DCB0494-F38F-4B90-88AB-7953CFC2E378}" type="presOf" srcId="{08EFAFDC-9340-4CEB-8D10-019372390809}" destId="{DA28ED46-FE27-41BA-9EDB-1C339B040F21}" srcOrd="0" destOrd="0" presId="urn:microsoft.com/office/officeart/2005/8/layout/lProcess1"/>
    <dgm:cxn modelId="{BBF32496-6888-497C-805A-691B90780479}" type="presOf" srcId="{E984D7D8-C74D-49D6-9B45-B09DCC5A11DE}" destId="{B30CCD05-C7C3-40BF-AF95-7CEC2E1ECDB8}" srcOrd="0" destOrd="0" presId="urn:microsoft.com/office/officeart/2005/8/layout/lProcess1"/>
    <dgm:cxn modelId="{4CE269C3-CDA3-474D-A5FE-DF5C52CFDB85}" srcId="{C8FBC008-77EC-46BB-8B87-ADAF849E2ED8}" destId="{F19EA828-BCB2-48F1-A510-85ABC9C71AC9}" srcOrd="0" destOrd="0" parTransId="{D6DEF344-471E-4DE1-8487-1B8232642FE4}" sibTransId="{08EFAFDC-9340-4CEB-8D10-019372390809}"/>
    <dgm:cxn modelId="{735924C9-11CE-4D94-A50D-F895C22FA3BC}" type="presOf" srcId="{1E21D764-9839-4AAA-B2B9-5ABD13394327}" destId="{1BA8078A-0EEA-4DDA-9BA3-24FDABC29637}" srcOrd="0" destOrd="0" presId="urn:microsoft.com/office/officeart/2005/8/layout/lProcess1"/>
    <dgm:cxn modelId="{2767CEFA-0D33-4E0B-A9CB-AE58A147B0EC}" srcId="{5946EFD5-D1CE-461E-8BF4-C6462A2262D3}" destId="{C8FBC008-77EC-46BB-8B87-ADAF849E2ED8}" srcOrd="0" destOrd="0" parTransId="{17DEF275-85E0-4012-9E32-5374AF6ACDF4}" sibTransId="{26080166-FCF5-4CCF-A374-08096B7585F6}"/>
    <dgm:cxn modelId="{E5148EAC-13A5-4417-B994-0C393ACF83F1}" type="presParOf" srcId="{B6C7D684-A958-45AA-95EF-750BDD176CBD}" destId="{25FBB0D1-AFAE-43EA-A1AA-5F28DF0CD0FE}" srcOrd="0" destOrd="0" presId="urn:microsoft.com/office/officeart/2005/8/layout/lProcess1"/>
    <dgm:cxn modelId="{B7A27263-AF27-4C91-9B75-A5D0DE8C906F}" type="presParOf" srcId="{25FBB0D1-AFAE-43EA-A1AA-5F28DF0CD0FE}" destId="{741F84D5-021C-4652-B43B-9A7780780170}" srcOrd="0" destOrd="0" presId="urn:microsoft.com/office/officeart/2005/8/layout/lProcess1"/>
    <dgm:cxn modelId="{1BFB4028-9F71-4AA3-9575-0B54CA0894EC}" type="presParOf" srcId="{25FBB0D1-AFAE-43EA-A1AA-5F28DF0CD0FE}" destId="{8FF926B5-E9A2-400A-B441-D83215764C09}" srcOrd="1" destOrd="0" presId="urn:microsoft.com/office/officeart/2005/8/layout/lProcess1"/>
    <dgm:cxn modelId="{F1469D2C-2B93-4AE8-A3B0-DBF3803A28FF}" type="presParOf" srcId="{25FBB0D1-AFAE-43EA-A1AA-5F28DF0CD0FE}" destId="{17C5C516-8FC6-4C1B-B9C1-076C379E6E92}" srcOrd="2" destOrd="0" presId="urn:microsoft.com/office/officeart/2005/8/layout/lProcess1"/>
    <dgm:cxn modelId="{BB275823-065F-45F6-AE82-94FA1203D77A}" type="presParOf" srcId="{25FBB0D1-AFAE-43EA-A1AA-5F28DF0CD0FE}" destId="{DA28ED46-FE27-41BA-9EDB-1C339B040F21}" srcOrd="3" destOrd="0" presId="urn:microsoft.com/office/officeart/2005/8/layout/lProcess1"/>
    <dgm:cxn modelId="{4E26F427-D752-4AA8-A464-1CE254480A41}" type="presParOf" srcId="{25FBB0D1-AFAE-43EA-A1AA-5F28DF0CD0FE}" destId="{1BA8078A-0EEA-4DDA-9BA3-24FDABC29637}" srcOrd="4" destOrd="0" presId="urn:microsoft.com/office/officeart/2005/8/layout/lProcess1"/>
    <dgm:cxn modelId="{E10522D7-FE3A-484C-908D-547F232317D4}" type="presParOf" srcId="{25FBB0D1-AFAE-43EA-A1AA-5F28DF0CD0FE}" destId="{F5546D5F-9D39-4A1B-8E58-954225CE7098}" srcOrd="5" destOrd="0" presId="urn:microsoft.com/office/officeart/2005/8/layout/lProcess1"/>
    <dgm:cxn modelId="{26E4DAD5-D23D-4665-B806-CD2D5F692992}" type="presParOf" srcId="{25FBB0D1-AFAE-43EA-A1AA-5F28DF0CD0FE}" destId="{B30CCD05-C7C3-40BF-AF95-7CEC2E1ECDB8}"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D8ED973-E80E-4D22-AF42-5D53AB37AA06}" type="doc">
      <dgm:prSet loTypeId="urn:microsoft.com/office/officeart/2008/layout/LinedList" loCatId="list" qsTypeId="urn:microsoft.com/office/officeart/2005/8/quickstyle/simple2" qsCatId="simple" csTypeId="urn:microsoft.com/office/officeart/2005/8/colors/colorful5" csCatId="colorful" phldr="1"/>
      <dgm:spPr/>
      <dgm:t>
        <a:bodyPr/>
        <a:lstStyle/>
        <a:p>
          <a:endParaRPr lang="en-US"/>
        </a:p>
      </dgm:t>
    </dgm:pt>
    <dgm:pt modelId="{F3334E22-13D9-4BD3-A547-C5C93F2B2BD5}">
      <dgm:prSet custT="1"/>
      <dgm:spPr/>
      <dgm:t>
        <a:bodyPr/>
        <a:lstStyle/>
        <a:p>
          <a:r>
            <a:rPr lang="en-US" sz="2800" dirty="0"/>
            <a:t>Receives a discharge notice and does not want to leave</a:t>
          </a:r>
        </a:p>
      </dgm:t>
    </dgm:pt>
    <dgm:pt modelId="{5F681AA4-4318-4148-919D-A0FB27F802E3}" type="parTrans" cxnId="{5BC0DED2-C107-4F1D-8143-FA4B1B4B82DF}">
      <dgm:prSet/>
      <dgm:spPr/>
      <dgm:t>
        <a:bodyPr/>
        <a:lstStyle/>
        <a:p>
          <a:endParaRPr lang="en-US"/>
        </a:p>
      </dgm:t>
    </dgm:pt>
    <dgm:pt modelId="{C1F6D931-5E96-485D-A0F6-A8F449D6BF3D}" type="sibTrans" cxnId="{5BC0DED2-C107-4F1D-8143-FA4B1B4B82DF}">
      <dgm:prSet/>
      <dgm:spPr/>
      <dgm:t>
        <a:bodyPr/>
        <a:lstStyle/>
        <a:p>
          <a:endParaRPr lang="en-US"/>
        </a:p>
      </dgm:t>
    </dgm:pt>
    <dgm:pt modelId="{4170C112-B02B-4112-A825-0A78161DB386}">
      <dgm:prSet custT="1"/>
      <dgm:spPr/>
      <dgm:t>
        <a:bodyPr/>
        <a:lstStyle/>
        <a:p>
          <a:r>
            <a:rPr lang="en-US" sz="2800" dirty="0"/>
            <a:t>Is discharged without notice or due process</a:t>
          </a:r>
        </a:p>
      </dgm:t>
    </dgm:pt>
    <dgm:pt modelId="{0A5053ED-1C36-4DE6-A344-D13E73B17775}" type="parTrans" cxnId="{A6133648-3367-4D0E-B80D-73175A80858A}">
      <dgm:prSet/>
      <dgm:spPr/>
      <dgm:t>
        <a:bodyPr/>
        <a:lstStyle/>
        <a:p>
          <a:endParaRPr lang="en-US"/>
        </a:p>
      </dgm:t>
    </dgm:pt>
    <dgm:pt modelId="{C3D45A5B-9490-4F79-9564-90A311054456}" type="sibTrans" cxnId="{A6133648-3367-4D0E-B80D-73175A80858A}">
      <dgm:prSet/>
      <dgm:spPr/>
      <dgm:t>
        <a:bodyPr/>
        <a:lstStyle/>
        <a:p>
          <a:endParaRPr lang="en-US"/>
        </a:p>
      </dgm:t>
    </dgm:pt>
    <dgm:pt modelId="{EE9E9A98-E7FB-4046-9AAF-FEAFF1008CD7}">
      <dgm:prSet custT="1"/>
      <dgm:spPr/>
      <dgm:t>
        <a:bodyPr/>
        <a:lstStyle/>
        <a:p>
          <a:r>
            <a:rPr lang="en-US" sz="2800" dirty="0"/>
            <a:t>Is transferred to the hospital and not advised of the facility’s bed hold policy</a:t>
          </a:r>
        </a:p>
      </dgm:t>
    </dgm:pt>
    <dgm:pt modelId="{01F2F3A4-A765-4EE9-849C-86A375037C0C}" type="parTrans" cxnId="{6C454987-B6BB-4C58-8972-A12549A8BBA4}">
      <dgm:prSet/>
      <dgm:spPr/>
      <dgm:t>
        <a:bodyPr/>
        <a:lstStyle/>
        <a:p>
          <a:endParaRPr lang="en-US"/>
        </a:p>
      </dgm:t>
    </dgm:pt>
    <dgm:pt modelId="{33EB794F-E5FD-476E-BC68-283EBD140D07}" type="sibTrans" cxnId="{6C454987-B6BB-4C58-8972-A12549A8BBA4}">
      <dgm:prSet/>
      <dgm:spPr/>
      <dgm:t>
        <a:bodyPr/>
        <a:lstStyle/>
        <a:p>
          <a:endParaRPr lang="en-US"/>
        </a:p>
      </dgm:t>
    </dgm:pt>
    <dgm:pt modelId="{F0E099F9-6F22-4633-94EA-074537E7C8BC}">
      <dgm:prSet custT="1"/>
      <dgm:spPr/>
      <dgm:t>
        <a:bodyPr/>
        <a:lstStyle/>
        <a:p>
          <a:r>
            <a:rPr lang="en-US" sz="2800" dirty="0"/>
            <a:t>Is not readmitted post hospitalization</a:t>
          </a:r>
        </a:p>
      </dgm:t>
    </dgm:pt>
    <dgm:pt modelId="{67BFE74C-A0AB-4605-A8F2-F70E1967EBBD}" type="parTrans" cxnId="{7FBACCBF-DDDD-4447-A70C-ECF6D3C7F881}">
      <dgm:prSet/>
      <dgm:spPr/>
      <dgm:t>
        <a:bodyPr/>
        <a:lstStyle/>
        <a:p>
          <a:endParaRPr lang="en-US"/>
        </a:p>
      </dgm:t>
    </dgm:pt>
    <dgm:pt modelId="{6AEBA216-AD45-42F0-841D-20221E98C38A}" type="sibTrans" cxnId="{7FBACCBF-DDDD-4447-A70C-ECF6D3C7F881}">
      <dgm:prSet/>
      <dgm:spPr/>
      <dgm:t>
        <a:bodyPr/>
        <a:lstStyle/>
        <a:p>
          <a:endParaRPr lang="en-US"/>
        </a:p>
      </dgm:t>
    </dgm:pt>
    <dgm:pt modelId="{2784011D-926B-4CA2-A0C4-87DCB074361D}">
      <dgm:prSet custT="1"/>
      <dgm:spPr/>
      <dgm:t>
        <a:bodyPr/>
        <a:lstStyle/>
        <a:p>
          <a:r>
            <a:rPr lang="en-US" sz="2800" dirty="0"/>
            <a:t>Is discharged to an unsuitable setting</a:t>
          </a:r>
        </a:p>
      </dgm:t>
    </dgm:pt>
    <dgm:pt modelId="{570FD202-FCD3-4D0C-921E-A943F4C908CE}" type="parTrans" cxnId="{CE79760A-6370-4246-95D5-B0F86ECC2D8B}">
      <dgm:prSet/>
      <dgm:spPr/>
      <dgm:t>
        <a:bodyPr/>
        <a:lstStyle/>
        <a:p>
          <a:endParaRPr lang="en-US"/>
        </a:p>
      </dgm:t>
    </dgm:pt>
    <dgm:pt modelId="{14A3AB09-ECF1-453E-ADF1-C242292159ED}" type="sibTrans" cxnId="{CE79760A-6370-4246-95D5-B0F86ECC2D8B}">
      <dgm:prSet/>
      <dgm:spPr/>
      <dgm:t>
        <a:bodyPr/>
        <a:lstStyle/>
        <a:p>
          <a:endParaRPr lang="en-US"/>
        </a:p>
      </dgm:t>
    </dgm:pt>
    <dgm:pt modelId="{64364B31-A666-412D-A10D-9F517ABC6951}" type="pres">
      <dgm:prSet presAssocID="{8D8ED973-E80E-4D22-AF42-5D53AB37AA06}" presName="vert0" presStyleCnt="0">
        <dgm:presLayoutVars>
          <dgm:dir/>
          <dgm:animOne val="branch"/>
          <dgm:animLvl val="lvl"/>
        </dgm:presLayoutVars>
      </dgm:prSet>
      <dgm:spPr/>
    </dgm:pt>
    <dgm:pt modelId="{893C33CA-37B2-46E0-8D07-9BFC6AD0458B}" type="pres">
      <dgm:prSet presAssocID="{F3334E22-13D9-4BD3-A547-C5C93F2B2BD5}" presName="thickLine" presStyleLbl="alignNode1" presStyleIdx="0" presStyleCnt="5"/>
      <dgm:spPr/>
    </dgm:pt>
    <dgm:pt modelId="{27944216-560E-4E67-B2CF-DB6E92713B3A}" type="pres">
      <dgm:prSet presAssocID="{F3334E22-13D9-4BD3-A547-C5C93F2B2BD5}" presName="horz1" presStyleCnt="0"/>
      <dgm:spPr/>
    </dgm:pt>
    <dgm:pt modelId="{F2D0CD4A-372A-425A-AFEE-3D96F55AF8FF}" type="pres">
      <dgm:prSet presAssocID="{F3334E22-13D9-4BD3-A547-C5C93F2B2BD5}" presName="tx1" presStyleLbl="revTx" presStyleIdx="0" presStyleCnt="5"/>
      <dgm:spPr/>
    </dgm:pt>
    <dgm:pt modelId="{1AA4C660-FBE2-4AE8-824F-0F802CEA8D2F}" type="pres">
      <dgm:prSet presAssocID="{F3334E22-13D9-4BD3-A547-C5C93F2B2BD5}" presName="vert1" presStyleCnt="0"/>
      <dgm:spPr/>
    </dgm:pt>
    <dgm:pt modelId="{68391643-0943-43CE-8A98-55A047555D02}" type="pres">
      <dgm:prSet presAssocID="{4170C112-B02B-4112-A825-0A78161DB386}" presName="thickLine" presStyleLbl="alignNode1" presStyleIdx="1" presStyleCnt="5"/>
      <dgm:spPr/>
    </dgm:pt>
    <dgm:pt modelId="{69277DBE-598E-4348-9D60-70B19F7BFEBC}" type="pres">
      <dgm:prSet presAssocID="{4170C112-B02B-4112-A825-0A78161DB386}" presName="horz1" presStyleCnt="0"/>
      <dgm:spPr/>
    </dgm:pt>
    <dgm:pt modelId="{1FBFB7FE-CA93-4238-AA52-8E288D6D3604}" type="pres">
      <dgm:prSet presAssocID="{4170C112-B02B-4112-A825-0A78161DB386}" presName="tx1" presStyleLbl="revTx" presStyleIdx="1" presStyleCnt="5"/>
      <dgm:spPr/>
    </dgm:pt>
    <dgm:pt modelId="{EF089DC2-AC4D-4728-9235-43FBB620BF61}" type="pres">
      <dgm:prSet presAssocID="{4170C112-B02B-4112-A825-0A78161DB386}" presName="vert1" presStyleCnt="0"/>
      <dgm:spPr/>
    </dgm:pt>
    <dgm:pt modelId="{05FE620F-7894-4F1B-A74E-9DB0569A7D28}" type="pres">
      <dgm:prSet presAssocID="{EE9E9A98-E7FB-4046-9AAF-FEAFF1008CD7}" presName="thickLine" presStyleLbl="alignNode1" presStyleIdx="2" presStyleCnt="5"/>
      <dgm:spPr/>
    </dgm:pt>
    <dgm:pt modelId="{1D373919-B4E7-40CE-B11B-9C34FD6D7C2E}" type="pres">
      <dgm:prSet presAssocID="{EE9E9A98-E7FB-4046-9AAF-FEAFF1008CD7}" presName="horz1" presStyleCnt="0"/>
      <dgm:spPr/>
    </dgm:pt>
    <dgm:pt modelId="{BD939764-36C7-462D-987C-00D3DF2CB749}" type="pres">
      <dgm:prSet presAssocID="{EE9E9A98-E7FB-4046-9AAF-FEAFF1008CD7}" presName="tx1" presStyleLbl="revTx" presStyleIdx="2" presStyleCnt="5"/>
      <dgm:spPr/>
    </dgm:pt>
    <dgm:pt modelId="{8EB2E273-E985-4688-A749-A62538A8890B}" type="pres">
      <dgm:prSet presAssocID="{EE9E9A98-E7FB-4046-9AAF-FEAFF1008CD7}" presName="vert1" presStyleCnt="0"/>
      <dgm:spPr/>
    </dgm:pt>
    <dgm:pt modelId="{2B48E87D-246C-486A-9E79-03809892F682}" type="pres">
      <dgm:prSet presAssocID="{F0E099F9-6F22-4633-94EA-074537E7C8BC}" presName="thickLine" presStyleLbl="alignNode1" presStyleIdx="3" presStyleCnt="5"/>
      <dgm:spPr/>
    </dgm:pt>
    <dgm:pt modelId="{3679A88C-4DBA-4AD3-B6D1-6EBDD447D6DC}" type="pres">
      <dgm:prSet presAssocID="{F0E099F9-6F22-4633-94EA-074537E7C8BC}" presName="horz1" presStyleCnt="0"/>
      <dgm:spPr/>
    </dgm:pt>
    <dgm:pt modelId="{B79993DC-D374-452A-A17A-385F779D0789}" type="pres">
      <dgm:prSet presAssocID="{F0E099F9-6F22-4633-94EA-074537E7C8BC}" presName="tx1" presStyleLbl="revTx" presStyleIdx="3" presStyleCnt="5"/>
      <dgm:spPr/>
    </dgm:pt>
    <dgm:pt modelId="{171BCD18-3232-4273-A0A0-57C5A68829AF}" type="pres">
      <dgm:prSet presAssocID="{F0E099F9-6F22-4633-94EA-074537E7C8BC}" presName="vert1" presStyleCnt="0"/>
      <dgm:spPr/>
    </dgm:pt>
    <dgm:pt modelId="{1F7C5858-5194-4D88-B9A2-9C3FECDE5389}" type="pres">
      <dgm:prSet presAssocID="{2784011D-926B-4CA2-A0C4-87DCB074361D}" presName="thickLine" presStyleLbl="alignNode1" presStyleIdx="4" presStyleCnt="5"/>
      <dgm:spPr/>
    </dgm:pt>
    <dgm:pt modelId="{A26E5471-122B-439A-9A8E-86F9CE34CFDB}" type="pres">
      <dgm:prSet presAssocID="{2784011D-926B-4CA2-A0C4-87DCB074361D}" presName="horz1" presStyleCnt="0"/>
      <dgm:spPr/>
    </dgm:pt>
    <dgm:pt modelId="{3A3348EB-4C49-4C93-94F7-FB95E8227088}" type="pres">
      <dgm:prSet presAssocID="{2784011D-926B-4CA2-A0C4-87DCB074361D}" presName="tx1" presStyleLbl="revTx" presStyleIdx="4" presStyleCnt="5"/>
      <dgm:spPr/>
    </dgm:pt>
    <dgm:pt modelId="{3B30A8C4-7E73-4236-BE92-5822281A85C9}" type="pres">
      <dgm:prSet presAssocID="{2784011D-926B-4CA2-A0C4-87DCB074361D}" presName="vert1" presStyleCnt="0"/>
      <dgm:spPr/>
    </dgm:pt>
  </dgm:ptLst>
  <dgm:cxnLst>
    <dgm:cxn modelId="{CE79760A-6370-4246-95D5-B0F86ECC2D8B}" srcId="{8D8ED973-E80E-4D22-AF42-5D53AB37AA06}" destId="{2784011D-926B-4CA2-A0C4-87DCB074361D}" srcOrd="4" destOrd="0" parTransId="{570FD202-FCD3-4D0C-921E-A943F4C908CE}" sibTransId="{14A3AB09-ECF1-453E-ADF1-C242292159ED}"/>
    <dgm:cxn modelId="{7A002016-562D-400B-85DC-9E630F43B565}" type="presOf" srcId="{EE9E9A98-E7FB-4046-9AAF-FEAFF1008CD7}" destId="{BD939764-36C7-462D-987C-00D3DF2CB749}" srcOrd="0" destOrd="0" presId="urn:microsoft.com/office/officeart/2008/layout/LinedList"/>
    <dgm:cxn modelId="{26F1B639-376E-42AE-9BDF-1D1310750614}" type="presOf" srcId="{4170C112-B02B-4112-A825-0A78161DB386}" destId="{1FBFB7FE-CA93-4238-AA52-8E288D6D3604}" srcOrd="0" destOrd="0" presId="urn:microsoft.com/office/officeart/2008/layout/LinedList"/>
    <dgm:cxn modelId="{A6133648-3367-4D0E-B80D-73175A80858A}" srcId="{8D8ED973-E80E-4D22-AF42-5D53AB37AA06}" destId="{4170C112-B02B-4112-A825-0A78161DB386}" srcOrd="1" destOrd="0" parTransId="{0A5053ED-1C36-4DE6-A344-D13E73B17775}" sibTransId="{C3D45A5B-9490-4F79-9564-90A311054456}"/>
    <dgm:cxn modelId="{3849CD79-EABF-4BFD-8300-1C3DC51E9654}" type="presOf" srcId="{F0E099F9-6F22-4633-94EA-074537E7C8BC}" destId="{B79993DC-D374-452A-A17A-385F779D0789}" srcOrd="0" destOrd="0" presId="urn:microsoft.com/office/officeart/2008/layout/LinedList"/>
    <dgm:cxn modelId="{6C454987-B6BB-4C58-8972-A12549A8BBA4}" srcId="{8D8ED973-E80E-4D22-AF42-5D53AB37AA06}" destId="{EE9E9A98-E7FB-4046-9AAF-FEAFF1008CD7}" srcOrd="2" destOrd="0" parTransId="{01F2F3A4-A765-4EE9-849C-86A375037C0C}" sibTransId="{33EB794F-E5FD-476E-BC68-283EBD140D07}"/>
    <dgm:cxn modelId="{7FBACCBF-DDDD-4447-A70C-ECF6D3C7F881}" srcId="{8D8ED973-E80E-4D22-AF42-5D53AB37AA06}" destId="{F0E099F9-6F22-4633-94EA-074537E7C8BC}" srcOrd="3" destOrd="0" parTransId="{67BFE74C-A0AB-4605-A8F2-F70E1967EBBD}" sibTransId="{6AEBA216-AD45-42F0-841D-20221E98C38A}"/>
    <dgm:cxn modelId="{5BC0DED2-C107-4F1D-8143-FA4B1B4B82DF}" srcId="{8D8ED973-E80E-4D22-AF42-5D53AB37AA06}" destId="{F3334E22-13D9-4BD3-A547-C5C93F2B2BD5}" srcOrd="0" destOrd="0" parTransId="{5F681AA4-4318-4148-919D-A0FB27F802E3}" sibTransId="{C1F6D931-5E96-485D-A0F6-A8F449D6BF3D}"/>
    <dgm:cxn modelId="{10334BD4-4EC0-4823-849E-3F538003D761}" type="presOf" srcId="{8D8ED973-E80E-4D22-AF42-5D53AB37AA06}" destId="{64364B31-A666-412D-A10D-9F517ABC6951}" srcOrd="0" destOrd="0" presId="urn:microsoft.com/office/officeart/2008/layout/LinedList"/>
    <dgm:cxn modelId="{34781DEA-CE3E-49FC-98DD-DF1613BE2881}" type="presOf" srcId="{F3334E22-13D9-4BD3-A547-C5C93F2B2BD5}" destId="{F2D0CD4A-372A-425A-AFEE-3D96F55AF8FF}" srcOrd="0" destOrd="0" presId="urn:microsoft.com/office/officeart/2008/layout/LinedList"/>
    <dgm:cxn modelId="{27CABEFC-F144-4B23-ACBB-C7BD5C7D4B4D}" type="presOf" srcId="{2784011D-926B-4CA2-A0C4-87DCB074361D}" destId="{3A3348EB-4C49-4C93-94F7-FB95E8227088}" srcOrd="0" destOrd="0" presId="urn:microsoft.com/office/officeart/2008/layout/LinedList"/>
    <dgm:cxn modelId="{AF794C75-D1FF-43EE-BD11-16510DB52331}" type="presParOf" srcId="{64364B31-A666-412D-A10D-9F517ABC6951}" destId="{893C33CA-37B2-46E0-8D07-9BFC6AD0458B}" srcOrd="0" destOrd="0" presId="urn:microsoft.com/office/officeart/2008/layout/LinedList"/>
    <dgm:cxn modelId="{5E9DD579-090D-4E31-9249-E7583E858DBF}" type="presParOf" srcId="{64364B31-A666-412D-A10D-9F517ABC6951}" destId="{27944216-560E-4E67-B2CF-DB6E92713B3A}" srcOrd="1" destOrd="0" presId="urn:microsoft.com/office/officeart/2008/layout/LinedList"/>
    <dgm:cxn modelId="{4D478281-1BF4-43FA-9B60-442579F5D5B0}" type="presParOf" srcId="{27944216-560E-4E67-B2CF-DB6E92713B3A}" destId="{F2D0CD4A-372A-425A-AFEE-3D96F55AF8FF}" srcOrd="0" destOrd="0" presId="urn:microsoft.com/office/officeart/2008/layout/LinedList"/>
    <dgm:cxn modelId="{7F02928E-68EB-41D5-9A51-B1B05B5D8983}" type="presParOf" srcId="{27944216-560E-4E67-B2CF-DB6E92713B3A}" destId="{1AA4C660-FBE2-4AE8-824F-0F802CEA8D2F}" srcOrd="1" destOrd="0" presId="urn:microsoft.com/office/officeart/2008/layout/LinedList"/>
    <dgm:cxn modelId="{4AC8907A-BCB8-4FD5-B6E5-3B9CDD6C752F}" type="presParOf" srcId="{64364B31-A666-412D-A10D-9F517ABC6951}" destId="{68391643-0943-43CE-8A98-55A047555D02}" srcOrd="2" destOrd="0" presId="urn:microsoft.com/office/officeart/2008/layout/LinedList"/>
    <dgm:cxn modelId="{2CD1EA31-6BA5-46D6-91F3-6A45EBE5D7EA}" type="presParOf" srcId="{64364B31-A666-412D-A10D-9F517ABC6951}" destId="{69277DBE-598E-4348-9D60-70B19F7BFEBC}" srcOrd="3" destOrd="0" presId="urn:microsoft.com/office/officeart/2008/layout/LinedList"/>
    <dgm:cxn modelId="{C04770B0-FB16-4E25-9BDC-12C07E66B065}" type="presParOf" srcId="{69277DBE-598E-4348-9D60-70B19F7BFEBC}" destId="{1FBFB7FE-CA93-4238-AA52-8E288D6D3604}" srcOrd="0" destOrd="0" presId="urn:microsoft.com/office/officeart/2008/layout/LinedList"/>
    <dgm:cxn modelId="{CF17E61B-3CE2-40A5-8398-3AED646313B9}" type="presParOf" srcId="{69277DBE-598E-4348-9D60-70B19F7BFEBC}" destId="{EF089DC2-AC4D-4728-9235-43FBB620BF61}" srcOrd="1" destOrd="0" presId="urn:microsoft.com/office/officeart/2008/layout/LinedList"/>
    <dgm:cxn modelId="{2A264F67-B660-4216-BB26-B19678C89480}" type="presParOf" srcId="{64364B31-A666-412D-A10D-9F517ABC6951}" destId="{05FE620F-7894-4F1B-A74E-9DB0569A7D28}" srcOrd="4" destOrd="0" presId="urn:microsoft.com/office/officeart/2008/layout/LinedList"/>
    <dgm:cxn modelId="{7662A122-2756-487D-9A90-98751451905C}" type="presParOf" srcId="{64364B31-A666-412D-A10D-9F517ABC6951}" destId="{1D373919-B4E7-40CE-B11B-9C34FD6D7C2E}" srcOrd="5" destOrd="0" presId="urn:microsoft.com/office/officeart/2008/layout/LinedList"/>
    <dgm:cxn modelId="{3EBE18C1-E077-49A5-B1B6-FD12C9BCB638}" type="presParOf" srcId="{1D373919-B4E7-40CE-B11B-9C34FD6D7C2E}" destId="{BD939764-36C7-462D-987C-00D3DF2CB749}" srcOrd="0" destOrd="0" presId="urn:microsoft.com/office/officeart/2008/layout/LinedList"/>
    <dgm:cxn modelId="{76E945D0-03B0-4901-9AEA-9DF7458C871C}" type="presParOf" srcId="{1D373919-B4E7-40CE-B11B-9C34FD6D7C2E}" destId="{8EB2E273-E985-4688-A749-A62538A8890B}" srcOrd="1" destOrd="0" presId="urn:microsoft.com/office/officeart/2008/layout/LinedList"/>
    <dgm:cxn modelId="{B6E1F1FB-679F-4731-9BC8-BC2E4D10CA3B}" type="presParOf" srcId="{64364B31-A666-412D-A10D-9F517ABC6951}" destId="{2B48E87D-246C-486A-9E79-03809892F682}" srcOrd="6" destOrd="0" presId="urn:microsoft.com/office/officeart/2008/layout/LinedList"/>
    <dgm:cxn modelId="{D9B72B3C-D178-4F3B-A46B-44F3937ACBA9}" type="presParOf" srcId="{64364B31-A666-412D-A10D-9F517ABC6951}" destId="{3679A88C-4DBA-4AD3-B6D1-6EBDD447D6DC}" srcOrd="7" destOrd="0" presId="urn:microsoft.com/office/officeart/2008/layout/LinedList"/>
    <dgm:cxn modelId="{ABEB4B26-1ACE-4CE5-A57D-ABB146ED5AD1}" type="presParOf" srcId="{3679A88C-4DBA-4AD3-B6D1-6EBDD447D6DC}" destId="{B79993DC-D374-452A-A17A-385F779D0789}" srcOrd="0" destOrd="0" presId="urn:microsoft.com/office/officeart/2008/layout/LinedList"/>
    <dgm:cxn modelId="{85D85B97-EAFE-4108-AB63-66595B977F1E}" type="presParOf" srcId="{3679A88C-4DBA-4AD3-B6D1-6EBDD447D6DC}" destId="{171BCD18-3232-4273-A0A0-57C5A68829AF}" srcOrd="1" destOrd="0" presId="urn:microsoft.com/office/officeart/2008/layout/LinedList"/>
    <dgm:cxn modelId="{09C9F595-1014-4D26-ADE2-4F761CA082CC}" type="presParOf" srcId="{64364B31-A666-412D-A10D-9F517ABC6951}" destId="{1F7C5858-5194-4D88-B9A2-9C3FECDE5389}" srcOrd="8" destOrd="0" presId="urn:microsoft.com/office/officeart/2008/layout/LinedList"/>
    <dgm:cxn modelId="{4264D98E-CB89-41C4-BE6F-2D3FABA60864}" type="presParOf" srcId="{64364B31-A666-412D-A10D-9F517ABC6951}" destId="{A26E5471-122B-439A-9A8E-86F9CE34CFDB}" srcOrd="9" destOrd="0" presId="urn:microsoft.com/office/officeart/2008/layout/LinedList"/>
    <dgm:cxn modelId="{E29C2A8D-2D58-4E47-B4F4-DE6AC81ACF82}" type="presParOf" srcId="{A26E5471-122B-439A-9A8E-86F9CE34CFDB}" destId="{3A3348EB-4C49-4C93-94F7-FB95E8227088}" srcOrd="0" destOrd="0" presId="urn:microsoft.com/office/officeart/2008/layout/LinedList"/>
    <dgm:cxn modelId="{5F76E4F7-DDDC-4596-AA1E-153AC81CFECA}" type="presParOf" srcId="{A26E5471-122B-439A-9A8E-86F9CE34CFDB}" destId="{3B30A8C4-7E73-4236-BE92-5822281A85C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6FAE1F-FC12-4205-8E8F-A448875806BC}" type="doc">
      <dgm:prSet loTypeId="urn:microsoft.com/office/officeart/2005/8/layout/lProcess2" loCatId="list" qsTypeId="urn:microsoft.com/office/officeart/2005/8/quickstyle/simple4" qsCatId="simple" csTypeId="urn:microsoft.com/office/officeart/2005/8/colors/accent0_3" csCatId="mainScheme" phldr="1"/>
      <dgm:spPr/>
      <dgm:t>
        <a:bodyPr/>
        <a:lstStyle/>
        <a:p>
          <a:endParaRPr lang="en-US"/>
        </a:p>
      </dgm:t>
    </dgm:pt>
    <dgm:pt modelId="{6AD4A2C5-1344-419C-8462-AAAC0611F80A}">
      <dgm:prSet phldrT="[Text]" custT="1"/>
      <dgm:spPr/>
      <dgm:t>
        <a:bodyPr/>
        <a:lstStyle/>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a:p>
          <a:endParaRPr lang="en-US" sz="4000" dirty="0"/>
        </a:p>
        <a:p>
          <a:r>
            <a:rPr lang="en-US" sz="4000" dirty="0">
              <a:solidFill>
                <a:srgbClr val="000000"/>
              </a:solidFill>
            </a:rPr>
            <a:t>Respectful</a:t>
          </a:r>
          <a:br>
            <a:rPr lang="en-US" sz="4000" dirty="0">
              <a:solidFill>
                <a:srgbClr val="000000"/>
              </a:solidFill>
            </a:rPr>
          </a:br>
          <a:br>
            <a:rPr lang="en-US" sz="4000" dirty="0">
              <a:solidFill>
                <a:srgbClr val="000000"/>
              </a:solidFill>
            </a:rPr>
          </a:br>
          <a:r>
            <a:rPr lang="en-US" sz="4000" dirty="0">
              <a:solidFill>
                <a:srgbClr val="000000"/>
              </a:solidFill>
            </a:rPr>
            <a:t>Persistent</a:t>
          </a:r>
          <a:br>
            <a:rPr lang="en-US" sz="4000" dirty="0">
              <a:solidFill>
                <a:srgbClr val="000000"/>
              </a:solidFill>
            </a:rPr>
          </a:br>
          <a:br>
            <a:rPr lang="en-US" sz="4000" dirty="0">
              <a:solidFill>
                <a:srgbClr val="000000"/>
              </a:solidFill>
            </a:rPr>
          </a:br>
          <a:r>
            <a:rPr lang="en-US" sz="4000" dirty="0">
              <a:solidFill>
                <a:srgbClr val="000000"/>
              </a:solidFill>
            </a:rPr>
            <a:t>Assertive</a:t>
          </a:r>
          <a:br>
            <a:rPr lang="en-US" sz="4000" dirty="0">
              <a:solidFill>
                <a:srgbClr val="000000"/>
              </a:solidFill>
            </a:rPr>
          </a:br>
          <a:br>
            <a:rPr lang="en-US" sz="4000" dirty="0">
              <a:solidFill>
                <a:srgbClr val="000000"/>
              </a:solidFill>
            </a:rPr>
          </a:br>
          <a:r>
            <a:rPr lang="en-US" sz="4000" dirty="0">
              <a:solidFill>
                <a:srgbClr val="000000"/>
              </a:solidFill>
            </a:rPr>
            <a:t>Professional</a:t>
          </a:r>
        </a:p>
        <a:p>
          <a:endParaRPr lang="en-US" sz="2800" dirty="0"/>
        </a:p>
        <a:p>
          <a:endParaRPr lang="en-US" sz="2800" dirty="0"/>
        </a:p>
        <a:p>
          <a:endParaRPr lang="en-US" sz="1900" dirty="0"/>
        </a:p>
      </dgm:t>
    </dgm:pt>
    <dgm:pt modelId="{08E7AA19-7A1C-40FB-9F5D-DD3F704621EE}" type="parTrans" cxnId="{631A9E4F-E09E-494F-88F2-C96CECDC6B5D}">
      <dgm:prSet/>
      <dgm:spPr/>
      <dgm:t>
        <a:bodyPr/>
        <a:lstStyle/>
        <a:p>
          <a:endParaRPr lang="en-US"/>
        </a:p>
      </dgm:t>
    </dgm:pt>
    <dgm:pt modelId="{3F9BC88D-FCE8-4DE4-8E92-7AA0A353B961}" type="sibTrans" cxnId="{631A9E4F-E09E-494F-88F2-C96CECDC6B5D}">
      <dgm:prSet/>
      <dgm:spPr/>
      <dgm:t>
        <a:bodyPr/>
        <a:lstStyle/>
        <a:p>
          <a:endParaRPr lang="en-US"/>
        </a:p>
      </dgm:t>
    </dgm:pt>
    <dgm:pt modelId="{105C6AA5-5EFF-445E-8020-14AAECCE72CC}" type="pres">
      <dgm:prSet presAssocID="{376FAE1F-FC12-4205-8E8F-A448875806BC}" presName="theList" presStyleCnt="0">
        <dgm:presLayoutVars>
          <dgm:dir/>
          <dgm:animLvl val="lvl"/>
          <dgm:resizeHandles val="exact"/>
        </dgm:presLayoutVars>
      </dgm:prSet>
      <dgm:spPr/>
    </dgm:pt>
    <dgm:pt modelId="{CBC460BA-6A6D-4346-A7C9-45E5B44749D4}" type="pres">
      <dgm:prSet presAssocID="{6AD4A2C5-1344-419C-8462-AAAC0611F80A}" presName="compNode" presStyleCnt="0"/>
      <dgm:spPr/>
    </dgm:pt>
    <dgm:pt modelId="{B0FA0CA1-F2A4-44D1-A188-E27CF582D94E}" type="pres">
      <dgm:prSet presAssocID="{6AD4A2C5-1344-419C-8462-AAAC0611F80A}" presName="aNode" presStyleLbl="bgShp" presStyleIdx="0" presStyleCnt="1" custScaleX="88488" custScaleY="89164" custLinFactNeighborX="-1150" custLinFactNeighborY="2258"/>
      <dgm:spPr/>
    </dgm:pt>
    <dgm:pt modelId="{70191DF0-25DC-4DB5-B5F6-94BB52DD6152}" type="pres">
      <dgm:prSet presAssocID="{6AD4A2C5-1344-419C-8462-AAAC0611F80A}" presName="textNode" presStyleLbl="bgShp" presStyleIdx="0" presStyleCnt="1"/>
      <dgm:spPr/>
    </dgm:pt>
    <dgm:pt modelId="{B36EAB38-F365-44A1-9B15-10457C09E0B0}" type="pres">
      <dgm:prSet presAssocID="{6AD4A2C5-1344-419C-8462-AAAC0611F80A}" presName="compChildNode" presStyleCnt="0"/>
      <dgm:spPr/>
    </dgm:pt>
    <dgm:pt modelId="{6DC726E1-B697-4AAD-AE51-1D4AA003B898}" type="pres">
      <dgm:prSet presAssocID="{6AD4A2C5-1344-419C-8462-AAAC0611F80A}" presName="theInnerList" presStyleCnt="0"/>
      <dgm:spPr/>
    </dgm:pt>
  </dgm:ptLst>
  <dgm:cxnLst>
    <dgm:cxn modelId="{D28BDF6D-8E7A-4D2A-A43F-5BE046CB7E41}" type="presOf" srcId="{6AD4A2C5-1344-419C-8462-AAAC0611F80A}" destId="{B0FA0CA1-F2A4-44D1-A188-E27CF582D94E}" srcOrd="0" destOrd="0" presId="urn:microsoft.com/office/officeart/2005/8/layout/lProcess2"/>
    <dgm:cxn modelId="{631A9E4F-E09E-494F-88F2-C96CECDC6B5D}" srcId="{376FAE1F-FC12-4205-8E8F-A448875806BC}" destId="{6AD4A2C5-1344-419C-8462-AAAC0611F80A}" srcOrd="0" destOrd="0" parTransId="{08E7AA19-7A1C-40FB-9F5D-DD3F704621EE}" sibTransId="{3F9BC88D-FCE8-4DE4-8E92-7AA0A353B961}"/>
    <dgm:cxn modelId="{B951D451-1DD2-44AF-B454-30A327BE0C00}" type="presOf" srcId="{6AD4A2C5-1344-419C-8462-AAAC0611F80A}" destId="{70191DF0-25DC-4DB5-B5F6-94BB52DD6152}" srcOrd="1" destOrd="0" presId="urn:microsoft.com/office/officeart/2005/8/layout/lProcess2"/>
    <dgm:cxn modelId="{AAC3947B-F875-4A85-8DAA-356304901004}" type="presOf" srcId="{376FAE1F-FC12-4205-8E8F-A448875806BC}" destId="{105C6AA5-5EFF-445E-8020-14AAECCE72CC}" srcOrd="0" destOrd="0" presId="urn:microsoft.com/office/officeart/2005/8/layout/lProcess2"/>
    <dgm:cxn modelId="{2FD179F9-4C3D-4521-B1E4-FC2B04DA4DE7}" type="presParOf" srcId="{105C6AA5-5EFF-445E-8020-14AAECCE72CC}" destId="{CBC460BA-6A6D-4346-A7C9-45E5B44749D4}" srcOrd="0" destOrd="0" presId="urn:microsoft.com/office/officeart/2005/8/layout/lProcess2"/>
    <dgm:cxn modelId="{E6D6BD5A-39E2-4D8D-9DD5-D3D885738AEC}" type="presParOf" srcId="{CBC460BA-6A6D-4346-A7C9-45E5B44749D4}" destId="{B0FA0CA1-F2A4-44D1-A188-E27CF582D94E}" srcOrd="0" destOrd="0" presId="urn:microsoft.com/office/officeart/2005/8/layout/lProcess2"/>
    <dgm:cxn modelId="{77C08B83-D484-4F3D-93BC-71A44A7E20F1}" type="presParOf" srcId="{CBC460BA-6A6D-4346-A7C9-45E5B44749D4}" destId="{70191DF0-25DC-4DB5-B5F6-94BB52DD6152}" srcOrd="1" destOrd="0" presId="urn:microsoft.com/office/officeart/2005/8/layout/lProcess2"/>
    <dgm:cxn modelId="{C698313B-B007-4B0D-B64E-F5CD9C89C327}" type="presParOf" srcId="{CBC460BA-6A6D-4346-A7C9-45E5B44749D4}" destId="{B36EAB38-F365-44A1-9B15-10457C09E0B0}" srcOrd="2" destOrd="0" presId="urn:microsoft.com/office/officeart/2005/8/layout/lProcess2"/>
    <dgm:cxn modelId="{065CED16-D12E-4F63-A9D8-A04E089E3069}" type="presParOf" srcId="{B36EAB38-F365-44A1-9B15-10457C09E0B0}" destId="{6DC726E1-B697-4AAD-AE51-1D4AA003B89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A0116A-68D1-4835-BA10-C253F64534BA}" type="doc">
      <dgm:prSet loTypeId="urn:diagrams.loki3.com/VaryingWidthList" loCatId="list" qsTypeId="urn:microsoft.com/office/officeart/2005/8/quickstyle/simple2" qsCatId="simple" csTypeId="urn:microsoft.com/office/officeart/2005/8/colors/accent5_1" csCatId="accent5" phldr="1"/>
      <dgm:spPr/>
    </dgm:pt>
    <dgm:pt modelId="{BE5C8694-B3FC-41C9-AB45-EE6E4E829622}">
      <dgm:prSet phldrT="[Text]" custT="1"/>
      <dgm:spPr/>
      <dgm:t>
        <a:bodyPr/>
        <a:lstStyle/>
        <a:p>
          <a:r>
            <a:rPr lang="en-US" sz="2800" dirty="0"/>
            <a:t>Resident Consent</a:t>
          </a:r>
        </a:p>
        <a:p>
          <a:endParaRPr lang="en-US" sz="2800" dirty="0"/>
        </a:p>
        <a:p>
          <a:r>
            <a:rPr lang="en-US" sz="2800" dirty="0"/>
            <a:t>Health, Safety, Welfare, or Rights</a:t>
          </a:r>
        </a:p>
        <a:p>
          <a:endParaRPr lang="en-US" sz="2800" dirty="0"/>
        </a:p>
        <a:p>
          <a:r>
            <a:rPr lang="en-US" sz="2800" dirty="0"/>
            <a:t>LTCOP Action</a:t>
          </a:r>
        </a:p>
      </dgm:t>
    </dgm:pt>
    <dgm:pt modelId="{1F9A404F-7BBD-4EE4-AA86-D8C65B956722}" type="parTrans" cxnId="{DED91642-BDB0-4147-A7E4-AF710415F69C}">
      <dgm:prSet/>
      <dgm:spPr/>
      <dgm:t>
        <a:bodyPr/>
        <a:lstStyle/>
        <a:p>
          <a:endParaRPr lang="en-US"/>
        </a:p>
      </dgm:t>
    </dgm:pt>
    <dgm:pt modelId="{B85E2F6C-B15A-4F2F-AE93-1F23A519B679}" type="sibTrans" cxnId="{DED91642-BDB0-4147-A7E4-AF710415F69C}">
      <dgm:prSet/>
      <dgm:spPr/>
      <dgm:t>
        <a:bodyPr/>
        <a:lstStyle/>
        <a:p>
          <a:endParaRPr lang="en-US"/>
        </a:p>
      </dgm:t>
    </dgm:pt>
    <dgm:pt modelId="{543E1B4C-FB6C-45DA-8EC5-5ABBA2F6360E}" type="pres">
      <dgm:prSet presAssocID="{48A0116A-68D1-4835-BA10-C253F64534BA}" presName="Name0" presStyleCnt="0">
        <dgm:presLayoutVars>
          <dgm:resizeHandles/>
        </dgm:presLayoutVars>
      </dgm:prSet>
      <dgm:spPr/>
    </dgm:pt>
    <dgm:pt modelId="{11B5A57A-F18E-4F82-AB22-CC2239DF35D5}" type="pres">
      <dgm:prSet presAssocID="{BE5C8694-B3FC-41C9-AB45-EE6E4E829622}" presName="text" presStyleLbl="node1" presStyleIdx="0" presStyleCnt="1" custScaleX="145020" custLinFactNeighborX="37841" custLinFactNeighborY="-239">
        <dgm:presLayoutVars>
          <dgm:bulletEnabled val="1"/>
        </dgm:presLayoutVars>
      </dgm:prSet>
      <dgm:spPr/>
    </dgm:pt>
  </dgm:ptLst>
  <dgm:cxnLst>
    <dgm:cxn modelId="{0FDA5322-C15E-4E57-A4ED-5DF97A934F1F}" type="presOf" srcId="{48A0116A-68D1-4835-BA10-C253F64534BA}" destId="{543E1B4C-FB6C-45DA-8EC5-5ABBA2F6360E}" srcOrd="0" destOrd="0" presId="urn:diagrams.loki3.com/VaryingWidthList"/>
    <dgm:cxn modelId="{5289B12A-A061-45F0-B491-D4609A89A1CB}" type="presOf" srcId="{BE5C8694-B3FC-41C9-AB45-EE6E4E829622}" destId="{11B5A57A-F18E-4F82-AB22-CC2239DF35D5}" srcOrd="0" destOrd="0" presId="urn:diagrams.loki3.com/VaryingWidthList"/>
    <dgm:cxn modelId="{DED91642-BDB0-4147-A7E4-AF710415F69C}" srcId="{48A0116A-68D1-4835-BA10-C253F64534BA}" destId="{BE5C8694-B3FC-41C9-AB45-EE6E4E829622}" srcOrd="0" destOrd="0" parTransId="{1F9A404F-7BBD-4EE4-AA86-D8C65B956722}" sibTransId="{B85E2F6C-B15A-4F2F-AE93-1F23A519B679}"/>
    <dgm:cxn modelId="{BB91FE95-FCF5-4E0A-A42B-E0BCC204C16E}" type="presParOf" srcId="{543E1B4C-FB6C-45DA-8EC5-5ABBA2F6360E}" destId="{11B5A57A-F18E-4F82-AB22-CC2239DF35D5}" srcOrd="0"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8CEFC0-8B13-4ABC-83F7-80D378D9E00C}" type="doc">
      <dgm:prSet loTypeId="urn:microsoft.com/office/officeart/2005/8/layout/hList1" loCatId="list" qsTypeId="urn:microsoft.com/office/officeart/2005/8/quickstyle/simple1" qsCatId="simple" csTypeId="urn:microsoft.com/office/officeart/2005/8/colors/accent5_5" csCatId="accent5" phldr="1"/>
      <dgm:spPr/>
      <dgm:t>
        <a:bodyPr/>
        <a:lstStyle/>
        <a:p>
          <a:endParaRPr lang="en-US"/>
        </a:p>
      </dgm:t>
    </dgm:pt>
    <dgm:pt modelId="{88A73E20-75BE-41F8-9E64-F2737F197334}">
      <dgm:prSet phldrT="[Text]" custT="1"/>
      <dgm:spPr/>
      <dgm:t>
        <a:bodyPr/>
        <a:lstStyle/>
        <a:p>
          <a:r>
            <a:rPr lang="en-US" sz="2400" b="1" dirty="0">
              <a:solidFill>
                <a:srgbClr val="000000"/>
              </a:solidFill>
            </a:rPr>
            <a:t>What if the resident </a:t>
          </a:r>
          <a:r>
            <a:rPr lang="en-US" sz="2400" b="1" u="sng" dirty="0">
              <a:solidFill>
                <a:srgbClr val="000000"/>
              </a:solidFill>
            </a:rPr>
            <a:t>refuses</a:t>
          </a:r>
          <a:r>
            <a:rPr lang="en-US" sz="2400" b="1" dirty="0">
              <a:solidFill>
                <a:srgbClr val="000000"/>
              </a:solidFill>
            </a:rPr>
            <a:t> to consent?</a:t>
          </a:r>
        </a:p>
      </dgm:t>
    </dgm:pt>
    <dgm:pt modelId="{F43D7B77-0E9B-4625-842C-11CFB197F964}" type="parTrans" cxnId="{93F7CC29-F50B-41C4-B316-180396D3A257}">
      <dgm:prSet/>
      <dgm:spPr/>
      <dgm:t>
        <a:bodyPr/>
        <a:lstStyle/>
        <a:p>
          <a:endParaRPr lang="en-US"/>
        </a:p>
      </dgm:t>
    </dgm:pt>
    <dgm:pt modelId="{D378D652-081A-4179-88E5-88823C03E8D4}" type="sibTrans" cxnId="{93F7CC29-F50B-41C4-B316-180396D3A257}">
      <dgm:prSet/>
      <dgm:spPr/>
      <dgm:t>
        <a:bodyPr/>
        <a:lstStyle/>
        <a:p>
          <a:endParaRPr lang="en-US"/>
        </a:p>
      </dgm:t>
    </dgm:pt>
    <dgm:pt modelId="{E92E8E6F-39D9-46DB-A63F-1AC82BE6534F}">
      <dgm:prSet phldrT="[Text]" custT="1"/>
      <dgm:spPr/>
      <dgm:t>
        <a:bodyPr/>
        <a:lstStyle/>
        <a:p>
          <a:r>
            <a:rPr lang="en-US" sz="2000" dirty="0">
              <a:solidFill>
                <a:srgbClr val="000000"/>
              </a:solidFill>
            </a:rPr>
            <a:t>Determine why.</a:t>
          </a:r>
        </a:p>
      </dgm:t>
    </dgm:pt>
    <dgm:pt modelId="{867454A4-75EA-41F9-9412-05132FA06405}" type="parTrans" cxnId="{3DC1FD3E-7BC9-4A0C-8047-2E56A8EC5FBB}">
      <dgm:prSet/>
      <dgm:spPr/>
      <dgm:t>
        <a:bodyPr/>
        <a:lstStyle/>
        <a:p>
          <a:endParaRPr lang="en-US"/>
        </a:p>
      </dgm:t>
    </dgm:pt>
    <dgm:pt modelId="{886B896D-F1A4-47BF-A311-8D89275784E4}" type="sibTrans" cxnId="{3DC1FD3E-7BC9-4A0C-8047-2E56A8EC5FBB}">
      <dgm:prSet/>
      <dgm:spPr/>
      <dgm:t>
        <a:bodyPr/>
        <a:lstStyle/>
        <a:p>
          <a:endParaRPr lang="en-US"/>
        </a:p>
      </dgm:t>
    </dgm:pt>
    <dgm:pt modelId="{DD06F211-8BCB-4157-9CEF-58C49EF94726}">
      <dgm:prSet phldrT="[Text]" custT="1"/>
      <dgm:spPr/>
      <dgm:t>
        <a:bodyPr/>
        <a:lstStyle/>
        <a:p>
          <a:r>
            <a:rPr lang="en-US" sz="2000" dirty="0">
              <a:solidFill>
                <a:srgbClr val="000000"/>
              </a:solidFill>
            </a:rPr>
            <a:t>Do not proceed with opening a complaint investigation.</a:t>
          </a:r>
        </a:p>
      </dgm:t>
    </dgm:pt>
    <dgm:pt modelId="{59C94B4E-D32E-4B7A-A650-DFA6FA6AE281}" type="parTrans" cxnId="{F304B0BB-2FF5-4A1A-9B49-78BA1603302F}">
      <dgm:prSet/>
      <dgm:spPr/>
      <dgm:t>
        <a:bodyPr/>
        <a:lstStyle/>
        <a:p>
          <a:endParaRPr lang="en-US"/>
        </a:p>
      </dgm:t>
    </dgm:pt>
    <dgm:pt modelId="{A3027963-8E94-4402-85B4-11A4E77B91F2}" type="sibTrans" cxnId="{F304B0BB-2FF5-4A1A-9B49-78BA1603302F}">
      <dgm:prSet/>
      <dgm:spPr/>
      <dgm:t>
        <a:bodyPr/>
        <a:lstStyle/>
        <a:p>
          <a:endParaRPr lang="en-US"/>
        </a:p>
      </dgm:t>
    </dgm:pt>
    <dgm:pt modelId="{06B7353A-771A-4D4C-838A-80D7BF9C8FBB}">
      <dgm:prSet phldrT="[Text]" custT="1"/>
      <dgm:spPr/>
      <dgm:t>
        <a:bodyPr/>
        <a:lstStyle/>
        <a:p>
          <a:r>
            <a:rPr lang="en-US" sz="2400" b="1" dirty="0">
              <a:solidFill>
                <a:srgbClr val="000000"/>
              </a:solidFill>
            </a:rPr>
            <a:t>What if the resident </a:t>
          </a:r>
          <a:r>
            <a:rPr lang="en-US" sz="2400" b="1" u="sng" dirty="0">
              <a:solidFill>
                <a:srgbClr val="000000"/>
              </a:solidFill>
            </a:rPr>
            <a:t>withdraws</a:t>
          </a:r>
          <a:r>
            <a:rPr lang="en-US" sz="2400" b="1" dirty="0">
              <a:solidFill>
                <a:srgbClr val="000000"/>
              </a:solidFill>
            </a:rPr>
            <a:t> consent?</a:t>
          </a:r>
        </a:p>
      </dgm:t>
    </dgm:pt>
    <dgm:pt modelId="{55D59F5C-0E7B-4AC5-A049-87D168FBF50E}" type="parTrans" cxnId="{C9647734-1F23-458E-9B4F-C36BD3F51C2B}">
      <dgm:prSet/>
      <dgm:spPr/>
      <dgm:t>
        <a:bodyPr/>
        <a:lstStyle/>
        <a:p>
          <a:endParaRPr lang="en-US"/>
        </a:p>
      </dgm:t>
    </dgm:pt>
    <dgm:pt modelId="{6D17BDC0-47B2-45BF-AAAD-BAD219B38A73}" type="sibTrans" cxnId="{C9647734-1F23-458E-9B4F-C36BD3F51C2B}">
      <dgm:prSet/>
      <dgm:spPr/>
      <dgm:t>
        <a:bodyPr/>
        <a:lstStyle/>
        <a:p>
          <a:endParaRPr lang="en-US"/>
        </a:p>
      </dgm:t>
    </dgm:pt>
    <dgm:pt modelId="{F5D56F20-2C0D-4393-AB1C-DF9962EC8825}">
      <dgm:prSet phldrT="[Text]" custT="1"/>
      <dgm:spPr/>
      <dgm:t>
        <a:bodyPr/>
        <a:lstStyle/>
        <a:p>
          <a:r>
            <a:rPr lang="en-US" sz="2000" dirty="0">
              <a:solidFill>
                <a:srgbClr val="000000"/>
              </a:solidFill>
            </a:rPr>
            <a:t>Determine why.</a:t>
          </a:r>
        </a:p>
      </dgm:t>
    </dgm:pt>
    <dgm:pt modelId="{5D706CD0-3595-46C0-B79D-3221EC2CBFCA}" type="parTrans" cxnId="{35916683-44A3-4BD8-AE7C-35E563C266CB}">
      <dgm:prSet/>
      <dgm:spPr/>
      <dgm:t>
        <a:bodyPr/>
        <a:lstStyle/>
        <a:p>
          <a:endParaRPr lang="en-US"/>
        </a:p>
      </dgm:t>
    </dgm:pt>
    <dgm:pt modelId="{AF9AB1A4-0115-47F0-BC4D-FB524BA0A3AE}" type="sibTrans" cxnId="{35916683-44A3-4BD8-AE7C-35E563C266CB}">
      <dgm:prSet/>
      <dgm:spPr/>
      <dgm:t>
        <a:bodyPr/>
        <a:lstStyle/>
        <a:p>
          <a:endParaRPr lang="en-US"/>
        </a:p>
      </dgm:t>
    </dgm:pt>
    <dgm:pt modelId="{312DEC01-935B-44D8-9F36-3EA19830E482}">
      <dgm:prSet phldrT="[Text]" custT="1"/>
      <dgm:spPr/>
      <dgm:t>
        <a:bodyPr/>
        <a:lstStyle/>
        <a:p>
          <a:r>
            <a:rPr lang="en-US" sz="2000" dirty="0">
              <a:solidFill>
                <a:srgbClr val="000000"/>
              </a:solidFill>
            </a:rPr>
            <a:t>Provide your contact information.</a:t>
          </a:r>
        </a:p>
      </dgm:t>
    </dgm:pt>
    <dgm:pt modelId="{0FDEC4C7-09D9-421D-8B66-9273636EC521}" type="parTrans" cxnId="{9DEA2625-ACA0-49BE-A82D-4C6E380670AD}">
      <dgm:prSet/>
      <dgm:spPr/>
      <dgm:t>
        <a:bodyPr/>
        <a:lstStyle/>
        <a:p>
          <a:endParaRPr lang="en-US"/>
        </a:p>
      </dgm:t>
    </dgm:pt>
    <dgm:pt modelId="{B2CDDD5C-D04C-4EC1-BB9E-19521B3B9BDC}" type="sibTrans" cxnId="{9DEA2625-ACA0-49BE-A82D-4C6E380670AD}">
      <dgm:prSet/>
      <dgm:spPr/>
      <dgm:t>
        <a:bodyPr/>
        <a:lstStyle/>
        <a:p>
          <a:endParaRPr lang="en-US"/>
        </a:p>
      </dgm:t>
    </dgm:pt>
    <dgm:pt modelId="{F1E634E7-8F89-4687-A3D4-4F6E0608BCA6}">
      <dgm:prSet phldrT="[Text]" custT="1"/>
      <dgm:spPr/>
      <dgm:t>
        <a:bodyPr/>
        <a:lstStyle/>
        <a:p>
          <a:r>
            <a:rPr lang="en-US" sz="2000" dirty="0">
              <a:solidFill>
                <a:srgbClr val="000000"/>
              </a:solidFill>
            </a:rPr>
            <a:t>Determine if the concern is systemic.</a:t>
          </a:r>
        </a:p>
      </dgm:t>
    </dgm:pt>
    <dgm:pt modelId="{1CDB0DEE-8911-4417-A20C-72C6AACD43E6}" type="parTrans" cxnId="{EF4A6D26-35C0-4290-9D21-22117887003D}">
      <dgm:prSet/>
      <dgm:spPr/>
      <dgm:t>
        <a:bodyPr/>
        <a:lstStyle/>
        <a:p>
          <a:endParaRPr lang="en-US"/>
        </a:p>
      </dgm:t>
    </dgm:pt>
    <dgm:pt modelId="{4926FC11-A596-41B3-8845-DA3281CF8F97}" type="sibTrans" cxnId="{EF4A6D26-35C0-4290-9D21-22117887003D}">
      <dgm:prSet/>
      <dgm:spPr/>
      <dgm:t>
        <a:bodyPr/>
        <a:lstStyle/>
        <a:p>
          <a:endParaRPr lang="en-US"/>
        </a:p>
      </dgm:t>
    </dgm:pt>
    <dgm:pt modelId="{47470A80-7693-42F6-A00D-1198CE6DBE13}">
      <dgm:prSet custT="1"/>
      <dgm:spPr/>
      <dgm:t>
        <a:bodyPr/>
        <a:lstStyle/>
        <a:p>
          <a:r>
            <a:rPr lang="en-US" sz="2000" dirty="0">
              <a:solidFill>
                <a:srgbClr val="000000"/>
              </a:solidFill>
            </a:rPr>
            <a:t>If the problem is recurring, provide other options for the resident to consider.	</a:t>
          </a:r>
        </a:p>
      </dgm:t>
    </dgm:pt>
    <dgm:pt modelId="{90BE7251-B414-44A8-B524-159C01B04F5E}" type="parTrans" cxnId="{BAEF4A81-3E44-4AB9-A244-06DF7B132BC4}">
      <dgm:prSet/>
      <dgm:spPr/>
      <dgm:t>
        <a:bodyPr/>
        <a:lstStyle/>
        <a:p>
          <a:endParaRPr lang="en-US"/>
        </a:p>
      </dgm:t>
    </dgm:pt>
    <dgm:pt modelId="{C615C79A-844F-4FEC-8670-FBB211612F0C}" type="sibTrans" cxnId="{BAEF4A81-3E44-4AB9-A244-06DF7B132BC4}">
      <dgm:prSet/>
      <dgm:spPr/>
      <dgm:t>
        <a:bodyPr/>
        <a:lstStyle/>
        <a:p>
          <a:endParaRPr lang="en-US"/>
        </a:p>
      </dgm:t>
    </dgm:pt>
    <dgm:pt modelId="{FD25C4B5-28CF-4683-80E2-A51B5F56E27B}">
      <dgm:prSet custT="1"/>
      <dgm:spPr/>
      <dgm:t>
        <a:bodyPr/>
        <a:lstStyle/>
        <a:p>
          <a:r>
            <a:rPr lang="en-US" sz="2000" dirty="0">
              <a:solidFill>
                <a:srgbClr val="000000"/>
              </a:solidFill>
            </a:rPr>
            <a:t>Determine if the concern is systemic.</a:t>
          </a:r>
        </a:p>
      </dgm:t>
    </dgm:pt>
    <dgm:pt modelId="{703C3DBB-742C-4051-87D0-E8F02CDC32BF}" type="parTrans" cxnId="{F4A38078-1980-42FE-8186-F376CAB00E87}">
      <dgm:prSet/>
      <dgm:spPr/>
      <dgm:t>
        <a:bodyPr/>
        <a:lstStyle/>
        <a:p>
          <a:endParaRPr lang="en-US"/>
        </a:p>
      </dgm:t>
    </dgm:pt>
    <dgm:pt modelId="{74D9D1E8-B97D-45C4-8E70-B50AE2F6A22B}" type="sibTrans" cxnId="{F4A38078-1980-42FE-8186-F376CAB00E87}">
      <dgm:prSet/>
      <dgm:spPr/>
      <dgm:t>
        <a:bodyPr/>
        <a:lstStyle/>
        <a:p>
          <a:endParaRPr lang="en-US"/>
        </a:p>
      </dgm:t>
    </dgm:pt>
    <dgm:pt modelId="{98121A8F-5866-4820-8B30-398EDA347FA1}">
      <dgm:prSet custT="1"/>
      <dgm:spPr/>
      <dgm:t>
        <a:bodyPr/>
        <a:lstStyle/>
        <a:p>
          <a:r>
            <a:rPr lang="en-US" sz="2000" dirty="0">
              <a:solidFill>
                <a:srgbClr val="000000"/>
              </a:solidFill>
            </a:rPr>
            <a:t>Stop all advocacy efforts.</a:t>
          </a:r>
        </a:p>
      </dgm:t>
    </dgm:pt>
    <dgm:pt modelId="{60A4B5CD-5ADA-431F-8613-BE316B2A5F26}" type="parTrans" cxnId="{E8122B84-DD8B-427F-911C-C9F43C4B243F}">
      <dgm:prSet/>
      <dgm:spPr/>
      <dgm:t>
        <a:bodyPr/>
        <a:lstStyle/>
        <a:p>
          <a:endParaRPr lang="en-US"/>
        </a:p>
      </dgm:t>
    </dgm:pt>
    <dgm:pt modelId="{E41D15BE-8023-4D5D-A812-5F86451B8215}" type="sibTrans" cxnId="{E8122B84-DD8B-427F-911C-C9F43C4B243F}">
      <dgm:prSet/>
      <dgm:spPr/>
      <dgm:t>
        <a:bodyPr/>
        <a:lstStyle/>
        <a:p>
          <a:endParaRPr lang="en-US"/>
        </a:p>
      </dgm:t>
    </dgm:pt>
    <dgm:pt modelId="{41BB2E39-29A8-4759-BDD3-EC91DA095136}">
      <dgm:prSet custT="1"/>
      <dgm:spPr/>
      <dgm:t>
        <a:bodyPr/>
        <a:lstStyle/>
        <a:p>
          <a:r>
            <a:rPr lang="en-US" sz="2000" dirty="0">
              <a:solidFill>
                <a:srgbClr val="000000"/>
              </a:solidFill>
            </a:rPr>
            <a:t>Provide your contact information.</a:t>
          </a:r>
        </a:p>
      </dgm:t>
    </dgm:pt>
    <dgm:pt modelId="{4C876D4D-4C2F-423A-967D-776107043DE0}" type="parTrans" cxnId="{D63A6B31-9297-4A96-BE56-4D510774CE8F}">
      <dgm:prSet/>
      <dgm:spPr/>
      <dgm:t>
        <a:bodyPr/>
        <a:lstStyle/>
        <a:p>
          <a:endParaRPr lang="en-US"/>
        </a:p>
      </dgm:t>
    </dgm:pt>
    <dgm:pt modelId="{552225B9-0A15-4417-AF4F-EA007B2DAEDB}" type="sibTrans" cxnId="{D63A6B31-9297-4A96-BE56-4D510774CE8F}">
      <dgm:prSet/>
      <dgm:spPr/>
      <dgm:t>
        <a:bodyPr/>
        <a:lstStyle/>
        <a:p>
          <a:endParaRPr lang="en-US"/>
        </a:p>
      </dgm:t>
    </dgm:pt>
    <dgm:pt modelId="{E6F71C3D-5926-4348-A2FA-AADDD38B1C47}">
      <dgm:prSet phldrT="[Text]" custT="1"/>
      <dgm:spPr/>
      <dgm:t>
        <a:bodyPr/>
        <a:lstStyle/>
        <a:p>
          <a:endParaRPr lang="en-US" sz="2000" dirty="0">
            <a:solidFill>
              <a:srgbClr val="000000"/>
            </a:solidFill>
          </a:endParaRPr>
        </a:p>
      </dgm:t>
    </dgm:pt>
    <dgm:pt modelId="{2F668FCA-BF22-4AD9-A284-1D3E08AF909E}" type="parTrans" cxnId="{17FB86F9-3072-4939-B81D-19547C08EFB9}">
      <dgm:prSet/>
      <dgm:spPr/>
      <dgm:t>
        <a:bodyPr/>
        <a:lstStyle/>
        <a:p>
          <a:endParaRPr lang="en-US"/>
        </a:p>
      </dgm:t>
    </dgm:pt>
    <dgm:pt modelId="{CEBDBB75-0042-4385-BCDE-FB957573BCE5}" type="sibTrans" cxnId="{17FB86F9-3072-4939-B81D-19547C08EFB9}">
      <dgm:prSet/>
      <dgm:spPr/>
      <dgm:t>
        <a:bodyPr/>
        <a:lstStyle/>
        <a:p>
          <a:endParaRPr lang="en-US"/>
        </a:p>
      </dgm:t>
    </dgm:pt>
    <dgm:pt modelId="{FEB4BB92-B954-45BB-B349-54AD98C47D8D}">
      <dgm:prSet phldrT="[Text]" custT="1"/>
      <dgm:spPr/>
      <dgm:t>
        <a:bodyPr/>
        <a:lstStyle/>
        <a:p>
          <a:endParaRPr lang="en-US" sz="2000" dirty="0">
            <a:solidFill>
              <a:srgbClr val="000000"/>
            </a:solidFill>
          </a:endParaRPr>
        </a:p>
      </dgm:t>
    </dgm:pt>
    <dgm:pt modelId="{81B32ADC-1BEC-428A-A787-CF2E8DFFDF17}" type="parTrans" cxnId="{AE30E91A-DBA1-462A-BF1F-8BA9CA74FBCD}">
      <dgm:prSet/>
      <dgm:spPr/>
      <dgm:t>
        <a:bodyPr/>
        <a:lstStyle/>
        <a:p>
          <a:endParaRPr lang="en-US"/>
        </a:p>
      </dgm:t>
    </dgm:pt>
    <dgm:pt modelId="{6587154B-22F9-4942-89E9-24983544A80E}" type="sibTrans" cxnId="{AE30E91A-DBA1-462A-BF1F-8BA9CA74FBCD}">
      <dgm:prSet/>
      <dgm:spPr/>
      <dgm:t>
        <a:bodyPr/>
        <a:lstStyle/>
        <a:p>
          <a:endParaRPr lang="en-US"/>
        </a:p>
      </dgm:t>
    </dgm:pt>
    <dgm:pt modelId="{2B4226E5-FFC4-489E-BF9B-D5743B1700A3}">
      <dgm:prSet phldrT="[Text]" custT="1"/>
      <dgm:spPr/>
      <dgm:t>
        <a:bodyPr/>
        <a:lstStyle/>
        <a:p>
          <a:endParaRPr lang="en-US" sz="2000" dirty="0">
            <a:solidFill>
              <a:srgbClr val="000000"/>
            </a:solidFill>
          </a:endParaRPr>
        </a:p>
      </dgm:t>
    </dgm:pt>
    <dgm:pt modelId="{73940CBB-7D6B-40D2-BEC8-6F8603E917CA}" type="parTrans" cxnId="{B2F9AFE9-F74D-49D6-847A-A82DF560F7F4}">
      <dgm:prSet/>
      <dgm:spPr/>
      <dgm:t>
        <a:bodyPr/>
        <a:lstStyle/>
        <a:p>
          <a:endParaRPr lang="en-US"/>
        </a:p>
      </dgm:t>
    </dgm:pt>
    <dgm:pt modelId="{DCFD4221-E9D4-4191-9BAD-56EF17B8CFA5}" type="sibTrans" cxnId="{B2F9AFE9-F74D-49D6-847A-A82DF560F7F4}">
      <dgm:prSet/>
      <dgm:spPr/>
      <dgm:t>
        <a:bodyPr/>
        <a:lstStyle/>
        <a:p>
          <a:endParaRPr lang="en-US"/>
        </a:p>
      </dgm:t>
    </dgm:pt>
    <dgm:pt modelId="{A162CA88-F5F0-4DC8-A7EE-744591C3D1E3}">
      <dgm:prSet phldrT="[Text]" custT="1"/>
      <dgm:spPr/>
      <dgm:t>
        <a:bodyPr/>
        <a:lstStyle/>
        <a:p>
          <a:endParaRPr lang="en-US" sz="2000" dirty="0">
            <a:solidFill>
              <a:srgbClr val="000000"/>
            </a:solidFill>
          </a:endParaRPr>
        </a:p>
      </dgm:t>
    </dgm:pt>
    <dgm:pt modelId="{B271F3A8-E024-4358-85E5-69D5D9EB9871}" type="parTrans" cxnId="{44EFF794-8903-4E55-9686-0DCE182483AC}">
      <dgm:prSet/>
      <dgm:spPr/>
      <dgm:t>
        <a:bodyPr/>
        <a:lstStyle/>
        <a:p>
          <a:endParaRPr lang="en-US"/>
        </a:p>
      </dgm:t>
    </dgm:pt>
    <dgm:pt modelId="{EE6395BD-DA4C-40C4-9E62-878B622C497D}" type="sibTrans" cxnId="{44EFF794-8903-4E55-9686-0DCE182483AC}">
      <dgm:prSet/>
      <dgm:spPr/>
      <dgm:t>
        <a:bodyPr/>
        <a:lstStyle/>
        <a:p>
          <a:endParaRPr lang="en-US"/>
        </a:p>
      </dgm:t>
    </dgm:pt>
    <dgm:pt modelId="{3E7C451D-1FDE-43FE-9E38-DB3D9E7D90A9}">
      <dgm:prSet custT="1"/>
      <dgm:spPr/>
      <dgm:t>
        <a:bodyPr/>
        <a:lstStyle/>
        <a:p>
          <a:endParaRPr lang="en-US" sz="2000" dirty="0">
            <a:solidFill>
              <a:srgbClr val="000000"/>
            </a:solidFill>
          </a:endParaRPr>
        </a:p>
      </dgm:t>
    </dgm:pt>
    <dgm:pt modelId="{633325F3-3492-4F5F-A370-41031AC32916}" type="parTrans" cxnId="{F3253907-AFC7-4E4D-829C-98E556A620B1}">
      <dgm:prSet/>
      <dgm:spPr/>
      <dgm:t>
        <a:bodyPr/>
        <a:lstStyle/>
        <a:p>
          <a:endParaRPr lang="en-US"/>
        </a:p>
      </dgm:t>
    </dgm:pt>
    <dgm:pt modelId="{9B597E7D-5FD8-4CA5-A68A-39118A7B31D9}" type="sibTrans" cxnId="{F3253907-AFC7-4E4D-829C-98E556A620B1}">
      <dgm:prSet/>
      <dgm:spPr/>
      <dgm:t>
        <a:bodyPr/>
        <a:lstStyle/>
        <a:p>
          <a:endParaRPr lang="en-US"/>
        </a:p>
      </dgm:t>
    </dgm:pt>
    <dgm:pt modelId="{CF071C37-7CE3-4720-8375-E541283ACDE9}">
      <dgm:prSet custT="1"/>
      <dgm:spPr/>
      <dgm:t>
        <a:bodyPr/>
        <a:lstStyle/>
        <a:p>
          <a:endParaRPr lang="en-US" sz="2000" dirty="0">
            <a:solidFill>
              <a:srgbClr val="000000"/>
            </a:solidFill>
          </a:endParaRPr>
        </a:p>
      </dgm:t>
    </dgm:pt>
    <dgm:pt modelId="{679E9C8D-8C75-4CBD-BF4B-64E96AAFC226}" type="parTrans" cxnId="{5F1B75E8-5557-447D-88AC-D3DE06E2EA2C}">
      <dgm:prSet/>
      <dgm:spPr/>
      <dgm:t>
        <a:bodyPr/>
        <a:lstStyle/>
        <a:p>
          <a:endParaRPr lang="en-US"/>
        </a:p>
      </dgm:t>
    </dgm:pt>
    <dgm:pt modelId="{101DC706-5082-4A2D-955A-B37D7982B59A}" type="sibTrans" cxnId="{5F1B75E8-5557-447D-88AC-D3DE06E2EA2C}">
      <dgm:prSet/>
      <dgm:spPr/>
      <dgm:t>
        <a:bodyPr/>
        <a:lstStyle/>
        <a:p>
          <a:endParaRPr lang="en-US"/>
        </a:p>
      </dgm:t>
    </dgm:pt>
    <dgm:pt modelId="{E0B6A9A2-F19A-4AB5-8F67-49A29496819E}">
      <dgm:prSet custT="1"/>
      <dgm:spPr/>
      <dgm:t>
        <a:bodyPr/>
        <a:lstStyle/>
        <a:p>
          <a:endParaRPr lang="en-US" sz="2000" dirty="0">
            <a:solidFill>
              <a:srgbClr val="000000"/>
            </a:solidFill>
          </a:endParaRPr>
        </a:p>
      </dgm:t>
    </dgm:pt>
    <dgm:pt modelId="{B178A461-C756-4432-AFB4-E7D80643D65C}" type="parTrans" cxnId="{C295E58A-F2AE-45FA-958A-EFC0C9E5AF30}">
      <dgm:prSet/>
      <dgm:spPr/>
      <dgm:t>
        <a:bodyPr/>
        <a:lstStyle/>
        <a:p>
          <a:endParaRPr lang="en-US"/>
        </a:p>
      </dgm:t>
    </dgm:pt>
    <dgm:pt modelId="{9B01B754-F111-4B3C-89CF-DCFA44040565}" type="sibTrans" cxnId="{C295E58A-F2AE-45FA-958A-EFC0C9E5AF30}">
      <dgm:prSet/>
      <dgm:spPr/>
      <dgm:t>
        <a:bodyPr/>
        <a:lstStyle/>
        <a:p>
          <a:endParaRPr lang="en-US"/>
        </a:p>
      </dgm:t>
    </dgm:pt>
    <dgm:pt modelId="{83312461-3ED4-4E2B-9816-19E60389FE60}">
      <dgm:prSet custT="1"/>
      <dgm:spPr/>
      <dgm:t>
        <a:bodyPr/>
        <a:lstStyle/>
        <a:p>
          <a:r>
            <a:rPr lang="en-US" sz="2000" dirty="0">
              <a:solidFill>
                <a:srgbClr val="000000"/>
              </a:solidFill>
            </a:rPr>
            <a:t>Explain the resident’s options for addressing the complaint.</a:t>
          </a:r>
        </a:p>
      </dgm:t>
    </dgm:pt>
    <dgm:pt modelId="{B5494242-7A6C-44BE-BDC9-1C0CD56573A2}" type="parTrans" cxnId="{C2DBE11F-F390-4D17-A292-45D89FA0FED2}">
      <dgm:prSet/>
      <dgm:spPr/>
      <dgm:t>
        <a:bodyPr/>
        <a:lstStyle/>
        <a:p>
          <a:endParaRPr lang="en-US"/>
        </a:p>
      </dgm:t>
    </dgm:pt>
    <dgm:pt modelId="{70B0C356-3E97-4541-91CB-10E6200B8179}" type="sibTrans" cxnId="{C2DBE11F-F390-4D17-A292-45D89FA0FED2}">
      <dgm:prSet/>
      <dgm:spPr/>
      <dgm:t>
        <a:bodyPr/>
        <a:lstStyle/>
        <a:p>
          <a:endParaRPr lang="en-US"/>
        </a:p>
      </dgm:t>
    </dgm:pt>
    <dgm:pt modelId="{3D887183-D6D7-4021-BBDA-C90153206426}">
      <dgm:prSet phldrT="[Text]" custT="1"/>
      <dgm:spPr/>
      <dgm:t>
        <a:bodyPr/>
        <a:lstStyle/>
        <a:p>
          <a:endParaRPr lang="en-US" sz="2000" dirty="0">
            <a:solidFill>
              <a:srgbClr val="000000"/>
            </a:solidFill>
          </a:endParaRPr>
        </a:p>
      </dgm:t>
    </dgm:pt>
    <dgm:pt modelId="{E4EBDB66-47A3-4C6B-B408-FE3EF9B4C5A1}" type="parTrans" cxnId="{01E178BA-3EF4-45A4-B1D2-CA3E042D5BC0}">
      <dgm:prSet/>
      <dgm:spPr/>
      <dgm:t>
        <a:bodyPr/>
        <a:lstStyle/>
        <a:p>
          <a:endParaRPr lang="en-US"/>
        </a:p>
      </dgm:t>
    </dgm:pt>
    <dgm:pt modelId="{E2786BB4-4B05-4906-A836-475454DCA82E}" type="sibTrans" cxnId="{01E178BA-3EF4-45A4-B1D2-CA3E042D5BC0}">
      <dgm:prSet/>
      <dgm:spPr/>
      <dgm:t>
        <a:bodyPr/>
        <a:lstStyle/>
        <a:p>
          <a:endParaRPr lang="en-US"/>
        </a:p>
      </dgm:t>
    </dgm:pt>
    <dgm:pt modelId="{60623C27-7AF5-489D-9CF0-2B99047E1E95}" type="pres">
      <dgm:prSet presAssocID="{2D8CEFC0-8B13-4ABC-83F7-80D378D9E00C}" presName="Name0" presStyleCnt="0">
        <dgm:presLayoutVars>
          <dgm:dir/>
          <dgm:animLvl val="lvl"/>
          <dgm:resizeHandles val="exact"/>
        </dgm:presLayoutVars>
      </dgm:prSet>
      <dgm:spPr/>
    </dgm:pt>
    <dgm:pt modelId="{46B50413-E7B4-47FF-8E8C-DA3595A6E29E}" type="pres">
      <dgm:prSet presAssocID="{88A73E20-75BE-41F8-9E64-F2737F197334}" presName="composite" presStyleCnt="0"/>
      <dgm:spPr/>
    </dgm:pt>
    <dgm:pt modelId="{F726ABEB-C23D-4FDA-BE26-44DFEB479A1D}" type="pres">
      <dgm:prSet presAssocID="{88A73E20-75BE-41F8-9E64-F2737F197334}" presName="parTx" presStyleLbl="alignNode1" presStyleIdx="0" presStyleCnt="2">
        <dgm:presLayoutVars>
          <dgm:chMax val="0"/>
          <dgm:chPref val="0"/>
          <dgm:bulletEnabled val="1"/>
        </dgm:presLayoutVars>
      </dgm:prSet>
      <dgm:spPr/>
    </dgm:pt>
    <dgm:pt modelId="{E9345EF9-FF71-4D31-BF58-747E4A34FED7}" type="pres">
      <dgm:prSet presAssocID="{88A73E20-75BE-41F8-9E64-F2737F197334}" presName="desTx" presStyleLbl="alignAccFollowNode1" presStyleIdx="0" presStyleCnt="2">
        <dgm:presLayoutVars>
          <dgm:bulletEnabled val="1"/>
        </dgm:presLayoutVars>
      </dgm:prSet>
      <dgm:spPr/>
    </dgm:pt>
    <dgm:pt modelId="{3457D793-4630-4BC3-B746-6DB21F4D78F9}" type="pres">
      <dgm:prSet presAssocID="{D378D652-081A-4179-88E5-88823C03E8D4}" presName="space" presStyleCnt="0"/>
      <dgm:spPr/>
    </dgm:pt>
    <dgm:pt modelId="{EFCB694D-8BF3-4415-A338-F235DB2E7300}" type="pres">
      <dgm:prSet presAssocID="{06B7353A-771A-4D4C-838A-80D7BF9C8FBB}" presName="composite" presStyleCnt="0"/>
      <dgm:spPr/>
    </dgm:pt>
    <dgm:pt modelId="{BF7EC5F7-BAA2-4CC9-B858-6260563A363F}" type="pres">
      <dgm:prSet presAssocID="{06B7353A-771A-4D4C-838A-80D7BF9C8FBB}" presName="parTx" presStyleLbl="alignNode1" presStyleIdx="1" presStyleCnt="2">
        <dgm:presLayoutVars>
          <dgm:chMax val="0"/>
          <dgm:chPref val="0"/>
          <dgm:bulletEnabled val="1"/>
        </dgm:presLayoutVars>
      </dgm:prSet>
      <dgm:spPr/>
    </dgm:pt>
    <dgm:pt modelId="{C607BE1B-85AE-435F-86D7-E0FCCA1B11F4}" type="pres">
      <dgm:prSet presAssocID="{06B7353A-771A-4D4C-838A-80D7BF9C8FBB}" presName="desTx" presStyleLbl="alignAccFollowNode1" presStyleIdx="1" presStyleCnt="2">
        <dgm:presLayoutVars>
          <dgm:bulletEnabled val="1"/>
        </dgm:presLayoutVars>
      </dgm:prSet>
      <dgm:spPr/>
    </dgm:pt>
  </dgm:ptLst>
  <dgm:cxnLst>
    <dgm:cxn modelId="{F3253907-AFC7-4E4D-829C-98E556A620B1}" srcId="{06B7353A-771A-4D4C-838A-80D7BF9C8FBB}" destId="{3E7C451D-1FDE-43FE-9E38-DB3D9E7D90A9}" srcOrd="5" destOrd="0" parTransId="{633325F3-3492-4F5F-A370-41031AC32916}" sibTransId="{9B597E7D-5FD8-4CA5-A68A-39118A7B31D9}"/>
    <dgm:cxn modelId="{8A5FD80A-3564-43D7-B86D-206C5928587C}" type="presOf" srcId="{F5D56F20-2C0D-4393-AB1C-DF9962EC8825}" destId="{C607BE1B-85AE-435F-86D7-E0FCCA1B11F4}" srcOrd="0" destOrd="0" presId="urn:microsoft.com/office/officeart/2005/8/layout/hList1"/>
    <dgm:cxn modelId="{C604120E-4D5F-41F5-BD40-9F966051E731}" type="presOf" srcId="{CF071C37-7CE3-4720-8375-E541283ACDE9}" destId="{C607BE1B-85AE-435F-86D7-E0FCCA1B11F4}" srcOrd="0" destOrd="7" presId="urn:microsoft.com/office/officeart/2005/8/layout/hList1"/>
    <dgm:cxn modelId="{45C23E14-AE99-4451-90E5-BCA737B511FD}" type="presOf" srcId="{E0B6A9A2-F19A-4AB5-8F67-49A29496819E}" destId="{C607BE1B-85AE-435F-86D7-E0FCCA1B11F4}" srcOrd="0" destOrd="3" presId="urn:microsoft.com/office/officeart/2005/8/layout/hList1"/>
    <dgm:cxn modelId="{AE30E91A-DBA1-462A-BF1F-8BA9CA74FBCD}" srcId="{88A73E20-75BE-41F8-9E64-F2737F197334}" destId="{FEB4BB92-B954-45BB-B349-54AD98C47D8D}" srcOrd="5" destOrd="0" parTransId="{81B32ADC-1BEC-428A-A787-CF2E8DFFDF17}" sibTransId="{6587154B-22F9-4942-89E9-24983544A80E}"/>
    <dgm:cxn modelId="{C2DBE11F-F390-4D17-A292-45D89FA0FED2}" srcId="{88A73E20-75BE-41F8-9E64-F2737F197334}" destId="{83312461-3ED4-4E2B-9816-19E60389FE60}" srcOrd="2" destOrd="0" parTransId="{B5494242-7A6C-44BE-BDC9-1C0CD56573A2}" sibTransId="{70B0C356-3E97-4541-91CB-10E6200B8179}"/>
    <dgm:cxn modelId="{9DEA2625-ACA0-49BE-A82D-4C6E380670AD}" srcId="{88A73E20-75BE-41F8-9E64-F2737F197334}" destId="{312DEC01-935B-44D8-9F36-3EA19830E482}" srcOrd="6" destOrd="0" parTransId="{0FDEC4C7-09D9-421D-8B66-9273636EC521}" sibTransId="{B2CDDD5C-D04C-4EC1-BB9E-19521B3B9BDC}"/>
    <dgm:cxn modelId="{EF4A6D26-35C0-4290-9D21-22117887003D}" srcId="{88A73E20-75BE-41F8-9E64-F2737F197334}" destId="{F1E634E7-8F89-4687-A3D4-4F6E0608BCA6}" srcOrd="8" destOrd="0" parTransId="{1CDB0DEE-8911-4417-A20C-72C6AACD43E6}" sibTransId="{4926FC11-A596-41B3-8845-DA3281CF8F97}"/>
    <dgm:cxn modelId="{93F7CC29-F50B-41C4-B316-180396D3A257}" srcId="{2D8CEFC0-8B13-4ABC-83F7-80D378D9E00C}" destId="{88A73E20-75BE-41F8-9E64-F2737F197334}" srcOrd="0" destOrd="0" parTransId="{F43D7B77-0E9B-4625-842C-11CFB197F964}" sibTransId="{D378D652-081A-4179-88E5-88823C03E8D4}"/>
    <dgm:cxn modelId="{D63A6B31-9297-4A96-BE56-4D510774CE8F}" srcId="{06B7353A-771A-4D4C-838A-80D7BF9C8FBB}" destId="{41BB2E39-29A8-4759-BDD3-EC91DA095136}" srcOrd="6" destOrd="0" parTransId="{4C876D4D-4C2F-423A-967D-776107043DE0}" sibTransId="{552225B9-0A15-4417-AF4F-EA007B2DAEDB}"/>
    <dgm:cxn modelId="{C9647734-1F23-458E-9B4F-C36BD3F51C2B}" srcId="{2D8CEFC0-8B13-4ABC-83F7-80D378D9E00C}" destId="{06B7353A-771A-4D4C-838A-80D7BF9C8FBB}" srcOrd="1" destOrd="0" parTransId="{55D59F5C-0E7B-4AC5-A049-87D168FBF50E}" sibTransId="{6D17BDC0-47B2-45BF-AAAD-BAD219B38A73}"/>
    <dgm:cxn modelId="{3DC1FD3E-7BC9-4A0C-8047-2E56A8EC5FBB}" srcId="{88A73E20-75BE-41F8-9E64-F2737F197334}" destId="{E92E8E6F-39D9-46DB-A63F-1AC82BE6534F}" srcOrd="0" destOrd="0" parTransId="{867454A4-75EA-41F9-9412-05132FA06405}" sibTransId="{886B896D-F1A4-47BF-A311-8D89275784E4}"/>
    <dgm:cxn modelId="{84E3413F-A9E8-44FF-A55E-4DD214EFB03F}" type="presOf" srcId="{E6F71C3D-5926-4348-A2FA-AADDD38B1C47}" destId="{E9345EF9-FF71-4D31-BF58-747E4A34FED7}" srcOrd="0" destOrd="3" presId="urn:microsoft.com/office/officeart/2005/8/layout/hList1"/>
    <dgm:cxn modelId="{DB599A42-85D0-4146-8350-37B325AA4767}" type="presOf" srcId="{2D8CEFC0-8B13-4ABC-83F7-80D378D9E00C}" destId="{60623C27-7AF5-489D-9CF0-2B99047E1E95}" srcOrd="0" destOrd="0" presId="urn:microsoft.com/office/officeart/2005/8/layout/hList1"/>
    <dgm:cxn modelId="{2A67EE42-0BFC-42D8-BE44-14C9740A06D9}" type="presOf" srcId="{3D887183-D6D7-4021-BBDA-C90153206426}" destId="{E9345EF9-FF71-4D31-BF58-747E4A34FED7}" srcOrd="0" destOrd="1" presId="urn:microsoft.com/office/officeart/2005/8/layout/hList1"/>
    <dgm:cxn modelId="{D1DB1C63-F914-4299-8C6A-EF44F5AA6650}" type="presOf" srcId="{FD25C4B5-28CF-4683-80E2-A51B5F56E27B}" destId="{C607BE1B-85AE-435F-86D7-E0FCCA1B11F4}" srcOrd="0" destOrd="8" presId="urn:microsoft.com/office/officeart/2005/8/layout/hList1"/>
    <dgm:cxn modelId="{B6F70D47-630D-46D6-9E44-D2BACC403055}" type="presOf" srcId="{DD06F211-8BCB-4157-9CEF-58C49EF94726}" destId="{E9345EF9-FF71-4D31-BF58-747E4A34FED7}" srcOrd="0" destOrd="4" presId="urn:microsoft.com/office/officeart/2005/8/layout/hList1"/>
    <dgm:cxn modelId="{F354F46C-6DE6-43ED-9D21-F4AE7FEE44ED}" type="presOf" srcId="{47470A80-7693-42F6-A00D-1198CE6DBE13}" destId="{C607BE1B-85AE-435F-86D7-E0FCCA1B11F4}" srcOrd="0" destOrd="2" presId="urn:microsoft.com/office/officeart/2005/8/layout/hList1"/>
    <dgm:cxn modelId="{EB4FE151-A63F-457A-ABBD-B8958A4040AB}" type="presOf" srcId="{E92E8E6F-39D9-46DB-A63F-1AC82BE6534F}" destId="{E9345EF9-FF71-4D31-BF58-747E4A34FED7}" srcOrd="0" destOrd="0" presId="urn:microsoft.com/office/officeart/2005/8/layout/hList1"/>
    <dgm:cxn modelId="{F4A38078-1980-42FE-8186-F376CAB00E87}" srcId="{06B7353A-771A-4D4C-838A-80D7BF9C8FBB}" destId="{FD25C4B5-28CF-4683-80E2-A51B5F56E27B}" srcOrd="8" destOrd="0" parTransId="{703C3DBB-742C-4051-87D0-E8F02CDC32BF}" sibTransId="{74D9D1E8-B97D-45C4-8E70-B50AE2F6A22B}"/>
    <dgm:cxn modelId="{B9D8A97A-EDA1-40AF-9132-D60AA54F5C59}" type="presOf" srcId="{83312461-3ED4-4E2B-9816-19E60389FE60}" destId="{E9345EF9-FF71-4D31-BF58-747E4A34FED7}" srcOrd="0" destOrd="2" presId="urn:microsoft.com/office/officeart/2005/8/layout/hList1"/>
    <dgm:cxn modelId="{BAEF4A81-3E44-4AB9-A244-06DF7B132BC4}" srcId="{06B7353A-771A-4D4C-838A-80D7BF9C8FBB}" destId="{47470A80-7693-42F6-A00D-1198CE6DBE13}" srcOrd="2" destOrd="0" parTransId="{90BE7251-B414-44A8-B524-159C01B04F5E}" sibTransId="{C615C79A-844F-4FEC-8670-FBB211612F0C}"/>
    <dgm:cxn modelId="{35916683-44A3-4BD8-AE7C-35E563C266CB}" srcId="{06B7353A-771A-4D4C-838A-80D7BF9C8FBB}" destId="{F5D56F20-2C0D-4393-AB1C-DF9962EC8825}" srcOrd="0" destOrd="0" parTransId="{5D706CD0-3595-46C0-B79D-3221EC2CBFCA}" sibTransId="{AF9AB1A4-0115-47F0-BC4D-FB524BA0A3AE}"/>
    <dgm:cxn modelId="{E8122B84-DD8B-427F-911C-C9F43C4B243F}" srcId="{06B7353A-771A-4D4C-838A-80D7BF9C8FBB}" destId="{98121A8F-5866-4820-8B30-398EDA347FA1}" srcOrd="4" destOrd="0" parTransId="{60A4B5CD-5ADA-431F-8613-BE316B2A5F26}" sibTransId="{E41D15BE-8023-4D5D-A812-5F86451B8215}"/>
    <dgm:cxn modelId="{C295E58A-F2AE-45FA-958A-EFC0C9E5AF30}" srcId="{06B7353A-771A-4D4C-838A-80D7BF9C8FBB}" destId="{E0B6A9A2-F19A-4AB5-8F67-49A29496819E}" srcOrd="3" destOrd="0" parTransId="{B178A461-C756-4432-AFB4-E7D80643D65C}" sibTransId="{9B01B754-F111-4B3C-89CF-DCFA44040565}"/>
    <dgm:cxn modelId="{44EFF794-8903-4E55-9686-0DCE182483AC}" srcId="{06B7353A-771A-4D4C-838A-80D7BF9C8FBB}" destId="{A162CA88-F5F0-4DC8-A7EE-744591C3D1E3}" srcOrd="1" destOrd="0" parTransId="{B271F3A8-E024-4358-85E5-69D5D9EB9871}" sibTransId="{EE6395BD-DA4C-40C4-9E62-878B622C497D}"/>
    <dgm:cxn modelId="{1722CD9B-E030-44A4-AB77-922C19219BEE}" type="presOf" srcId="{F1E634E7-8F89-4687-A3D4-4F6E0608BCA6}" destId="{E9345EF9-FF71-4D31-BF58-747E4A34FED7}" srcOrd="0" destOrd="8" presId="urn:microsoft.com/office/officeart/2005/8/layout/hList1"/>
    <dgm:cxn modelId="{3C10179C-D078-42D7-959A-7E7079EBA612}" type="presOf" srcId="{312DEC01-935B-44D8-9F36-3EA19830E482}" destId="{E9345EF9-FF71-4D31-BF58-747E4A34FED7}" srcOrd="0" destOrd="6" presId="urn:microsoft.com/office/officeart/2005/8/layout/hList1"/>
    <dgm:cxn modelId="{45A7259F-57C7-4B32-807F-4C2D58C199A5}" type="presOf" srcId="{06B7353A-771A-4D4C-838A-80D7BF9C8FBB}" destId="{BF7EC5F7-BAA2-4CC9-B858-6260563A363F}" srcOrd="0" destOrd="0" presId="urn:microsoft.com/office/officeart/2005/8/layout/hList1"/>
    <dgm:cxn modelId="{840655B1-23E4-4690-B050-965BB656A5C5}" type="presOf" srcId="{2B4226E5-FFC4-489E-BF9B-D5743B1700A3}" destId="{E9345EF9-FF71-4D31-BF58-747E4A34FED7}" srcOrd="0" destOrd="7" presId="urn:microsoft.com/office/officeart/2005/8/layout/hList1"/>
    <dgm:cxn modelId="{01E178BA-3EF4-45A4-B1D2-CA3E042D5BC0}" srcId="{88A73E20-75BE-41F8-9E64-F2737F197334}" destId="{3D887183-D6D7-4021-BBDA-C90153206426}" srcOrd="1" destOrd="0" parTransId="{E4EBDB66-47A3-4C6B-B408-FE3EF9B4C5A1}" sibTransId="{E2786BB4-4B05-4906-A836-475454DCA82E}"/>
    <dgm:cxn modelId="{F304B0BB-2FF5-4A1A-9B49-78BA1603302F}" srcId="{88A73E20-75BE-41F8-9E64-F2737F197334}" destId="{DD06F211-8BCB-4157-9CEF-58C49EF94726}" srcOrd="4" destOrd="0" parTransId="{59C94B4E-D32E-4B7A-A650-DFA6FA6AE281}" sibTransId="{A3027963-8E94-4402-85B4-11A4E77B91F2}"/>
    <dgm:cxn modelId="{3311DFC1-3663-4623-A3F1-7D70750D21D9}" type="presOf" srcId="{A162CA88-F5F0-4DC8-A7EE-744591C3D1E3}" destId="{C607BE1B-85AE-435F-86D7-E0FCCA1B11F4}" srcOrd="0" destOrd="1" presId="urn:microsoft.com/office/officeart/2005/8/layout/hList1"/>
    <dgm:cxn modelId="{4A3173C7-0D52-4B49-83B8-AE12D914D2B1}" type="presOf" srcId="{98121A8F-5866-4820-8B30-398EDA347FA1}" destId="{C607BE1B-85AE-435F-86D7-E0FCCA1B11F4}" srcOrd="0" destOrd="4" presId="urn:microsoft.com/office/officeart/2005/8/layout/hList1"/>
    <dgm:cxn modelId="{51FAF6D4-0791-4016-AB0E-F38385D26A19}" type="presOf" srcId="{FEB4BB92-B954-45BB-B349-54AD98C47D8D}" destId="{E9345EF9-FF71-4D31-BF58-747E4A34FED7}" srcOrd="0" destOrd="5" presId="urn:microsoft.com/office/officeart/2005/8/layout/hList1"/>
    <dgm:cxn modelId="{5F1B75E8-5557-447D-88AC-D3DE06E2EA2C}" srcId="{06B7353A-771A-4D4C-838A-80D7BF9C8FBB}" destId="{CF071C37-7CE3-4720-8375-E541283ACDE9}" srcOrd="7" destOrd="0" parTransId="{679E9C8D-8C75-4CBD-BF4B-64E96AAFC226}" sibTransId="{101DC706-5082-4A2D-955A-B37D7982B59A}"/>
    <dgm:cxn modelId="{B2F9AFE9-F74D-49D6-847A-A82DF560F7F4}" srcId="{88A73E20-75BE-41F8-9E64-F2737F197334}" destId="{2B4226E5-FFC4-489E-BF9B-D5743B1700A3}" srcOrd="7" destOrd="0" parTransId="{73940CBB-7D6B-40D2-BEC8-6F8603E917CA}" sibTransId="{DCFD4221-E9D4-4191-9BAD-56EF17B8CFA5}"/>
    <dgm:cxn modelId="{3BFD24F0-4789-4853-B4FA-90B0BB8F0BA9}" type="presOf" srcId="{3E7C451D-1FDE-43FE-9E38-DB3D9E7D90A9}" destId="{C607BE1B-85AE-435F-86D7-E0FCCA1B11F4}" srcOrd="0" destOrd="5" presId="urn:microsoft.com/office/officeart/2005/8/layout/hList1"/>
    <dgm:cxn modelId="{94F6ADF8-4C9F-49E7-A151-55E64F059849}" type="presOf" srcId="{88A73E20-75BE-41F8-9E64-F2737F197334}" destId="{F726ABEB-C23D-4FDA-BE26-44DFEB479A1D}" srcOrd="0" destOrd="0" presId="urn:microsoft.com/office/officeart/2005/8/layout/hList1"/>
    <dgm:cxn modelId="{17FB86F9-3072-4939-B81D-19547C08EFB9}" srcId="{88A73E20-75BE-41F8-9E64-F2737F197334}" destId="{E6F71C3D-5926-4348-A2FA-AADDD38B1C47}" srcOrd="3" destOrd="0" parTransId="{2F668FCA-BF22-4AD9-A284-1D3E08AF909E}" sibTransId="{CEBDBB75-0042-4385-BCDE-FB957573BCE5}"/>
    <dgm:cxn modelId="{3E0209FC-9C74-47A3-A588-66DC480C28CF}" type="presOf" srcId="{41BB2E39-29A8-4759-BDD3-EC91DA095136}" destId="{C607BE1B-85AE-435F-86D7-E0FCCA1B11F4}" srcOrd="0" destOrd="6" presId="urn:microsoft.com/office/officeart/2005/8/layout/hList1"/>
    <dgm:cxn modelId="{F4B862B7-F56D-47C3-AB87-57CB2BEA3D2D}" type="presParOf" srcId="{60623C27-7AF5-489D-9CF0-2B99047E1E95}" destId="{46B50413-E7B4-47FF-8E8C-DA3595A6E29E}" srcOrd="0" destOrd="0" presId="urn:microsoft.com/office/officeart/2005/8/layout/hList1"/>
    <dgm:cxn modelId="{BA484E93-89D9-4E49-8869-DB9E7BE317FD}" type="presParOf" srcId="{46B50413-E7B4-47FF-8E8C-DA3595A6E29E}" destId="{F726ABEB-C23D-4FDA-BE26-44DFEB479A1D}" srcOrd="0" destOrd="0" presId="urn:microsoft.com/office/officeart/2005/8/layout/hList1"/>
    <dgm:cxn modelId="{AA6265E8-C8BB-4BF4-9EEA-0EA93A8192A8}" type="presParOf" srcId="{46B50413-E7B4-47FF-8E8C-DA3595A6E29E}" destId="{E9345EF9-FF71-4D31-BF58-747E4A34FED7}" srcOrd="1" destOrd="0" presId="urn:microsoft.com/office/officeart/2005/8/layout/hList1"/>
    <dgm:cxn modelId="{B624D489-833E-44E9-94EF-6D6183FE2E05}" type="presParOf" srcId="{60623C27-7AF5-489D-9CF0-2B99047E1E95}" destId="{3457D793-4630-4BC3-B746-6DB21F4D78F9}" srcOrd="1" destOrd="0" presId="urn:microsoft.com/office/officeart/2005/8/layout/hList1"/>
    <dgm:cxn modelId="{92639338-6473-495F-A969-3592155C04CD}" type="presParOf" srcId="{60623C27-7AF5-489D-9CF0-2B99047E1E95}" destId="{EFCB694D-8BF3-4415-A338-F235DB2E7300}" srcOrd="2" destOrd="0" presId="urn:microsoft.com/office/officeart/2005/8/layout/hList1"/>
    <dgm:cxn modelId="{52AAB10B-83B7-4D45-B191-25692B593BDE}" type="presParOf" srcId="{EFCB694D-8BF3-4415-A338-F235DB2E7300}" destId="{BF7EC5F7-BAA2-4CC9-B858-6260563A363F}" srcOrd="0" destOrd="0" presId="urn:microsoft.com/office/officeart/2005/8/layout/hList1"/>
    <dgm:cxn modelId="{341D6718-C6B5-4D3E-BFBE-1841900CC82F}" type="presParOf" srcId="{EFCB694D-8BF3-4415-A338-F235DB2E7300}" destId="{C607BE1B-85AE-435F-86D7-E0FCCA1B11F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CDFBE5-E2CD-43BE-B238-A712315971E6}" type="doc">
      <dgm:prSet loTypeId="urn:microsoft.com/office/officeart/2011/layout/CircleProcess" loCatId="process" qsTypeId="urn:microsoft.com/office/officeart/2005/8/quickstyle/simple1" qsCatId="simple" csTypeId="urn:microsoft.com/office/officeart/2005/8/colors/accent6_1" csCatId="accent6" phldr="1"/>
      <dgm:spPr/>
      <dgm:t>
        <a:bodyPr/>
        <a:lstStyle/>
        <a:p>
          <a:endParaRPr lang="en-US"/>
        </a:p>
      </dgm:t>
    </dgm:pt>
    <dgm:pt modelId="{C1329F20-8B5E-4702-AED6-3C71547F4901}">
      <dgm:prSet phldrT="[Text]"/>
      <dgm:spPr/>
      <dgm:t>
        <a:bodyPr/>
        <a:lstStyle/>
        <a:p>
          <a:r>
            <a:rPr lang="en-US" dirty="0">
              <a:solidFill>
                <a:srgbClr val="000000"/>
              </a:solidFill>
            </a:rPr>
            <a:t>Advise of residents’ rights</a:t>
          </a:r>
        </a:p>
      </dgm:t>
    </dgm:pt>
    <dgm:pt modelId="{C3032F1E-42D3-44F9-92EC-92076FC2C46F}" type="parTrans" cxnId="{38E24387-CB48-42FF-AE13-9B3065DE67DA}">
      <dgm:prSet/>
      <dgm:spPr/>
      <dgm:t>
        <a:bodyPr/>
        <a:lstStyle/>
        <a:p>
          <a:endParaRPr lang="en-US"/>
        </a:p>
      </dgm:t>
    </dgm:pt>
    <dgm:pt modelId="{3250A7E7-E186-43F7-A500-A97008408C71}" type="sibTrans" cxnId="{38E24387-CB48-42FF-AE13-9B3065DE67DA}">
      <dgm:prSet/>
      <dgm:spPr/>
      <dgm:t>
        <a:bodyPr/>
        <a:lstStyle/>
        <a:p>
          <a:endParaRPr lang="en-US"/>
        </a:p>
      </dgm:t>
    </dgm:pt>
    <dgm:pt modelId="{2BF4FA55-F3B6-45C4-815D-98973C059247}">
      <dgm:prSet phldrT="[Text]"/>
      <dgm:spPr/>
      <dgm:t>
        <a:bodyPr/>
        <a:lstStyle/>
        <a:p>
          <a:r>
            <a:rPr lang="en-US" dirty="0">
              <a:solidFill>
                <a:srgbClr val="000000"/>
              </a:solidFill>
            </a:rPr>
            <a:t>Discuss resident’s desired outcome &amp; possible solutions</a:t>
          </a:r>
        </a:p>
      </dgm:t>
    </dgm:pt>
    <dgm:pt modelId="{809CBB88-A565-442A-AED3-2C642CB10A1F}" type="parTrans" cxnId="{CF3201D8-58F1-488D-BB94-DDD6FBF363EF}">
      <dgm:prSet/>
      <dgm:spPr/>
      <dgm:t>
        <a:bodyPr/>
        <a:lstStyle/>
        <a:p>
          <a:endParaRPr lang="en-US"/>
        </a:p>
      </dgm:t>
    </dgm:pt>
    <dgm:pt modelId="{5616DBC9-A388-43E9-9CA5-2E4B9C23A7C9}" type="sibTrans" cxnId="{CF3201D8-58F1-488D-BB94-DDD6FBF363EF}">
      <dgm:prSet/>
      <dgm:spPr/>
      <dgm:t>
        <a:bodyPr/>
        <a:lstStyle/>
        <a:p>
          <a:endParaRPr lang="en-US"/>
        </a:p>
      </dgm:t>
    </dgm:pt>
    <dgm:pt modelId="{1A471B6D-05E4-44A1-8678-4242B06116A2}">
      <dgm:prSet phldrT="[Text]"/>
      <dgm:spPr/>
      <dgm:t>
        <a:bodyPr/>
        <a:lstStyle/>
        <a:p>
          <a:r>
            <a:rPr lang="en-US" dirty="0">
              <a:solidFill>
                <a:srgbClr val="000000"/>
              </a:solidFill>
            </a:rPr>
            <a:t>Obtain consent to act and/or consent to identify resident</a:t>
          </a:r>
        </a:p>
      </dgm:t>
    </dgm:pt>
    <dgm:pt modelId="{1ED4DA57-1A86-4D6B-852B-B93FBB451CFE}" type="parTrans" cxnId="{DEC6EB24-E3E0-4415-BCE5-1A9511DDF733}">
      <dgm:prSet/>
      <dgm:spPr/>
      <dgm:t>
        <a:bodyPr/>
        <a:lstStyle/>
        <a:p>
          <a:endParaRPr lang="en-US"/>
        </a:p>
      </dgm:t>
    </dgm:pt>
    <dgm:pt modelId="{121DDA72-E490-4F72-9DF9-12ABAED2A7CF}" type="sibTrans" cxnId="{DEC6EB24-E3E0-4415-BCE5-1A9511DDF733}">
      <dgm:prSet/>
      <dgm:spPr/>
      <dgm:t>
        <a:bodyPr/>
        <a:lstStyle/>
        <a:p>
          <a:endParaRPr lang="en-US"/>
        </a:p>
      </dgm:t>
    </dgm:pt>
    <dgm:pt modelId="{46D7B417-A289-4A39-85C6-730D02A991A0}" type="pres">
      <dgm:prSet presAssocID="{7CCDFBE5-E2CD-43BE-B238-A712315971E6}" presName="Name0" presStyleCnt="0">
        <dgm:presLayoutVars>
          <dgm:chMax val="11"/>
          <dgm:chPref val="11"/>
          <dgm:dir/>
          <dgm:resizeHandles/>
        </dgm:presLayoutVars>
      </dgm:prSet>
      <dgm:spPr/>
    </dgm:pt>
    <dgm:pt modelId="{E6E9054D-69ED-4013-AE59-D5F5C7EDD42B}" type="pres">
      <dgm:prSet presAssocID="{1A471B6D-05E4-44A1-8678-4242B06116A2}" presName="Accent3" presStyleCnt="0"/>
      <dgm:spPr/>
    </dgm:pt>
    <dgm:pt modelId="{0E360CA9-6C9D-43C3-92F2-601013FCAE1C}" type="pres">
      <dgm:prSet presAssocID="{1A471B6D-05E4-44A1-8678-4242B06116A2}" presName="Accent" presStyleLbl="node1" presStyleIdx="0" presStyleCnt="3"/>
      <dgm:spPr/>
    </dgm:pt>
    <dgm:pt modelId="{FFEBDEAC-309E-47B9-8F11-F6A1B6C7CB8E}" type="pres">
      <dgm:prSet presAssocID="{1A471B6D-05E4-44A1-8678-4242B06116A2}" presName="ParentBackground3" presStyleCnt="0"/>
      <dgm:spPr/>
    </dgm:pt>
    <dgm:pt modelId="{37DC962B-EA49-42D3-BA02-68FA798D1A4E}" type="pres">
      <dgm:prSet presAssocID="{1A471B6D-05E4-44A1-8678-4242B06116A2}" presName="ParentBackground" presStyleLbl="fgAcc1" presStyleIdx="0" presStyleCnt="3"/>
      <dgm:spPr/>
    </dgm:pt>
    <dgm:pt modelId="{7D2E8050-2371-47A0-B686-1CC668DAC378}" type="pres">
      <dgm:prSet presAssocID="{1A471B6D-05E4-44A1-8678-4242B06116A2}" presName="Parent3" presStyleLbl="revTx" presStyleIdx="0" presStyleCnt="0">
        <dgm:presLayoutVars>
          <dgm:chMax val="1"/>
          <dgm:chPref val="1"/>
          <dgm:bulletEnabled val="1"/>
        </dgm:presLayoutVars>
      </dgm:prSet>
      <dgm:spPr/>
    </dgm:pt>
    <dgm:pt modelId="{4AE2332C-2A60-4156-B5AE-5B977DE7707C}" type="pres">
      <dgm:prSet presAssocID="{2BF4FA55-F3B6-45C4-815D-98973C059247}" presName="Accent2" presStyleCnt="0"/>
      <dgm:spPr/>
    </dgm:pt>
    <dgm:pt modelId="{A0CE593F-D952-44FD-A5BE-D5BA503913A4}" type="pres">
      <dgm:prSet presAssocID="{2BF4FA55-F3B6-45C4-815D-98973C059247}" presName="Accent" presStyleLbl="node1" presStyleIdx="1" presStyleCnt="3"/>
      <dgm:spPr/>
    </dgm:pt>
    <dgm:pt modelId="{45A44B30-E839-47E1-8D65-5A500D67ABF7}" type="pres">
      <dgm:prSet presAssocID="{2BF4FA55-F3B6-45C4-815D-98973C059247}" presName="ParentBackground2" presStyleCnt="0"/>
      <dgm:spPr/>
    </dgm:pt>
    <dgm:pt modelId="{4586E27A-686E-45E7-A187-1321D52225EA}" type="pres">
      <dgm:prSet presAssocID="{2BF4FA55-F3B6-45C4-815D-98973C059247}" presName="ParentBackground" presStyleLbl="fgAcc1" presStyleIdx="1" presStyleCnt="3"/>
      <dgm:spPr/>
    </dgm:pt>
    <dgm:pt modelId="{A484FF8E-95BF-4B65-9B48-B1D6B092BA1B}" type="pres">
      <dgm:prSet presAssocID="{2BF4FA55-F3B6-45C4-815D-98973C059247}" presName="Parent2" presStyleLbl="revTx" presStyleIdx="0" presStyleCnt="0">
        <dgm:presLayoutVars>
          <dgm:chMax val="1"/>
          <dgm:chPref val="1"/>
          <dgm:bulletEnabled val="1"/>
        </dgm:presLayoutVars>
      </dgm:prSet>
      <dgm:spPr/>
    </dgm:pt>
    <dgm:pt modelId="{0BDB5E71-DFE8-4FB8-BD8C-677397F16A57}" type="pres">
      <dgm:prSet presAssocID="{C1329F20-8B5E-4702-AED6-3C71547F4901}" presName="Accent1" presStyleCnt="0"/>
      <dgm:spPr/>
    </dgm:pt>
    <dgm:pt modelId="{D7D7A7E4-65C8-4473-BB57-8E22C3219A96}" type="pres">
      <dgm:prSet presAssocID="{C1329F20-8B5E-4702-AED6-3C71547F4901}" presName="Accent" presStyleLbl="node1" presStyleIdx="2" presStyleCnt="3"/>
      <dgm:spPr/>
    </dgm:pt>
    <dgm:pt modelId="{246BFF72-DCE6-4D15-9F9E-FC8E44469F5B}" type="pres">
      <dgm:prSet presAssocID="{C1329F20-8B5E-4702-AED6-3C71547F4901}" presName="ParentBackground1" presStyleCnt="0"/>
      <dgm:spPr/>
    </dgm:pt>
    <dgm:pt modelId="{D234EC2F-CEBE-49A8-B044-601518AFA3BF}" type="pres">
      <dgm:prSet presAssocID="{C1329F20-8B5E-4702-AED6-3C71547F4901}" presName="ParentBackground" presStyleLbl="fgAcc1" presStyleIdx="2" presStyleCnt="3"/>
      <dgm:spPr/>
    </dgm:pt>
    <dgm:pt modelId="{35D408CE-00F8-41BB-8153-46DC1137EE96}" type="pres">
      <dgm:prSet presAssocID="{C1329F20-8B5E-4702-AED6-3C71547F4901}" presName="Parent1" presStyleLbl="revTx" presStyleIdx="0" presStyleCnt="0">
        <dgm:presLayoutVars>
          <dgm:chMax val="1"/>
          <dgm:chPref val="1"/>
          <dgm:bulletEnabled val="1"/>
        </dgm:presLayoutVars>
      </dgm:prSet>
      <dgm:spPr/>
    </dgm:pt>
  </dgm:ptLst>
  <dgm:cxnLst>
    <dgm:cxn modelId="{D680E801-9A4B-45B6-B80E-521AD5DF3E63}" type="presOf" srcId="{C1329F20-8B5E-4702-AED6-3C71547F4901}" destId="{D234EC2F-CEBE-49A8-B044-601518AFA3BF}" srcOrd="0" destOrd="0" presId="urn:microsoft.com/office/officeart/2011/layout/CircleProcess"/>
    <dgm:cxn modelId="{31077412-90E5-48CF-ABF1-487A3DD72D1E}" type="presOf" srcId="{2BF4FA55-F3B6-45C4-815D-98973C059247}" destId="{4586E27A-686E-45E7-A187-1321D52225EA}" srcOrd="0" destOrd="0" presId="urn:microsoft.com/office/officeart/2011/layout/CircleProcess"/>
    <dgm:cxn modelId="{8B3BB114-9B34-4AFA-824F-9D59712139FC}" type="presOf" srcId="{2BF4FA55-F3B6-45C4-815D-98973C059247}" destId="{A484FF8E-95BF-4B65-9B48-B1D6B092BA1B}" srcOrd="1" destOrd="0" presId="urn:microsoft.com/office/officeart/2011/layout/CircleProcess"/>
    <dgm:cxn modelId="{DEC6EB24-E3E0-4415-BCE5-1A9511DDF733}" srcId="{7CCDFBE5-E2CD-43BE-B238-A712315971E6}" destId="{1A471B6D-05E4-44A1-8678-4242B06116A2}" srcOrd="2" destOrd="0" parTransId="{1ED4DA57-1A86-4D6B-852B-B93FBB451CFE}" sibTransId="{121DDA72-E490-4F72-9DF9-12ABAED2A7CF}"/>
    <dgm:cxn modelId="{C902A15C-7D88-4FB2-90D6-441C8C262244}" type="presOf" srcId="{7CCDFBE5-E2CD-43BE-B238-A712315971E6}" destId="{46D7B417-A289-4A39-85C6-730D02A991A0}" srcOrd="0" destOrd="0" presId="urn:microsoft.com/office/officeart/2011/layout/CircleProcess"/>
    <dgm:cxn modelId="{81F9FA62-AD8B-4454-9406-D64D52C3854F}" type="presOf" srcId="{1A471B6D-05E4-44A1-8678-4242B06116A2}" destId="{7D2E8050-2371-47A0-B686-1CC668DAC378}" srcOrd="1" destOrd="0" presId="urn:microsoft.com/office/officeart/2011/layout/CircleProcess"/>
    <dgm:cxn modelId="{7AD2D050-4516-4518-BE7C-1AE0631C032B}" type="presOf" srcId="{1A471B6D-05E4-44A1-8678-4242B06116A2}" destId="{37DC962B-EA49-42D3-BA02-68FA798D1A4E}" srcOrd="0" destOrd="0" presId="urn:microsoft.com/office/officeart/2011/layout/CircleProcess"/>
    <dgm:cxn modelId="{38E24387-CB48-42FF-AE13-9B3065DE67DA}" srcId="{7CCDFBE5-E2CD-43BE-B238-A712315971E6}" destId="{C1329F20-8B5E-4702-AED6-3C71547F4901}" srcOrd="0" destOrd="0" parTransId="{C3032F1E-42D3-44F9-92EC-92076FC2C46F}" sibTransId="{3250A7E7-E186-43F7-A500-A97008408C71}"/>
    <dgm:cxn modelId="{EBB195B8-FEF3-41CF-A0EE-067A68CB4E9A}" type="presOf" srcId="{C1329F20-8B5E-4702-AED6-3C71547F4901}" destId="{35D408CE-00F8-41BB-8153-46DC1137EE96}" srcOrd="1" destOrd="0" presId="urn:microsoft.com/office/officeart/2011/layout/CircleProcess"/>
    <dgm:cxn modelId="{CF3201D8-58F1-488D-BB94-DDD6FBF363EF}" srcId="{7CCDFBE5-E2CD-43BE-B238-A712315971E6}" destId="{2BF4FA55-F3B6-45C4-815D-98973C059247}" srcOrd="1" destOrd="0" parTransId="{809CBB88-A565-442A-AED3-2C642CB10A1F}" sibTransId="{5616DBC9-A388-43E9-9CA5-2E4B9C23A7C9}"/>
    <dgm:cxn modelId="{6370AADB-7B54-4E42-9A0D-368DA1FC3358}" type="presParOf" srcId="{46D7B417-A289-4A39-85C6-730D02A991A0}" destId="{E6E9054D-69ED-4013-AE59-D5F5C7EDD42B}" srcOrd="0" destOrd="0" presId="urn:microsoft.com/office/officeart/2011/layout/CircleProcess"/>
    <dgm:cxn modelId="{AFA6E36C-AA8D-4335-92F9-26C8B06508A5}" type="presParOf" srcId="{E6E9054D-69ED-4013-AE59-D5F5C7EDD42B}" destId="{0E360CA9-6C9D-43C3-92F2-601013FCAE1C}" srcOrd="0" destOrd="0" presId="urn:microsoft.com/office/officeart/2011/layout/CircleProcess"/>
    <dgm:cxn modelId="{FD1F2E69-EFAB-4E0A-B3C9-D8AD52F53C35}" type="presParOf" srcId="{46D7B417-A289-4A39-85C6-730D02A991A0}" destId="{FFEBDEAC-309E-47B9-8F11-F6A1B6C7CB8E}" srcOrd="1" destOrd="0" presId="urn:microsoft.com/office/officeart/2011/layout/CircleProcess"/>
    <dgm:cxn modelId="{0BA1D508-DB8E-4614-9198-A9EFF994F608}" type="presParOf" srcId="{FFEBDEAC-309E-47B9-8F11-F6A1B6C7CB8E}" destId="{37DC962B-EA49-42D3-BA02-68FA798D1A4E}" srcOrd="0" destOrd="0" presId="urn:microsoft.com/office/officeart/2011/layout/CircleProcess"/>
    <dgm:cxn modelId="{DCC56C63-BF2E-47B6-9A46-595536DBEBE3}" type="presParOf" srcId="{46D7B417-A289-4A39-85C6-730D02A991A0}" destId="{7D2E8050-2371-47A0-B686-1CC668DAC378}" srcOrd="2" destOrd="0" presId="urn:microsoft.com/office/officeart/2011/layout/CircleProcess"/>
    <dgm:cxn modelId="{396DE379-E246-42CE-A17F-DCE0A941C48D}" type="presParOf" srcId="{46D7B417-A289-4A39-85C6-730D02A991A0}" destId="{4AE2332C-2A60-4156-B5AE-5B977DE7707C}" srcOrd="3" destOrd="0" presId="urn:microsoft.com/office/officeart/2011/layout/CircleProcess"/>
    <dgm:cxn modelId="{1EF0CFA7-4FE1-4854-A88B-883202F93D9B}" type="presParOf" srcId="{4AE2332C-2A60-4156-B5AE-5B977DE7707C}" destId="{A0CE593F-D952-44FD-A5BE-D5BA503913A4}" srcOrd="0" destOrd="0" presId="urn:microsoft.com/office/officeart/2011/layout/CircleProcess"/>
    <dgm:cxn modelId="{B9456AF4-AC48-4F79-BE0B-712A9150C7B6}" type="presParOf" srcId="{46D7B417-A289-4A39-85C6-730D02A991A0}" destId="{45A44B30-E839-47E1-8D65-5A500D67ABF7}" srcOrd="4" destOrd="0" presId="urn:microsoft.com/office/officeart/2011/layout/CircleProcess"/>
    <dgm:cxn modelId="{FFB5204E-1B55-4AB1-B388-CD4E5FD18898}" type="presParOf" srcId="{45A44B30-E839-47E1-8D65-5A500D67ABF7}" destId="{4586E27A-686E-45E7-A187-1321D52225EA}" srcOrd="0" destOrd="0" presId="urn:microsoft.com/office/officeart/2011/layout/CircleProcess"/>
    <dgm:cxn modelId="{0A9E8118-7A82-490D-93B7-9378E77D2A21}" type="presParOf" srcId="{46D7B417-A289-4A39-85C6-730D02A991A0}" destId="{A484FF8E-95BF-4B65-9B48-B1D6B092BA1B}" srcOrd="5" destOrd="0" presId="urn:microsoft.com/office/officeart/2011/layout/CircleProcess"/>
    <dgm:cxn modelId="{5D3F62A5-0C4D-4BCD-BE1F-E44DA3E08F92}" type="presParOf" srcId="{46D7B417-A289-4A39-85C6-730D02A991A0}" destId="{0BDB5E71-DFE8-4FB8-BD8C-677397F16A57}" srcOrd="6" destOrd="0" presId="urn:microsoft.com/office/officeart/2011/layout/CircleProcess"/>
    <dgm:cxn modelId="{FC0F8506-3B3C-4344-AFA4-25FD7B220967}" type="presParOf" srcId="{0BDB5E71-DFE8-4FB8-BD8C-677397F16A57}" destId="{D7D7A7E4-65C8-4473-BB57-8E22C3219A96}" srcOrd="0" destOrd="0" presId="urn:microsoft.com/office/officeart/2011/layout/CircleProcess"/>
    <dgm:cxn modelId="{B1BFA947-350F-47B9-8F34-8B8B483D4BE4}" type="presParOf" srcId="{46D7B417-A289-4A39-85C6-730D02A991A0}" destId="{246BFF72-DCE6-4D15-9F9E-FC8E44469F5B}" srcOrd="7" destOrd="0" presId="urn:microsoft.com/office/officeart/2011/layout/CircleProcess"/>
    <dgm:cxn modelId="{F776DA7B-0182-442B-962D-324E2E9D9EBC}" type="presParOf" srcId="{246BFF72-DCE6-4D15-9F9E-FC8E44469F5B}" destId="{D234EC2F-CEBE-49A8-B044-601518AFA3BF}" srcOrd="0" destOrd="0" presId="urn:microsoft.com/office/officeart/2011/layout/CircleProcess"/>
    <dgm:cxn modelId="{6F3457C8-766D-4118-BF83-6900F121A2C3}" type="presParOf" srcId="{46D7B417-A289-4A39-85C6-730D02A991A0}" destId="{35D408CE-00F8-41BB-8153-46DC1137EE96}"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272CB7-30A1-4E9E-B807-45D1D828DDF0}" type="doc">
      <dgm:prSet loTypeId="urn:microsoft.com/office/officeart/2005/8/layout/chevron2" loCatId="list" qsTypeId="urn:microsoft.com/office/officeart/2005/8/quickstyle/simple1" qsCatId="simple" csTypeId="urn:microsoft.com/office/officeart/2005/8/colors/accent0_2" csCatId="mainScheme" phldr="1"/>
      <dgm:spPr/>
      <dgm:t>
        <a:bodyPr/>
        <a:lstStyle/>
        <a:p>
          <a:endParaRPr lang="en-US"/>
        </a:p>
      </dgm:t>
    </dgm:pt>
    <dgm:pt modelId="{565A4BDB-F03C-4D7E-A6B3-0F3C31E50D0B}">
      <dgm:prSet phldrT="[Text]"/>
      <dgm:spPr/>
      <dgm:t>
        <a:bodyPr/>
        <a:lstStyle/>
        <a:p>
          <a:r>
            <a:rPr lang="en-US" dirty="0"/>
            <a:t>1.</a:t>
          </a:r>
        </a:p>
      </dgm:t>
    </dgm:pt>
    <dgm:pt modelId="{66C9203F-384D-43DB-BD12-7BB24A1CE4EE}" type="parTrans" cxnId="{7D93BA74-BADC-4E3D-B860-61C75CCBC627}">
      <dgm:prSet/>
      <dgm:spPr/>
      <dgm:t>
        <a:bodyPr/>
        <a:lstStyle/>
        <a:p>
          <a:endParaRPr lang="en-US"/>
        </a:p>
      </dgm:t>
    </dgm:pt>
    <dgm:pt modelId="{F6C8349B-8F55-466F-90F8-9E2FFA344CF7}" type="sibTrans" cxnId="{7D93BA74-BADC-4E3D-B860-61C75CCBC627}">
      <dgm:prSet/>
      <dgm:spPr/>
      <dgm:t>
        <a:bodyPr/>
        <a:lstStyle/>
        <a:p>
          <a:endParaRPr lang="en-US"/>
        </a:p>
      </dgm:t>
    </dgm:pt>
    <dgm:pt modelId="{95D9F21F-62E8-4471-947F-BC79E38E04F9}">
      <dgm:prSet phldrT="[Text]"/>
      <dgm:spPr/>
      <dgm:t>
        <a:bodyPr/>
        <a:lstStyle/>
        <a:p>
          <a:r>
            <a:rPr lang="en-US" dirty="0"/>
            <a:t>3.</a:t>
          </a:r>
        </a:p>
      </dgm:t>
    </dgm:pt>
    <dgm:pt modelId="{4E520E8A-31AC-49B9-903A-4CE516A41B84}" type="parTrans" cxnId="{EB22A973-C4F9-454F-8692-CB8792A6F3DF}">
      <dgm:prSet/>
      <dgm:spPr/>
      <dgm:t>
        <a:bodyPr/>
        <a:lstStyle/>
        <a:p>
          <a:endParaRPr lang="en-US"/>
        </a:p>
      </dgm:t>
    </dgm:pt>
    <dgm:pt modelId="{7ECF789A-D221-4284-A34B-EF381439060E}" type="sibTrans" cxnId="{EB22A973-C4F9-454F-8692-CB8792A6F3DF}">
      <dgm:prSet/>
      <dgm:spPr/>
      <dgm:t>
        <a:bodyPr/>
        <a:lstStyle/>
        <a:p>
          <a:endParaRPr lang="en-US"/>
        </a:p>
      </dgm:t>
    </dgm:pt>
    <dgm:pt modelId="{BF8BEBC6-F33F-4503-BAF4-0078CB96CE97}">
      <dgm:prSet phldrT="[Text]"/>
      <dgm:spPr/>
      <dgm:t>
        <a:bodyPr/>
        <a:lstStyle/>
        <a:p>
          <a:r>
            <a:rPr lang="en-US" dirty="0"/>
            <a:t>4.</a:t>
          </a:r>
        </a:p>
      </dgm:t>
    </dgm:pt>
    <dgm:pt modelId="{B25C0177-555C-4D79-AE35-7269E749416E}" type="parTrans" cxnId="{14E04BD9-1BD5-43A5-8599-CE3945902337}">
      <dgm:prSet/>
      <dgm:spPr/>
      <dgm:t>
        <a:bodyPr/>
        <a:lstStyle/>
        <a:p>
          <a:endParaRPr lang="en-US"/>
        </a:p>
      </dgm:t>
    </dgm:pt>
    <dgm:pt modelId="{B9D7BE30-F601-4277-9CA7-7E93CD4155E9}" type="sibTrans" cxnId="{14E04BD9-1BD5-43A5-8599-CE3945902337}">
      <dgm:prSet/>
      <dgm:spPr/>
      <dgm:t>
        <a:bodyPr/>
        <a:lstStyle/>
        <a:p>
          <a:endParaRPr lang="en-US"/>
        </a:p>
      </dgm:t>
    </dgm:pt>
    <dgm:pt modelId="{E74E66F9-C6F7-4123-B350-8777789459DB}">
      <dgm:prSet/>
      <dgm:spPr/>
      <dgm:t>
        <a:bodyPr/>
        <a:lstStyle/>
        <a:p>
          <a:r>
            <a:rPr lang="en-US" dirty="0"/>
            <a:t>2.</a:t>
          </a:r>
        </a:p>
      </dgm:t>
    </dgm:pt>
    <dgm:pt modelId="{016ED9F2-79CE-4E23-BAF5-60AE762442EE}" type="parTrans" cxnId="{2526D210-DDB1-43A9-97C8-40D865F6767F}">
      <dgm:prSet/>
      <dgm:spPr/>
      <dgm:t>
        <a:bodyPr/>
        <a:lstStyle/>
        <a:p>
          <a:endParaRPr lang="en-US"/>
        </a:p>
      </dgm:t>
    </dgm:pt>
    <dgm:pt modelId="{C007E76F-C4BA-4E72-A02A-B90147101DC3}" type="sibTrans" cxnId="{2526D210-DDB1-43A9-97C8-40D865F6767F}">
      <dgm:prSet/>
      <dgm:spPr/>
      <dgm:t>
        <a:bodyPr/>
        <a:lstStyle/>
        <a:p>
          <a:endParaRPr lang="en-US"/>
        </a:p>
      </dgm:t>
    </dgm:pt>
    <dgm:pt modelId="{AB69299E-7EB4-4A17-867A-53373C6791C6}">
      <dgm:prSet/>
      <dgm:spPr/>
      <dgm:t>
        <a:bodyPr/>
        <a:lstStyle/>
        <a:p>
          <a:pPr>
            <a:buFontTx/>
            <a:buNone/>
          </a:pPr>
          <a:r>
            <a:rPr lang="en-US" dirty="0">
              <a:solidFill>
                <a:srgbClr val="000000"/>
              </a:solidFill>
            </a:rPr>
            <a:t>Separate the problems</a:t>
          </a:r>
        </a:p>
      </dgm:t>
    </dgm:pt>
    <dgm:pt modelId="{05DB19E6-C26C-46C0-B646-F45F31CCD40A}" type="parTrans" cxnId="{093A9FDB-E974-4B7B-A490-2FCE1939A911}">
      <dgm:prSet/>
      <dgm:spPr/>
      <dgm:t>
        <a:bodyPr/>
        <a:lstStyle/>
        <a:p>
          <a:endParaRPr lang="en-US"/>
        </a:p>
      </dgm:t>
    </dgm:pt>
    <dgm:pt modelId="{D68F442B-1FA1-40AA-900E-4B0DE69AADE5}" type="sibTrans" cxnId="{093A9FDB-E974-4B7B-A490-2FCE1939A911}">
      <dgm:prSet/>
      <dgm:spPr/>
      <dgm:t>
        <a:bodyPr/>
        <a:lstStyle/>
        <a:p>
          <a:endParaRPr lang="en-US"/>
        </a:p>
      </dgm:t>
    </dgm:pt>
    <dgm:pt modelId="{6A9E596E-6DCF-4303-B263-D42A9652F950}">
      <dgm:prSet/>
      <dgm:spPr/>
      <dgm:t>
        <a:bodyPr/>
        <a:lstStyle/>
        <a:p>
          <a:pPr>
            <a:buFontTx/>
            <a:buNone/>
          </a:pPr>
          <a:r>
            <a:rPr lang="en-US" dirty="0">
              <a:solidFill>
                <a:srgbClr val="000000"/>
              </a:solidFill>
            </a:rPr>
            <a:t>Categorize the complaint and identify laws or regulations</a:t>
          </a:r>
        </a:p>
      </dgm:t>
    </dgm:pt>
    <dgm:pt modelId="{CB5B6181-7E0C-41E5-8CCE-7CEDAB22933D}" type="parTrans" cxnId="{6BED6154-5C97-456C-9006-4832C5F67F05}">
      <dgm:prSet/>
      <dgm:spPr/>
      <dgm:t>
        <a:bodyPr/>
        <a:lstStyle/>
        <a:p>
          <a:endParaRPr lang="en-US"/>
        </a:p>
      </dgm:t>
    </dgm:pt>
    <dgm:pt modelId="{D141968F-1BF0-4136-88AD-2EA9D86E003E}" type="sibTrans" cxnId="{6BED6154-5C97-456C-9006-4832C5F67F05}">
      <dgm:prSet/>
      <dgm:spPr/>
      <dgm:t>
        <a:bodyPr/>
        <a:lstStyle/>
        <a:p>
          <a:endParaRPr lang="en-US"/>
        </a:p>
      </dgm:t>
    </dgm:pt>
    <dgm:pt modelId="{59691E3A-3376-42E6-AA0B-4FC0548B1C76}">
      <dgm:prSet/>
      <dgm:spPr/>
      <dgm:t>
        <a:bodyPr/>
        <a:lstStyle/>
        <a:p>
          <a:pPr>
            <a:buFontTx/>
            <a:buNone/>
          </a:pPr>
          <a:r>
            <a:rPr lang="en-US" dirty="0">
              <a:solidFill>
                <a:srgbClr val="000000"/>
              </a:solidFill>
            </a:rPr>
            <a:t>Consider potential cause(s)</a:t>
          </a:r>
        </a:p>
      </dgm:t>
    </dgm:pt>
    <dgm:pt modelId="{6B75C6BC-5384-456D-A786-88BC6000B33E}" type="parTrans" cxnId="{2290D150-1201-4806-B9D4-CEE45062BC5E}">
      <dgm:prSet/>
      <dgm:spPr/>
      <dgm:t>
        <a:bodyPr/>
        <a:lstStyle/>
        <a:p>
          <a:endParaRPr lang="en-US"/>
        </a:p>
      </dgm:t>
    </dgm:pt>
    <dgm:pt modelId="{D33849AC-FF76-464F-9B45-50A9FCC519E2}" type="sibTrans" cxnId="{2290D150-1201-4806-B9D4-CEE45062BC5E}">
      <dgm:prSet/>
      <dgm:spPr/>
      <dgm:t>
        <a:bodyPr/>
        <a:lstStyle/>
        <a:p>
          <a:endParaRPr lang="en-US"/>
        </a:p>
      </dgm:t>
    </dgm:pt>
    <dgm:pt modelId="{5EDF028E-CE7B-40B5-BFC5-2D21799C11EE}">
      <dgm:prSet/>
      <dgm:spPr/>
      <dgm:t>
        <a:bodyPr/>
        <a:lstStyle/>
        <a:p>
          <a:pPr>
            <a:buNone/>
          </a:pPr>
          <a:r>
            <a:rPr lang="en-US" dirty="0">
              <a:solidFill>
                <a:srgbClr val="000000"/>
              </a:solidFill>
            </a:rPr>
            <a:t>Identify all participants</a:t>
          </a:r>
        </a:p>
      </dgm:t>
    </dgm:pt>
    <dgm:pt modelId="{E8D2FBA4-9E3C-4E3D-BC12-C84228F87F8E}" type="parTrans" cxnId="{26DBB7E3-1C92-4195-B216-7F5FACDB7702}">
      <dgm:prSet/>
      <dgm:spPr/>
      <dgm:t>
        <a:bodyPr/>
        <a:lstStyle/>
        <a:p>
          <a:endParaRPr lang="en-US"/>
        </a:p>
      </dgm:t>
    </dgm:pt>
    <dgm:pt modelId="{56AEC5AE-2941-47B6-8F7D-4FFC858D7DDC}" type="sibTrans" cxnId="{26DBB7E3-1C92-4195-B216-7F5FACDB7702}">
      <dgm:prSet/>
      <dgm:spPr/>
      <dgm:t>
        <a:bodyPr/>
        <a:lstStyle/>
        <a:p>
          <a:endParaRPr lang="en-US"/>
        </a:p>
      </dgm:t>
    </dgm:pt>
    <dgm:pt modelId="{8C0E17B6-DF4B-4255-A819-BE23CBB81801}" type="pres">
      <dgm:prSet presAssocID="{AF272CB7-30A1-4E9E-B807-45D1D828DDF0}" presName="linearFlow" presStyleCnt="0">
        <dgm:presLayoutVars>
          <dgm:dir/>
          <dgm:animLvl val="lvl"/>
          <dgm:resizeHandles val="exact"/>
        </dgm:presLayoutVars>
      </dgm:prSet>
      <dgm:spPr/>
    </dgm:pt>
    <dgm:pt modelId="{3DB62627-41F8-43C5-B6E2-4B8181758F65}" type="pres">
      <dgm:prSet presAssocID="{565A4BDB-F03C-4D7E-A6B3-0F3C31E50D0B}" presName="composite" presStyleCnt="0"/>
      <dgm:spPr/>
    </dgm:pt>
    <dgm:pt modelId="{9E5EEAF5-16F9-4779-84DC-46454880D79C}" type="pres">
      <dgm:prSet presAssocID="{565A4BDB-F03C-4D7E-A6B3-0F3C31E50D0B}" presName="parentText" presStyleLbl="alignNode1" presStyleIdx="0" presStyleCnt="4">
        <dgm:presLayoutVars>
          <dgm:chMax val="1"/>
          <dgm:bulletEnabled val="1"/>
        </dgm:presLayoutVars>
      </dgm:prSet>
      <dgm:spPr/>
    </dgm:pt>
    <dgm:pt modelId="{7C8D9A8A-E567-4F02-AE70-19F443E8C6C8}" type="pres">
      <dgm:prSet presAssocID="{565A4BDB-F03C-4D7E-A6B3-0F3C31E50D0B}" presName="descendantText" presStyleLbl="alignAcc1" presStyleIdx="0" presStyleCnt="4">
        <dgm:presLayoutVars>
          <dgm:bulletEnabled val="1"/>
        </dgm:presLayoutVars>
      </dgm:prSet>
      <dgm:spPr/>
    </dgm:pt>
    <dgm:pt modelId="{018F5A03-9A78-4635-AEC8-4D9B7DDD8116}" type="pres">
      <dgm:prSet presAssocID="{F6C8349B-8F55-466F-90F8-9E2FFA344CF7}" presName="sp" presStyleCnt="0"/>
      <dgm:spPr/>
    </dgm:pt>
    <dgm:pt modelId="{7A73B39D-0600-49B4-8181-31B1F31A1B3A}" type="pres">
      <dgm:prSet presAssocID="{E74E66F9-C6F7-4123-B350-8777789459DB}" presName="composite" presStyleCnt="0"/>
      <dgm:spPr/>
    </dgm:pt>
    <dgm:pt modelId="{0FBAD018-E786-4C01-8B16-28AF3C69C8C4}" type="pres">
      <dgm:prSet presAssocID="{E74E66F9-C6F7-4123-B350-8777789459DB}" presName="parentText" presStyleLbl="alignNode1" presStyleIdx="1" presStyleCnt="4">
        <dgm:presLayoutVars>
          <dgm:chMax val="1"/>
          <dgm:bulletEnabled val="1"/>
        </dgm:presLayoutVars>
      </dgm:prSet>
      <dgm:spPr/>
    </dgm:pt>
    <dgm:pt modelId="{54F1BE63-7F45-4664-9555-9C6179B4E707}" type="pres">
      <dgm:prSet presAssocID="{E74E66F9-C6F7-4123-B350-8777789459DB}" presName="descendantText" presStyleLbl="alignAcc1" presStyleIdx="1" presStyleCnt="4">
        <dgm:presLayoutVars>
          <dgm:bulletEnabled val="1"/>
        </dgm:presLayoutVars>
      </dgm:prSet>
      <dgm:spPr/>
    </dgm:pt>
    <dgm:pt modelId="{FE3F0E45-3ADD-4053-992C-40EB9A696781}" type="pres">
      <dgm:prSet presAssocID="{C007E76F-C4BA-4E72-A02A-B90147101DC3}" presName="sp" presStyleCnt="0"/>
      <dgm:spPr/>
    </dgm:pt>
    <dgm:pt modelId="{E102010F-E6CE-4061-8996-CEDEBC737295}" type="pres">
      <dgm:prSet presAssocID="{95D9F21F-62E8-4471-947F-BC79E38E04F9}" presName="composite" presStyleCnt="0"/>
      <dgm:spPr/>
    </dgm:pt>
    <dgm:pt modelId="{F9706073-A959-45E0-8AFC-1726897652FC}" type="pres">
      <dgm:prSet presAssocID="{95D9F21F-62E8-4471-947F-BC79E38E04F9}" presName="parentText" presStyleLbl="alignNode1" presStyleIdx="2" presStyleCnt="4">
        <dgm:presLayoutVars>
          <dgm:chMax val="1"/>
          <dgm:bulletEnabled val="1"/>
        </dgm:presLayoutVars>
      </dgm:prSet>
      <dgm:spPr/>
    </dgm:pt>
    <dgm:pt modelId="{8B7FEC15-FE8A-4229-8949-F27B1E8B2B03}" type="pres">
      <dgm:prSet presAssocID="{95D9F21F-62E8-4471-947F-BC79E38E04F9}" presName="descendantText" presStyleLbl="alignAcc1" presStyleIdx="2" presStyleCnt="4">
        <dgm:presLayoutVars>
          <dgm:bulletEnabled val="1"/>
        </dgm:presLayoutVars>
      </dgm:prSet>
      <dgm:spPr/>
    </dgm:pt>
    <dgm:pt modelId="{CCBF9079-1928-498A-B846-DFD19D2641E5}" type="pres">
      <dgm:prSet presAssocID="{7ECF789A-D221-4284-A34B-EF381439060E}" presName="sp" presStyleCnt="0"/>
      <dgm:spPr/>
    </dgm:pt>
    <dgm:pt modelId="{DE2C666B-19F5-4128-AAA0-72195DCE2906}" type="pres">
      <dgm:prSet presAssocID="{BF8BEBC6-F33F-4503-BAF4-0078CB96CE97}" presName="composite" presStyleCnt="0"/>
      <dgm:spPr/>
    </dgm:pt>
    <dgm:pt modelId="{A000385C-55A7-4365-824D-C93F706315DC}" type="pres">
      <dgm:prSet presAssocID="{BF8BEBC6-F33F-4503-BAF4-0078CB96CE97}" presName="parentText" presStyleLbl="alignNode1" presStyleIdx="3" presStyleCnt="4">
        <dgm:presLayoutVars>
          <dgm:chMax val="1"/>
          <dgm:bulletEnabled val="1"/>
        </dgm:presLayoutVars>
      </dgm:prSet>
      <dgm:spPr/>
    </dgm:pt>
    <dgm:pt modelId="{12F2DB1F-7CB2-4520-BC63-3CE611583D31}" type="pres">
      <dgm:prSet presAssocID="{BF8BEBC6-F33F-4503-BAF4-0078CB96CE97}" presName="descendantText" presStyleLbl="alignAcc1" presStyleIdx="3" presStyleCnt="4">
        <dgm:presLayoutVars>
          <dgm:bulletEnabled val="1"/>
        </dgm:presLayoutVars>
      </dgm:prSet>
      <dgm:spPr/>
    </dgm:pt>
  </dgm:ptLst>
  <dgm:cxnLst>
    <dgm:cxn modelId="{2526D210-DDB1-43A9-97C8-40D865F6767F}" srcId="{AF272CB7-30A1-4E9E-B807-45D1D828DDF0}" destId="{E74E66F9-C6F7-4123-B350-8777789459DB}" srcOrd="1" destOrd="0" parTransId="{016ED9F2-79CE-4E23-BAF5-60AE762442EE}" sibTransId="{C007E76F-C4BA-4E72-A02A-B90147101DC3}"/>
    <dgm:cxn modelId="{21F56542-4324-46D8-A0F4-D13532494276}" type="presOf" srcId="{565A4BDB-F03C-4D7E-A6B3-0F3C31E50D0B}" destId="{9E5EEAF5-16F9-4779-84DC-46454880D79C}" srcOrd="0" destOrd="0" presId="urn:microsoft.com/office/officeart/2005/8/layout/chevron2"/>
    <dgm:cxn modelId="{AA2B9148-2872-4846-9D77-D4CD8ADA6417}" type="presOf" srcId="{59691E3A-3376-42E6-AA0B-4FC0548B1C76}" destId="{8B7FEC15-FE8A-4229-8949-F27B1E8B2B03}" srcOrd="0" destOrd="0" presId="urn:microsoft.com/office/officeart/2005/8/layout/chevron2"/>
    <dgm:cxn modelId="{2290D150-1201-4806-B9D4-CEE45062BC5E}" srcId="{95D9F21F-62E8-4471-947F-BC79E38E04F9}" destId="{59691E3A-3376-42E6-AA0B-4FC0548B1C76}" srcOrd="0" destOrd="0" parTransId="{6B75C6BC-5384-456D-A786-88BC6000B33E}" sibTransId="{D33849AC-FF76-464F-9B45-50A9FCC519E2}"/>
    <dgm:cxn modelId="{CE1AD051-CBB1-4146-A3A4-4E7184273016}" type="presOf" srcId="{95D9F21F-62E8-4471-947F-BC79E38E04F9}" destId="{F9706073-A959-45E0-8AFC-1726897652FC}" srcOrd="0" destOrd="0" presId="urn:microsoft.com/office/officeart/2005/8/layout/chevron2"/>
    <dgm:cxn modelId="{EB22A973-C4F9-454F-8692-CB8792A6F3DF}" srcId="{AF272CB7-30A1-4E9E-B807-45D1D828DDF0}" destId="{95D9F21F-62E8-4471-947F-BC79E38E04F9}" srcOrd="2" destOrd="0" parTransId="{4E520E8A-31AC-49B9-903A-4CE516A41B84}" sibTransId="{7ECF789A-D221-4284-A34B-EF381439060E}"/>
    <dgm:cxn modelId="{6BED6154-5C97-456C-9006-4832C5F67F05}" srcId="{E74E66F9-C6F7-4123-B350-8777789459DB}" destId="{6A9E596E-6DCF-4303-B263-D42A9652F950}" srcOrd="0" destOrd="0" parTransId="{CB5B6181-7E0C-41E5-8CCE-7CEDAB22933D}" sibTransId="{D141968F-1BF0-4136-88AD-2EA9D86E003E}"/>
    <dgm:cxn modelId="{7D93BA74-BADC-4E3D-B860-61C75CCBC627}" srcId="{AF272CB7-30A1-4E9E-B807-45D1D828DDF0}" destId="{565A4BDB-F03C-4D7E-A6B3-0F3C31E50D0B}" srcOrd="0" destOrd="0" parTransId="{66C9203F-384D-43DB-BD12-7BB24A1CE4EE}" sibTransId="{F6C8349B-8F55-466F-90F8-9E2FFA344CF7}"/>
    <dgm:cxn modelId="{A47F147F-999A-4403-8D8B-FCC54751065B}" type="presOf" srcId="{AB69299E-7EB4-4A17-867A-53373C6791C6}" destId="{7C8D9A8A-E567-4F02-AE70-19F443E8C6C8}" srcOrd="0" destOrd="0" presId="urn:microsoft.com/office/officeart/2005/8/layout/chevron2"/>
    <dgm:cxn modelId="{0C94BC9E-D3ED-4BFB-882A-89D5E8FE7338}" type="presOf" srcId="{BF8BEBC6-F33F-4503-BAF4-0078CB96CE97}" destId="{A000385C-55A7-4365-824D-C93F706315DC}" srcOrd="0" destOrd="0" presId="urn:microsoft.com/office/officeart/2005/8/layout/chevron2"/>
    <dgm:cxn modelId="{9A1405A5-C8F1-44C3-AAF8-239A7FAE8280}" type="presOf" srcId="{6A9E596E-6DCF-4303-B263-D42A9652F950}" destId="{54F1BE63-7F45-4664-9555-9C6179B4E707}" srcOrd="0" destOrd="0" presId="urn:microsoft.com/office/officeart/2005/8/layout/chevron2"/>
    <dgm:cxn modelId="{14E04BD9-1BD5-43A5-8599-CE3945902337}" srcId="{AF272CB7-30A1-4E9E-B807-45D1D828DDF0}" destId="{BF8BEBC6-F33F-4503-BAF4-0078CB96CE97}" srcOrd="3" destOrd="0" parTransId="{B25C0177-555C-4D79-AE35-7269E749416E}" sibTransId="{B9D7BE30-F601-4277-9CA7-7E93CD4155E9}"/>
    <dgm:cxn modelId="{093A9FDB-E974-4B7B-A490-2FCE1939A911}" srcId="{565A4BDB-F03C-4D7E-A6B3-0F3C31E50D0B}" destId="{AB69299E-7EB4-4A17-867A-53373C6791C6}" srcOrd="0" destOrd="0" parTransId="{05DB19E6-C26C-46C0-B646-F45F31CCD40A}" sibTransId="{D68F442B-1FA1-40AA-900E-4B0DE69AADE5}"/>
    <dgm:cxn modelId="{FE4F8EDF-422B-4469-BF2B-A9678CE7017C}" type="presOf" srcId="{5EDF028E-CE7B-40B5-BFC5-2D21799C11EE}" destId="{12F2DB1F-7CB2-4520-BC63-3CE611583D31}" srcOrd="0" destOrd="0" presId="urn:microsoft.com/office/officeart/2005/8/layout/chevron2"/>
    <dgm:cxn modelId="{26DBB7E3-1C92-4195-B216-7F5FACDB7702}" srcId="{BF8BEBC6-F33F-4503-BAF4-0078CB96CE97}" destId="{5EDF028E-CE7B-40B5-BFC5-2D21799C11EE}" srcOrd="0" destOrd="0" parTransId="{E8D2FBA4-9E3C-4E3D-BC12-C84228F87F8E}" sibTransId="{56AEC5AE-2941-47B6-8F7D-4FFC858D7DDC}"/>
    <dgm:cxn modelId="{2A2E30E6-A659-4BD7-A6B5-02574A532291}" type="presOf" srcId="{E74E66F9-C6F7-4123-B350-8777789459DB}" destId="{0FBAD018-E786-4C01-8B16-28AF3C69C8C4}" srcOrd="0" destOrd="0" presId="urn:microsoft.com/office/officeart/2005/8/layout/chevron2"/>
    <dgm:cxn modelId="{AC7642EE-1B10-4116-ADC0-94D5FDD24CFE}" type="presOf" srcId="{AF272CB7-30A1-4E9E-B807-45D1D828DDF0}" destId="{8C0E17B6-DF4B-4255-A819-BE23CBB81801}" srcOrd="0" destOrd="0" presId="urn:microsoft.com/office/officeart/2005/8/layout/chevron2"/>
    <dgm:cxn modelId="{A3231D0B-4834-474E-A4F8-5789BB620928}" type="presParOf" srcId="{8C0E17B6-DF4B-4255-A819-BE23CBB81801}" destId="{3DB62627-41F8-43C5-B6E2-4B8181758F65}" srcOrd="0" destOrd="0" presId="urn:microsoft.com/office/officeart/2005/8/layout/chevron2"/>
    <dgm:cxn modelId="{87D8BC4A-99E6-43D5-98E8-91C3941DA946}" type="presParOf" srcId="{3DB62627-41F8-43C5-B6E2-4B8181758F65}" destId="{9E5EEAF5-16F9-4779-84DC-46454880D79C}" srcOrd="0" destOrd="0" presId="urn:microsoft.com/office/officeart/2005/8/layout/chevron2"/>
    <dgm:cxn modelId="{3F4AEAF8-26EF-455D-BC40-B89073CCCD43}" type="presParOf" srcId="{3DB62627-41F8-43C5-B6E2-4B8181758F65}" destId="{7C8D9A8A-E567-4F02-AE70-19F443E8C6C8}" srcOrd="1" destOrd="0" presId="urn:microsoft.com/office/officeart/2005/8/layout/chevron2"/>
    <dgm:cxn modelId="{A627FDC8-28AD-4C79-BB09-94058434A1C0}" type="presParOf" srcId="{8C0E17B6-DF4B-4255-A819-BE23CBB81801}" destId="{018F5A03-9A78-4635-AEC8-4D9B7DDD8116}" srcOrd="1" destOrd="0" presId="urn:microsoft.com/office/officeart/2005/8/layout/chevron2"/>
    <dgm:cxn modelId="{5EACE4F4-A082-4D06-96AC-463257A5FCFF}" type="presParOf" srcId="{8C0E17B6-DF4B-4255-A819-BE23CBB81801}" destId="{7A73B39D-0600-49B4-8181-31B1F31A1B3A}" srcOrd="2" destOrd="0" presId="urn:microsoft.com/office/officeart/2005/8/layout/chevron2"/>
    <dgm:cxn modelId="{AC0D0499-0311-4BDC-A1AE-AA76819A604F}" type="presParOf" srcId="{7A73B39D-0600-49B4-8181-31B1F31A1B3A}" destId="{0FBAD018-E786-4C01-8B16-28AF3C69C8C4}" srcOrd="0" destOrd="0" presId="urn:microsoft.com/office/officeart/2005/8/layout/chevron2"/>
    <dgm:cxn modelId="{D1FDAF05-9E45-49DC-A756-54B0300837AA}" type="presParOf" srcId="{7A73B39D-0600-49B4-8181-31B1F31A1B3A}" destId="{54F1BE63-7F45-4664-9555-9C6179B4E707}" srcOrd="1" destOrd="0" presId="urn:microsoft.com/office/officeart/2005/8/layout/chevron2"/>
    <dgm:cxn modelId="{F60DEB05-5AEB-4ACA-A444-83AB55968B42}" type="presParOf" srcId="{8C0E17B6-DF4B-4255-A819-BE23CBB81801}" destId="{FE3F0E45-3ADD-4053-992C-40EB9A696781}" srcOrd="3" destOrd="0" presId="urn:microsoft.com/office/officeart/2005/8/layout/chevron2"/>
    <dgm:cxn modelId="{D0131650-ADC8-4B80-9082-0D6B39D4FF75}" type="presParOf" srcId="{8C0E17B6-DF4B-4255-A819-BE23CBB81801}" destId="{E102010F-E6CE-4061-8996-CEDEBC737295}" srcOrd="4" destOrd="0" presId="urn:microsoft.com/office/officeart/2005/8/layout/chevron2"/>
    <dgm:cxn modelId="{8719D47E-4312-4085-88D6-85E4B1709E9A}" type="presParOf" srcId="{E102010F-E6CE-4061-8996-CEDEBC737295}" destId="{F9706073-A959-45E0-8AFC-1726897652FC}" srcOrd="0" destOrd="0" presId="urn:microsoft.com/office/officeart/2005/8/layout/chevron2"/>
    <dgm:cxn modelId="{66ACE493-F8DC-4FD5-AFF6-FF98A0DA3291}" type="presParOf" srcId="{E102010F-E6CE-4061-8996-CEDEBC737295}" destId="{8B7FEC15-FE8A-4229-8949-F27B1E8B2B03}" srcOrd="1" destOrd="0" presId="urn:microsoft.com/office/officeart/2005/8/layout/chevron2"/>
    <dgm:cxn modelId="{57150000-2D3E-41C9-9742-65F7661E9A2D}" type="presParOf" srcId="{8C0E17B6-DF4B-4255-A819-BE23CBB81801}" destId="{CCBF9079-1928-498A-B846-DFD19D2641E5}" srcOrd="5" destOrd="0" presId="urn:microsoft.com/office/officeart/2005/8/layout/chevron2"/>
    <dgm:cxn modelId="{6FD4AD16-51FF-4FCC-844E-97120FF0CD32}" type="presParOf" srcId="{8C0E17B6-DF4B-4255-A819-BE23CBB81801}" destId="{DE2C666B-19F5-4128-AAA0-72195DCE2906}" srcOrd="6" destOrd="0" presId="urn:microsoft.com/office/officeart/2005/8/layout/chevron2"/>
    <dgm:cxn modelId="{A7D24F84-D6F3-4D72-8A98-D967D55C4A83}" type="presParOf" srcId="{DE2C666B-19F5-4128-AAA0-72195DCE2906}" destId="{A000385C-55A7-4365-824D-C93F706315DC}" srcOrd="0" destOrd="0" presId="urn:microsoft.com/office/officeart/2005/8/layout/chevron2"/>
    <dgm:cxn modelId="{C94D2005-AD6D-4864-B92D-47B08E7B9385}" type="presParOf" srcId="{DE2C666B-19F5-4128-AAA0-72195DCE2906}" destId="{12F2DB1F-7CB2-4520-BC63-3CE611583D3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272CB7-30A1-4E9E-B807-45D1D828DDF0}" type="doc">
      <dgm:prSet loTypeId="urn:microsoft.com/office/officeart/2005/8/layout/chevron2" loCatId="list" qsTypeId="urn:microsoft.com/office/officeart/2005/8/quickstyle/simple1" qsCatId="simple" csTypeId="urn:microsoft.com/office/officeart/2005/8/colors/accent0_2" csCatId="mainScheme" phldr="1"/>
      <dgm:spPr/>
      <dgm:t>
        <a:bodyPr/>
        <a:lstStyle/>
        <a:p>
          <a:endParaRPr lang="en-US"/>
        </a:p>
      </dgm:t>
    </dgm:pt>
    <dgm:pt modelId="{46CC6EB7-D854-472E-BFFD-4815725BDCCA}">
      <dgm:prSet/>
      <dgm:spPr/>
      <dgm:t>
        <a:bodyPr/>
        <a:lstStyle/>
        <a:p>
          <a:r>
            <a:rPr lang="en-US" dirty="0"/>
            <a:t>5.</a:t>
          </a:r>
        </a:p>
      </dgm:t>
    </dgm:pt>
    <dgm:pt modelId="{97EC1CAE-0297-4DA2-9CE4-48E7A94CB79D}" type="parTrans" cxnId="{888A219A-AD31-4CCC-B45A-291F920B0FD0}">
      <dgm:prSet/>
      <dgm:spPr/>
      <dgm:t>
        <a:bodyPr/>
        <a:lstStyle/>
        <a:p>
          <a:endParaRPr lang="en-US"/>
        </a:p>
      </dgm:t>
    </dgm:pt>
    <dgm:pt modelId="{92F08905-7A64-4DB5-83B6-305FECEFF44F}" type="sibTrans" cxnId="{888A219A-AD31-4CCC-B45A-291F920B0FD0}">
      <dgm:prSet/>
      <dgm:spPr/>
      <dgm:t>
        <a:bodyPr/>
        <a:lstStyle/>
        <a:p>
          <a:endParaRPr lang="en-US"/>
        </a:p>
      </dgm:t>
    </dgm:pt>
    <dgm:pt modelId="{E04D5A17-84AD-4131-A59F-76B900AEDE89}">
      <dgm:prSet/>
      <dgm:spPr/>
      <dgm:t>
        <a:bodyPr/>
        <a:lstStyle/>
        <a:p>
          <a:r>
            <a:rPr lang="en-US" dirty="0"/>
            <a:t>6.</a:t>
          </a:r>
        </a:p>
      </dgm:t>
    </dgm:pt>
    <dgm:pt modelId="{28E83F79-425B-4442-9397-C4EEED2966EB}" type="parTrans" cxnId="{B2AA01B3-0EF8-4A1D-9A21-440A52F8832B}">
      <dgm:prSet/>
      <dgm:spPr/>
      <dgm:t>
        <a:bodyPr/>
        <a:lstStyle/>
        <a:p>
          <a:endParaRPr lang="en-US"/>
        </a:p>
      </dgm:t>
    </dgm:pt>
    <dgm:pt modelId="{D9E41200-F71E-474E-8A29-78C3C66832C9}" type="sibTrans" cxnId="{B2AA01B3-0EF8-4A1D-9A21-440A52F8832B}">
      <dgm:prSet/>
      <dgm:spPr/>
      <dgm:t>
        <a:bodyPr/>
        <a:lstStyle/>
        <a:p>
          <a:endParaRPr lang="en-US"/>
        </a:p>
      </dgm:t>
    </dgm:pt>
    <dgm:pt modelId="{75231CBD-838D-4B57-90D7-369E4FE52C59}">
      <dgm:prSet/>
      <dgm:spPr/>
      <dgm:t>
        <a:bodyPr/>
        <a:lstStyle/>
        <a:p>
          <a:r>
            <a:rPr lang="en-US" dirty="0"/>
            <a:t>7.</a:t>
          </a:r>
        </a:p>
      </dgm:t>
    </dgm:pt>
    <dgm:pt modelId="{C373CD53-7230-4D88-8311-32A2CBA64065}" type="parTrans" cxnId="{4B36D46F-D926-4FE0-876F-EF1988CD79AC}">
      <dgm:prSet/>
      <dgm:spPr/>
      <dgm:t>
        <a:bodyPr/>
        <a:lstStyle/>
        <a:p>
          <a:endParaRPr lang="en-US"/>
        </a:p>
      </dgm:t>
    </dgm:pt>
    <dgm:pt modelId="{754C4400-776E-4C00-ABCC-1630B849E45D}" type="sibTrans" cxnId="{4B36D46F-D926-4FE0-876F-EF1988CD79AC}">
      <dgm:prSet/>
      <dgm:spPr/>
      <dgm:t>
        <a:bodyPr/>
        <a:lstStyle/>
        <a:p>
          <a:endParaRPr lang="en-US"/>
        </a:p>
      </dgm:t>
    </dgm:pt>
    <dgm:pt modelId="{DFA63A6B-7BD7-47CB-B273-F47A5AD08904}">
      <dgm:prSet custT="1"/>
      <dgm:spPr/>
      <dgm:t>
        <a:bodyPr/>
        <a:lstStyle/>
        <a:p>
          <a:pPr>
            <a:buNone/>
          </a:pPr>
          <a:r>
            <a:rPr lang="en-US" sz="3800" kern="1200" dirty="0">
              <a:solidFill>
                <a:srgbClr val="000000"/>
              </a:solidFill>
            </a:rPr>
            <a:t>Identify </a:t>
          </a:r>
          <a:r>
            <a:rPr lang="en-US" sz="3800" kern="1200" dirty="0">
              <a:solidFill>
                <a:srgbClr val="000000"/>
              </a:solidFill>
              <a:latin typeface="Arial"/>
              <a:ea typeface="+mn-ea"/>
              <a:cs typeface="+mn-cs"/>
            </a:rPr>
            <a:t>all</a:t>
          </a:r>
          <a:r>
            <a:rPr lang="en-US" sz="3800" kern="1200" dirty="0">
              <a:solidFill>
                <a:srgbClr val="000000"/>
              </a:solidFill>
            </a:rPr>
            <a:t> steps already taken</a:t>
          </a:r>
        </a:p>
      </dgm:t>
    </dgm:pt>
    <dgm:pt modelId="{3A37076D-4244-4DBF-86E5-19FB8E7B16A4}" type="parTrans" cxnId="{8F360ED5-640E-4B54-BFBC-511DB5E7B3F9}">
      <dgm:prSet/>
      <dgm:spPr/>
      <dgm:t>
        <a:bodyPr/>
        <a:lstStyle/>
        <a:p>
          <a:endParaRPr lang="en-US"/>
        </a:p>
      </dgm:t>
    </dgm:pt>
    <dgm:pt modelId="{A7C80B43-61A8-40FB-AA17-8DE9C55EC162}" type="sibTrans" cxnId="{8F360ED5-640E-4B54-BFBC-511DB5E7B3F9}">
      <dgm:prSet/>
      <dgm:spPr/>
      <dgm:t>
        <a:bodyPr/>
        <a:lstStyle/>
        <a:p>
          <a:endParaRPr lang="en-US"/>
        </a:p>
      </dgm:t>
    </dgm:pt>
    <dgm:pt modelId="{F079AB10-D592-41B0-9380-32364FEA9AC8}">
      <dgm:prSet/>
      <dgm:spPr/>
      <dgm:t>
        <a:bodyPr/>
        <a:lstStyle/>
        <a:p>
          <a:pPr>
            <a:buNone/>
          </a:pPr>
          <a:r>
            <a:rPr lang="en-US" dirty="0">
              <a:solidFill>
                <a:srgbClr val="000000"/>
              </a:solidFill>
            </a:rPr>
            <a:t>Clarify the outcome the resident is seeking</a:t>
          </a:r>
        </a:p>
      </dgm:t>
    </dgm:pt>
    <dgm:pt modelId="{A1813B71-F5C3-4087-9E66-A8B858D1DF07}" type="parTrans" cxnId="{F205F037-6078-485C-9685-54677F393DC2}">
      <dgm:prSet/>
      <dgm:spPr/>
      <dgm:t>
        <a:bodyPr/>
        <a:lstStyle/>
        <a:p>
          <a:endParaRPr lang="en-US"/>
        </a:p>
      </dgm:t>
    </dgm:pt>
    <dgm:pt modelId="{4DE8845B-0257-4804-AE38-A2D7B8C34D6C}" type="sibTrans" cxnId="{F205F037-6078-485C-9685-54677F393DC2}">
      <dgm:prSet/>
      <dgm:spPr/>
      <dgm:t>
        <a:bodyPr/>
        <a:lstStyle/>
        <a:p>
          <a:endParaRPr lang="en-US"/>
        </a:p>
      </dgm:t>
    </dgm:pt>
    <dgm:pt modelId="{3ECCD6AD-D114-4D6D-97A8-58482B008803}">
      <dgm:prSet custT="1"/>
      <dgm:spPr/>
      <dgm:t>
        <a:bodyPr/>
        <a:lstStyle/>
        <a:p>
          <a:pPr>
            <a:buNone/>
          </a:pPr>
          <a:r>
            <a:rPr lang="en-US" sz="3800" kern="1200" dirty="0">
              <a:solidFill>
                <a:srgbClr val="000000"/>
              </a:solidFill>
            </a:rPr>
            <a:t>Identify </a:t>
          </a:r>
          <a:r>
            <a:rPr lang="en-US" sz="3800" kern="1200" dirty="0">
              <a:solidFill>
                <a:srgbClr val="000000"/>
              </a:solidFill>
              <a:latin typeface="Arial"/>
              <a:ea typeface="+mn-ea"/>
              <a:cs typeface="+mn-cs"/>
            </a:rPr>
            <a:t>all</a:t>
          </a:r>
          <a:r>
            <a:rPr lang="en-US" sz="3800" kern="1200" dirty="0">
              <a:solidFill>
                <a:srgbClr val="000000"/>
              </a:solidFill>
            </a:rPr>
            <a:t> relevant agencies</a:t>
          </a:r>
        </a:p>
      </dgm:t>
    </dgm:pt>
    <dgm:pt modelId="{FB3B5018-2369-47B8-99E4-69A17E3F32D8}" type="parTrans" cxnId="{4E4ADFB0-71AE-476B-B706-3F468CD774FF}">
      <dgm:prSet/>
      <dgm:spPr/>
      <dgm:t>
        <a:bodyPr/>
        <a:lstStyle/>
        <a:p>
          <a:endParaRPr lang="en-US"/>
        </a:p>
      </dgm:t>
    </dgm:pt>
    <dgm:pt modelId="{8DBBB976-193F-4879-A211-05158868B78C}" type="sibTrans" cxnId="{4E4ADFB0-71AE-476B-B706-3F468CD774FF}">
      <dgm:prSet/>
      <dgm:spPr/>
      <dgm:t>
        <a:bodyPr/>
        <a:lstStyle/>
        <a:p>
          <a:endParaRPr lang="en-US"/>
        </a:p>
      </dgm:t>
    </dgm:pt>
    <dgm:pt modelId="{7E9ED765-4A97-4486-A94C-D99A4F6873EE}">
      <dgm:prSet/>
      <dgm:spPr/>
      <dgm:t>
        <a:bodyPr/>
        <a:lstStyle/>
        <a:p>
          <a:pPr>
            <a:buNone/>
          </a:pPr>
          <a:endParaRPr lang="en-US" dirty="0">
            <a:solidFill>
              <a:srgbClr val="000000"/>
            </a:solidFill>
          </a:endParaRPr>
        </a:p>
      </dgm:t>
    </dgm:pt>
    <dgm:pt modelId="{D85EEEDA-1641-4719-BB9D-FAE5B0D64B7D}" type="parTrans" cxnId="{AAC71F9E-4E3E-48C6-856E-4409148CF7EA}">
      <dgm:prSet/>
      <dgm:spPr/>
      <dgm:t>
        <a:bodyPr/>
        <a:lstStyle/>
        <a:p>
          <a:endParaRPr lang="en-US"/>
        </a:p>
      </dgm:t>
    </dgm:pt>
    <dgm:pt modelId="{F3622D7B-FAE6-428A-A97E-1CC361CB88DA}" type="sibTrans" cxnId="{AAC71F9E-4E3E-48C6-856E-4409148CF7EA}">
      <dgm:prSet/>
      <dgm:spPr/>
      <dgm:t>
        <a:bodyPr/>
        <a:lstStyle/>
        <a:p>
          <a:endParaRPr lang="en-US"/>
        </a:p>
      </dgm:t>
    </dgm:pt>
    <dgm:pt modelId="{8C0E17B6-DF4B-4255-A819-BE23CBB81801}" type="pres">
      <dgm:prSet presAssocID="{AF272CB7-30A1-4E9E-B807-45D1D828DDF0}" presName="linearFlow" presStyleCnt="0">
        <dgm:presLayoutVars>
          <dgm:dir/>
          <dgm:animLvl val="lvl"/>
          <dgm:resizeHandles val="exact"/>
        </dgm:presLayoutVars>
      </dgm:prSet>
      <dgm:spPr/>
    </dgm:pt>
    <dgm:pt modelId="{F9FBA5A3-6E6A-4C68-85A4-AE47C71A64A0}" type="pres">
      <dgm:prSet presAssocID="{46CC6EB7-D854-472E-BFFD-4815725BDCCA}" presName="composite" presStyleCnt="0"/>
      <dgm:spPr/>
    </dgm:pt>
    <dgm:pt modelId="{91ED77D4-3DAA-4EE5-9AF3-CFCA95005A01}" type="pres">
      <dgm:prSet presAssocID="{46CC6EB7-D854-472E-BFFD-4815725BDCCA}" presName="parentText" presStyleLbl="alignNode1" presStyleIdx="0" presStyleCnt="3">
        <dgm:presLayoutVars>
          <dgm:chMax val="1"/>
          <dgm:bulletEnabled val="1"/>
        </dgm:presLayoutVars>
      </dgm:prSet>
      <dgm:spPr/>
    </dgm:pt>
    <dgm:pt modelId="{F1E05432-61DA-4FE6-AAFD-21941BA0D450}" type="pres">
      <dgm:prSet presAssocID="{46CC6EB7-D854-472E-BFFD-4815725BDCCA}" presName="descendantText" presStyleLbl="alignAcc1" presStyleIdx="0" presStyleCnt="3">
        <dgm:presLayoutVars>
          <dgm:bulletEnabled val="1"/>
        </dgm:presLayoutVars>
      </dgm:prSet>
      <dgm:spPr/>
    </dgm:pt>
    <dgm:pt modelId="{CDAB1DC5-6EB6-4DCA-93DA-7AE05E449271}" type="pres">
      <dgm:prSet presAssocID="{92F08905-7A64-4DB5-83B6-305FECEFF44F}" presName="sp" presStyleCnt="0"/>
      <dgm:spPr/>
    </dgm:pt>
    <dgm:pt modelId="{D4423506-4443-4207-99F0-5CDEB3DE8160}" type="pres">
      <dgm:prSet presAssocID="{E04D5A17-84AD-4131-A59F-76B900AEDE89}" presName="composite" presStyleCnt="0"/>
      <dgm:spPr/>
    </dgm:pt>
    <dgm:pt modelId="{2E8B7F06-1E67-488E-9919-D09145F50075}" type="pres">
      <dgm:prSet presAssocID="{E04D5A17-84AD-4131-A59F-76B900AEDE89}" presName="parentText" presStyleLbl="alignNode1" presStyleIdx="1" presStyleCnt="3">
        <dgm:presLayoutVars>
          <dgm:chMax val="1"/>
          <dgm:bulletEnabled val="1"/>
        </dgm:presLayoutVars>
      </dgm:prSet>
      <dgm:spPr/>
    </dgm:pt>
    <dgm:pt modelId="{19F3FB54-2D26-4C17-B4FE-DEE59E73CD61}" type="pres">
      <dgm:prSet presAssocID="{E04D5A17-84AD-4131-A59F-76B900AEDE89}" presName="descendantText" presStyleLbl="alignAcc1" presStyleIdx="1" presStyleCnt="3">
        <dgm:presLayoutVars>
          <dgm:bulletEnabled val="1"/>
        </dgm:presLayoutVars>
      </dgm:prSet>
      <dgm:spPr/>
    </dgm:pt>
    <dgm:pt modelId="{CDC5747D-3F26-43B3-9ADD-6F7E06FBAC64}" type="pres">
      <dgm:prSet presAssocID="{D9E41200-F71E-474E-8A29-78C3C66832C9}" presName="sp" presStyleCnt="0"/>
      <dgm:spPr/>
    </dgm:pt>
    <dgm:pt modelId="{D92C7A8E-8952-4FB6-9501-AECB7A699A11}" type="pres">
      <dgm:prSet presAssocID="{75231CBD-838D-4B57-90D7-369E4FE52C59}" presName="composite" presStyleCnt="0"/>
      <dgm:spPr/>
    </dgm:pt>
    <dgm:pt modelId="{1EFB4DE9-3918-439B-A589-D19AC0F59482}" type="pres">
      <dgm:prSet presAssocID="{75231CBD-838D-4B57-90D7-369E4FE52C59}" presName="parentText" presStyleLbl="alignNode1" presStyleIdx="2" presStyleCnt="3">
        <dgm:presLayoutVars>
          <dgm:chMax val="1"/>
          <dgm:bulletEnabled val="1"/>
        </dgm:presLayoutVars>
      </dgm:prSet>
      <dgm:spPr/>
    </dgm:pt>
    <dgm:pt modelId="{8367DDA0-8D04-4FD9-806E-5A8E19202B2A}" type="pres">
      <dgm:prSet presAssocID="{75231CBD-838D-4B57-90D7-369E4FE52C59}" presName="descendantText" presStyleLbl="alignAcc1" presStyleIdx="2" presStyleCnt="3" custLinFactNeighborY="0">
        <dgm:presLayoutVars>
          <dgm:bulletEnabled val="1"/>
        </dgm:presLayoutVars>
      </dgm:prSet>
      <dgm:spPr/>
    </dgm:pt>
  </dgm:ptLst>
  <dgm:cxnLst>
    <dgm:cxn modelId="{EE2C710C-EF09-4C05-8161-FD9B684B34BB}" type="presOf" srcId="{E04D5A17-84AD-4131-A59F-76B900AEDE89}" destId="{2E8B7F06-1E67-488E-9919-D09145F50075}" srcOrd="0" destOrd="0" presId="urn:microsoft.com/office/officeart/2005/8/layout/chevron2"/>
    <dgm:cxn modelId="{4F3A3334-92A0-4BE9-9388-E069DA8707AB}" type="presOf" srcId="{3ECCD6AD-D114-4D6D-97A8-58482B008803}" destId="{8367DDA0-8D04-4FD9-806E-5A8E19202B2A}" srcOrd="0" destOrd="0" presId="urn:microsoft.com/office/officeart/2005/8/layout/chevron2"/>
    <dgm:cxn modelId="{F205F037-6078-485C-9685-54677F393DC2}" srcId="{E04D5A17-84AD-4131-A59F-76B900AEDE89}" destId="{F079AB10-D592-41B0-9380-32364FEA9AC8}" srcOrd="0" destOrd="0" parTransId="{A1813B71-F5C3-4087-9E66-A8B858D1DF07}" sibTransId="{4DE8845B-0257-4804-AE38-A2D7B8C34D6C}"/>
    <dgm:cxn modelId="{4B36D46F-D926-4FE0-876F-EF1988CD79AC}" srcId="{AF272CB7-30A1-4E9E-B807-45D1D828DDF0}" destId="{75231CBD-838D-4B57-90D7-369E4FE52C59}" srcOrd="2" destOrd="0" parTransId="{C373CD53-7230-4D88-8311-32A2CBA64065}" sibTransId="{754C4400-776E-4C00-ABCC-1630B849E45D}"/>
    <dgm:cxn modelId="{4F8C8552-7BE6-48F0-A362-E8C7F0397079}" type="presOf" srcId="{75231CBD-838D-4B57-90D7-369E4FE52C59}" destId="{1EFB4DE9-3918-439B-A589-D19AC0F59482}" srcOrd="0" destOrd="0" presId="urn:microsoft.com/office/officeart/2005/8/layout/chevron2"/>
    <dgm:cxn modelId="{BA65778C-EFCF-4873-B14C-496FF50B243A}" type="presOf" srcId="{7E9ED765-4A97-4486-A94C-D99A4F6873EE}" destId="{19F3FB54-2D26-4C17-B4FE-DEE59E73CD61}" srcOrd="0" destOrd="1" presId="urn:microsoft.com/office/officeart/2005/8/layout/chevron2"/>
    <dgm:cxn modelId="{888A219A-AD31-4CCC-B45A-291F920B0FD0}" srcId="{AF272CB7-30A1-4E9E-B807-45D1D828DDF0}" destId="{46CC6EB7-D854-472E-BFFD-4815725BDCCA}" srcOrd="0" destOrd="0" parTransId="{97EC1CAE-0297-4DA2-9CE4-48E7A94CB79D}" sibTransId="{92F08905-7A64-4DB5-83B6-305FECEFF44F}"/>
    <dgm:cxn modelId="{AAC71F9E-4E3E-48C6-856E-4409148CF7EA}" srcId="{E04D5A17-84AD-4131-A59F-76B900AEDE89}" destId="{7E9ED765-4A97-4486-A94C-D99A4F6873EE}" srcOrd="1" destOrd="0" parTransId="{D85EEEDA-1641-4719-BB9D-FAE5B0D64B7D}" sibTransId="{F3622D7B-FAE6-428A-A97E-1CC361CB88DA}"/>
    <dgm:cxn modelId="{7D8A05A5-944E-4FA2-8416-531AB148E757}" type="presOf" srcId="{DFA63A6B-7BD7-47CB-B273-F47A5AD08904}" destId="{F1E05432-61DA-4FE6-AAFD-21941BA0D450}" srcOrd="0" destOrd="0" presId="urn:microsoft.com/office/officeart/2005/8/layout/chevron2"/>
    <dgm:cxn modelId="{4E4ADFB0-71AE-476B-B706-3F468CD774FF}" srcId="{75231CBD-838D-4B57-90D7-369E4FE52C59}" destId="{3ECCD6AD-D114-4D6D-97A8-58482B008803}" srcOrd="0" destOrd="0" parTransId="{FB3B5018-2369-47B8-99E4-69A17E3F32D8}" sibTransId="{8DBBB976-193F-4879-A211-05158868B78C}"/>
    <dgm:cxn modelId="{B2AA01B3-0EF8-4A1D-9A21-440A52F8832B}" srcId="{AF272CB7-30A1-4E9E-B807-45D1D828DDF0}" destId="{E04D5A17-84AD-4131-A59F-76B900AEDE89}" srcOrd="1" destOrd="0" parTransId="{28E83F79-425B-4442-9397-C4EEED2966EB}" sibTransId="{D9E41200-F71E-474E-8A29-78C3C66832C9}"/>
    <dgm:cxn modelId="{B33413BE-699E-4217-913E-1047B7D67039}" type="presOf" srcId="{46CC6EB7-D854-472E-BFFD-4815725BDCCA}" destId="{91ED77D4-3DAA-4EE5-9AF3-CFCA95005A01}" srcOrd="0" destOrd="0" presId="urn:microsoft.com/office/officeart/2005/8/layout/chevron2"/>
    <dgm:cxn modelId="{45BB0AD5-E84D-4855-816A-BDFE6970282B}" type="presOf" srcId="{F079AB10-D592-41B0-9380-32364FEA9AC8}" destId="{19F3FB54-2D26-4C17-B4FE-DEE59E73CD61}" srcOrd="0" destOrd="0" presId="urn:microsoft.com/office/officeart/2005/8/layout/chevron2"/>
    <dgm:cxn modelId="{8F360ED5-640E-4B54-BFBC-511DB5E7B3F9}" srcId="{46CC6EB7-D854-472E-BFFD-4815725BDCCA}" destId="{DFA63A6B-7BD7-47CB-B273-F47A5AD08904}" srcOrd="0" destOrd="0" parTransId="{3A37076D-4244-4DBF-86E5-19FB8E7B16A4}" sibTransId="{A7C80B43-61A8-40FB-AA17-8DE9C55EC162}"/>
    <dgm:cxn modelId="{AC7642EE-1B10-4116-ADC0-94D5FDD24CFE}" type="presOf" srcId="{AF272CB7-30A1-4E9E-B807-45D1D828DDF0}" destId="{8C0E17B6-DF4B-4255-A819-BE23CBB81801}" srcOrd="0" destOrd="0" presId="urn:microsoft.com/office/officeart/2005/8/layout/chevron2"/>
    <dgm:cxn modelId="{E7C59D5F-AE63-45B2-88ED-43C6AF975570}" type="presParOf" srcId="{8C0E17B6-DF4B-4255-A819-BE23CBB81801}" destId="{F9FBA5A3-6E6A-4C68-85A4-AE47C71A64A0}" srcOrd="0" destOrd="0" presId="urn:microsoft.com/office/officeart/2005/8/layout/chevron2"/>
    <dgm:cxn modelId="{E71F99C8-43A6-49AB-8243-E0DF5F67885C}" type="presParOf" srcId="{F9FBA5A3-6E6A-4C68-85A4-AE47C71A64A0}" destId="{91ED77D4-3DAA-4EE5-9AF3-CFCA95005A01}" srcOrd="0" destOrd="0" presId="urn:microsoft.com/office/officeart/2005/8/layout/chevron2"/>
    <dgm:cxn modelId="{8994DBFF-844A-4781-AA0A-BD11FB611DAC}" type="presParOf" srcId="{F9FBA5A3-6E6A-4C68-85A4-AE47C71A64A0}" destId="{F1E05432-61DA-4FE6-AAFD-21941BA0D450}" srcOrd="1" destOrd="0" presId="urn:microsoft.com/office/officeart/2005/8/layout/chevron2"/>
    <dgm:cxn modelId="{8184019C-D42D-483C-A4AD-E66297090BDF}" type="presParOf" srcId="{8C0E17B6-DF4B-4255-A819-BE23CBB81801}" destId="{CDAB1DC5-6EB6-4DCA-93DA-7AE05E449271}" srcOrd="1" destOrd="0" presId="urn:microsoft.com/office/officeart/2005/8/layout/chevron2"/>
    <dgm:cxn modelId="{5167DA07-F0D4-4831-B98C-9636A7BA6794}" type="presParOf" srcId="{8C0E17B6-DF4B-4255-A819-BE23CBB81801}" destId="{D4423506-4443-4207-99F0-5CDEB3DE8160}" srcOrd="2" destOrd="0" presId="urn:microsoft.com/office/officeart/2005/8/layout/chevron2"/>
    <dgm:cxn modelId="{7F073649-88BB-4929-82BE-4E3BA9E4EA11}" type="presParOf" srcId="{D4423506-4443-4207-99F0-5CDEB3DE8160}" destId="{2E8B7F06-1E67-488E-9919-D09145F50075}" srcOrd="0" destOrd="0" presId="urn:microsoft.com/office/officeart/2005/8/layout/chevron2"/>
    <dgm:cxn modelId="{7F98EC1B-1042-40F6-8592-46F00CDE84DA}" type="presParOf" srcId="{D4423506-4443-4207-99F0-5CDEB3DE8160}" destId="{19F3FB54-2D26-4C17-B4FE-DEE59E73CD61}" srcOrd="1" destOrd="0" presId="urn:microsoft.com/office/officeart/2005/8/layout/chevron2"/>
    <dgm:cxn modelId="{283B0015-B595-437D-9AEF-27FCAAA05724}" type="presParOf" srcId="{8C0E17B6-DF4B-4255-A819-BE23CBB81801}" destId="{CDC5747D-3F26-43B3-9ADD-6F7E06FBAC64}" srcOrd="3" destOrd="0" presId="urn:microsoft.com/office/officeart/2005/8/layout/chevron2"/>
    <dgm:cxn modelId="{8CD0C10D-DC65-4D36-91AF-DFD8EF0C5F87}" type="presParOf" srcId="{8C0E17B6-DF4B-4255-A819-BE23CBB81801}" destId="{D92C7A8E-8952-4FB6-9501-AECB7A699A11}" srcOrd="4" destOrd="0" presId="urn:microsoft.com/office/officeart/2005/8/layout/chevron2"/>
    <dgm:cxn modelId="{E1BB37DF-3C47-493D-99C7-C4BB88B3855D}" type="presParOf" srcId="{D92C7A8E-8952-4FB6-9501-AECB7A699A11}" destId="{1EFB4DE9-3918-439B-A589-D19AC0F59482}" srcOrd="0" destOrd="0" presId="urn:microsoft.com/office/officeart/2005/8/layout/chevron2"/>
    <dgm:cxn modelId="{8352EA5E-1F22-408A-935C-649CCF5B8BFE}" type="presParOf" srcId="{D92C7A8E-8952-4FB6-9501-AECB7A699A11}" destId="{8367DDA0-8D04-4FD9-806E-5A8E19202B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A838FD-705F-4F17-B819-2544A45A3D66}" type="doc">
      <dgm:prSet loTypeId="urn:microsoft.com/office/officeart/2008/layout/PictureAccentList" loCatId="list" qsTypeId="urn:microsoft.com/office/officeart/2005/8/quickstyle/simple1" qsCatId="simple" csTypeId="urn:microsoft.com/office/officeart/2005/8/colors/accent6_4" csCatId="accent6" phldr="1"/>
      <dgm:spPr/>
      <dgm:t>
        <a:bodyPr/>
        <a:lstStyle/>
        <a:p>
          <a:endParaRPr lang="en-US"/>
        </a:p>
      </dgm:t>
    </dgm:pt>
    <dgm:pt modelId="{E561CD39-952B-40A9-B07A-5593E1BB7C01}">
      <dgm:prSet phldrT="[Text]"/>
      <dgm:spPr/>
      <dgm:t>
        <a:bodyPr/>
        <a:lstStyle/>
        <a:p>
          <a:r>
            <a:rPr lang="en-US" dirty="0"/>
            <a:t>Conversational</a:t>
          </a:r>
        </a:p>
      </dgm:t>
    </dgm:pt>
    <dgm:pt modelId="{21149A12-A266-4C83-AB21-BE3A75415350}" type="parTrans" cxnId="{F8070902-4C75-45FE-81E0-FBA40C6418D3}">
      <dgm:prSet/>
      <dgm:spPr/>
      <dgm:t>
        <a:bodyPr/>
        <a:lstStyle/>
        <a:p>
          <a:endParaRPr lang="en-US"/>
        </a:p>
      </dgm:t>
    </dgm:pt>
    <dgm:pt modelId="{815CA030-5AD5-432C-B23D-CC0B90F01421}" type="sibTrans" cxnId="{F8070902-4C75-45FE-81E0-FBA40C6418D3}">
      <dgm:prSet/>
      <dgm:spPr/>
      <dgm:t>
        <a:bodyPr/>
        <a:lstStyle/>
        <a:p>
          <a:endParaRPr lang="en-US"/>
        </a:p>
      </dgm:t>
    </dgm:pt>
    <dgm:pt modelId="{A9F67587-2EB9-460B-B782-C057A834AB40}">
      <dgm:prSet phldrT="[Text]"/>
      <dgm:spPr/>
      <dgm:t>
        <a:bodyPr/>
        <a:lstStyle/>
        <a:p>
          <a:r>
            <a:rPr lang="en-US" dirty="0"/>
            <a:t>Purposeful</a:t>
          </a:r>
        </a:p>
      </dgm:t>
    </dgm:pt>
    <dgm:pt modelId="{36C8BCE5-91B9-4221-A026-BEC2BDB25685}" type="parTrans" cxnId="{8AA1E69C-8111-425F-A82D-D7B3BEDA525B}">
      <dgm:prSet/>
      <dgm:spPr/>
      <dgm:t>
        <a:bodyPr/>
        <a:lstStyle/>
        <a:p>
          <a:endParaRPr lang="en-US"/>
        </a:p>
      </dgm:t>
    </dgm:pt>
    <dgm:pt modelId="{CCF77F87-5D04-4882-86A9-85AE7F05D5D8}" type="sibTrans" cxnId="{8AA1E69C-8111-425F-A82D-D7B3BEDA525B}">
      <dgm:prSet/>
      <dgm:spPr/>
      <dgm:t>
        <a:bodyPr/>
        <a:lstStyle/>
        <a:p>
          <a:endParaRPr lang="en-US"/>
        </a:p>
      </dgm:t>
    </dgm:pt>
    <dgm:pt modelId="{47B9C655-F3E5-40A2-BBF4-529B06F953C2}">
      <dgm:prSet phldrT="[Text]"/>
      <dgm:spPr>
        <a:solidFill>
          <a:schemeClr val="accent6">
            <a:lumMod val="75000"/>
          </a:schemeClr>
        </a:solidFill>
      </dgm:spPr>
      <dgm:t>
        <a:bodyPr/>
        <a:lstStyle/>
        <a:p>
          <a:r>
            <a:rPr lang="en-US" dirty="0"/>
            <a:t>Listening, Questioning, Notetaking</a:t>
          </a:r>
        </a:p>
      </dgm:t>
    </dgm:pt>
    <dgm:pt modelId="{B3F35FF4-57CA-436E-8A68-7EC48BF3FA04}" type="parTrans" cxnId="{A1E205BA-E2AB-4FC2-A80A-F596F56FF855}">
      <dgm:prSet/>
      <dgm:spPr/>
      <dgm:t>
        <a:bodyPr/>
        <a:lstStyle/>
        <a:p>
          <a:endParaRPr lang="en-US"/>
        </a:p>
      </dgm:t>
    </dgm:pt>
    <dgm:pt modelId="{2EDD683D-35CB-4B67-90F7-41AA45EC2BAA}" type="sibTrans" cxnId="{A1E205BA-E2AB-4FC2-A80A-F596F56FF855}">
      <dgm:prSet/>
      <dgm:spPr/>
      <dgm:t>
        <a:bodyPr/>
        <a:lstStyle/>
        <a:p>
          <a:endParaRPr lang="en-US"/>
        </a:p>
      </dgm:t>
    </dgm:pt>
    <dgm:pt modelId="{72BFCC33-48A8-4FE2-9FD2-3749463666A9}" type="pres">
      <dgm:prSet presAssocID="{57A838FD-705F-4F17-B819-2544A45A3D66}" presName="layout" presStyleCnt="0">
        <dgm:presLayoutVars>
          <dgm:chMax/>
          <dgm:chPref/>
          <dgm:dir/>
          <dgm:animOne val="branch"/>
          <dgm:animLvl val="lvl"/>
          <dgm:resizeHandles/>
        </dgm:presLayoutVars>
      </dgm:prSet>
      <dgm:spPr/>
    </dgm:pt>
    <dgm:pt modelId="{16564152-0880-4BE1-9333-876B0F686DD3}" type="pres">
      <dgm:prSet presAssocID="{E561CD39-952B-40A9-B07A-5593E1BB7C01}" presName="root" presStyleCnt="0">
        <dgm:presLayoutVars>
          <dgm:chMax/>
          <dgm:chPref val="4"/>
        </dgm:presLayoutVars>
      </dgm:prSet>
      <dgm:spPr/>
    </dgm:pt>
    <dgm:pt modelId="{5DB49DF7-ACE2-4E74-AF31-D4195BCAE4D5}" type="pres">
      <dgm:prSet presAssocID="{E561CD39-952B-40A9-B07A-5593E1BB7C01}" presName="rootComposite" presStyleCnt="0">
        <dgm:presLayoutVars/>
      </dgm:prSet>
      <dgm:spPr/>
    </dgm:pt>
    <dgm:pt modelId="{C4374D9C-8593-4013-9E05-08491FDF4D36}" type="pres">
      <dgm:prSet presAssocID="{E561CD39-952B-40A9-B07A-5593E1BB7C01}" presName="rootText" presStyleLbl="node0" presStyleIdx="0" presStyleCnt="1">
        <dgm:presLayoutVars>
          <dgm:chMax/>
          <dgm:chPref val="4"/>
        </dgm:presLayoutVars>
      </dgm:prSet>
      <dgm:spPr/>
    </dgm:pt>
    <dgm:pt modelId="{D0329D10-11BE-49B2-93A2-AAF1ACF2F1A8}" type="pres">
      <dgm:prSet presAssocID="{E561CD39-952B-40A9-B07A-5593E1BB7C01}" presName="childShape" presStyleCnt="0">
        <dgm:presLayoutVars>
          <dgm:chMax val="0"/>
          <dgm:chPref val="0"/>
        </dgm:presLayoutVars>
      </dgm:prSet>
      <dgm:spPr/>
    </dgm:pt>
    <dgm:pt modelId="{5E8EFBC8-9C3E-45ED-82A6-572ECD18FEB5}" type="pres">
      <dgm:prSet presAssocID="{A9F67587-2EB9-460B-B782-C057A834AB40}" presName="childComposite" presStyleCnt="0">
        <dgm:presLayoutVars>
          <dgm:chMax val="0"/>
          <dgm:chPref val="0"/>
        </dgm:presLayoutVars>
      </dgm:prSet>
      <dgm:spPr/>
    </dgm:pt>
    <dgm:pt modelId="{93A3D604-189A-41B7-B7F9-088F527A0163}" type="pres">
      <dgm:prSet presAssocID="{A9F67587-2EB9-460B-B782-C057A834AB40}" presName="Image"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 lightbulb"/>
        </a:ext>
      </dgm:extLst>
    </dgm:pt>
    <dgm:pt modelId="{8F3686CF-527B-466E-9DD2-415292B4FE1C}" type="pres">
      <dgm:prSet presAssocID="{A9F67587-2EB9-460B-B782-C057A834AB40}" presName="childText" presStyleLbl="lnNode1" presStyleIdx="0" presStyleCnt="2">
        <dgm:presLayoutVars>
          <dgm:chMax val="0"/>
          <dgm:chPref val="0"/>
          <dgm:bulletEnabled val="1"/>
        </dgm:presLayoutVars>
      </dgm:prSet>
      <dgm:spPr/>
    </dgm:pt>
    <dgm:pt modelId="{65EAD6DC-8301-486E-8D58-F425FA46A1AE}" type="pres">
      <dgm:prSet presAssocID="{47B9C655-F3E5-40A2-BBF4-529B06F953C2}" presName="childComposite" presStyleCnt="0">
        <dgm:presLayoutVars>
          <dgm:chMax val="0"/>
          <dgm:chPref val="0"/>
        </dgm:presLayoutVars>
      </dgm:prSet>
      <dgm:spPr/>
    </dgm:pt>
    <dgm:pt modelId="{A906ADD8-6299-4F0B-9B62-6287AAD8427A}" type="pres">
      <dgm:prSet presAssocID="{47B9C655-F3E5-40A2-BBF4-529B06F953C2}" presName="Image" presStyleLbl="node1" presStyleIdx="1" presStyleCnt="2"/>
      <dgm:spPr>
        <a:blipFill rotWithShape="1">
          <a:blip xmlns:r="http://schemas.openxmlformats.org/officeDocument/2006/relationships" r:embed="rId3"/>
          <a:srcRect/>
          <a:stretch>
            <a:fillRect/>
          </a:stretch>
        </a:blipFill>
      </dgm:spPr>
    </dgm:pt>
    <dgm:pt modelId="{A6054439-B72F-4696-A991-58F0311D8E7A}" type="pres">
      <dgm:prSet presAssocID="{47B9C655-F3E5-40A2-BBF4-529B06F953C2}" presName="childText" presStyleLbl="lnNode1" presStyleIdx="1" presStyleCnt="2">
        <dgm:presLayoutVars>
          <dgm:chMax val="0"/>
          <dgm:chPref val="0"/>
          <dgm:bulletEnabled val="1"/>
        </dgm:presLayoutVars>
      </dgm:prSet>
      <dgm:spPr/>
    </dgm:pt>
  </dgm:ptLst>
  <dgm:cxnLst>
    <dgm:cxn modelId="{F8070902-4C75-45FE-81E0-FBA40C6418D3}" srcId="{57A838FD-705F-4F17-B819-2544A45A3D66}" destId="{E561CD39-952B-40A9-B07A-5593E1BB7C01}" srcOrd="0" destOrd="0" parTransId="{21149A12-A266-4C83-AB21-BE3A75415350}" sibTransId="{815CA030-5AD5-432C-B23D-CC0B90F01421}"/>
    <dgm:cxn modelId="{35073C0B-0291-499A-882D-2362C2CB7E24}" type="presOf" srcId="{E561CD39-952B-40A9-B07A-5593E1BB7C01}" destId="{C4374D9C-8593-4013-9E05-08491FDF4D36}" srcOrd="0" destOrd="0" presId="urn:microsoft.com/office/officeart/2008/layout/PictureAccentList"/>
    <dgm:cxn modelId="{6B566E0E-04DE-4D76-906C-4365D020A74D}" type="presOf" srcId="{47B9C655-F3E5-40A2-BBF4-529B06F953C2}" destId="{A6054439-B72F-4696-A991-58F0311D8E7A}" srcOrd="0" destOrd="0" presId="urn:microsoft.com/office/officeart/2008/layout/PictureAccentList"/>
    <dgm:cxn modelId="{B15D9F57-8FC6-4CBE-BD39-0AED41A4DB1E}" type="presOf" srcId="{57A838FD-705F-4F17-B819-2544A45A3D66}" destId="{72BFCC33-48A8-4FE2-9FD2-3749463666A9}" srcOrd="0" destOrd="0" presId="urn:microsoft.com/office/officeart/2008/layout/PictureAccentList"/>
    <dgm:cxn modelId="{8AA1E69C-8111-425F-A82D-D7B3BEDA525B}" srcId="{E561CD39-952B-40A9-B07A-5593E1BB7C01}" destId="{A9F67587-2EB9-460B-B782-C057A834AB40}" srcOrd="0" destOrd="0" parTransId="{36C8BCE5-91B9-4221-A026-BEC2BDB25685}" sibTransId="{CCF77F87-5D04-4882-86A9-85AE7F05D5D8}"/>
    <dgm:cxn modelId="{A1E205BA-E2AB-4FC2-A80A-F596F56FF855}" srcId="{E561CD39-952B-40A9-B07A-5593E1BB7C01}" destId="{47B9C655-F3E5-40A2-BBF4-529B06F953C2}" srcOrd="1" destOrd="0" parTransId="{B3F35FF4-57CA-436E-8A68-7EC48BF3FA04}" sibTransId="{2EDD683D-35CB-4B67-90F7-41AA45EC2BAA}"/>
    <dgm:cxn modelId="{7796A6C4-F6B7-4452-AE4B-27BBE005D903}" type="presOf" srcId="{A9F67587-2EB9-460B-B782-C057A834AB40}" destId="{8F3686CF-527B-466E-9DD2-415292B4FE1C}" srcOrd="0" destOrd="0" presId="urn:microsoft.com/office/officeart/2008/layout/PictureAccentList"/>
    <dgm:cxn modelId="{2B49ADDB-F798-40B5-9965-C38D23930EC9}" type="presParOf" srcId="{72BFCC33-48A8-4FE2-9FD2-3749463666A9}" destId="{16564152-0880-4BE1-9333-876B0F686DD3}" srcOrd="0" destOrd="0" presId="urn:microsoft.com/office/officeart/2008/layout/PictureAccentList"/>
    <dgm:cxn modelId="{160830BB-E48F-4365-8FBD-31974AEBD954}" type="presParOf" srcId="{16564152-0880-4BE1-9333-876B0F686DD3}" destId="{5DB49DF7-ACE2-4E74-AF31-D4195BCAE4D5}" srcOrd="0" destOrd="0" presId="urn:microsoft.com/office/officeart/2008/layout/PictureAccentList"/>
    <dgm:cxn modelId="{35A87510-F112-4A0C-8B41-BF98C2F22945}" type="presParOf" srcId="{5DB49DF7-ACE2-4E74-AF31-D4195BCAE4D5}" destId="{C4374D9C-8593-4013-9E05-08491FDF4D36}" srcOrd="0" destOrd="0" presId="urn:microsoft.com/office/officeart/2008/layout/PictureAccentList"/>
    <dgm:cxn modelId="{548BEB61-194B-4334-ABEF-6343CFA36AE7}" type="presParOf" srcId="{16564152-0880-4BE1-9333-876B0F686DD3}" destId="{D0329D10-11BE-49B2-93A2-AAF1ACF2F1A8}" srcOrd="1" destOrd="0" presId="urn:microsoft.com/office/officeart/2008/layout/PictureAccentList"/>
    <dgm:cxn modelId="{EB460CDB-5EC7-4001-AE5F-1775A26C6AA8}" type="presParOf" srcId="{D0329D10-11BE-49B2-93A2-AAF1ACF2F1A8}" destId="{5E8EFBC8-9C3E-45ED-82A6-572ECD18FEB5}" srcOrd="0" destOrd="0" presId="urn:microsoft.com/office/officeart/2008/layout/PictureAccentList"/>
    <dgm:cxn modelId="{6BA6C5FE-8ED1-4D0B-81C2-26302309394D}" type="presParOf" srcId="{5E8EFBC8-9C3E-45ED-82A6-572ECD18FEB5}" destId="{93A3D604-189A-41B7-B7F9-088F527A0163}" srcOrd="0" destOrd="0" presId="urn:microsoft.com/office/officeart/2008/layout/PictureAccentList"/>
    <dgm:cxn modelId="{7C98C408-4EEE-4117-8640-DC999D490CB9}" type="presParOf" srcId="{5E8EFBC8-9C3E-45ED-82A6-572ECD18FEB5}" destId="{8F3686CF-527B-466E-9DD2-415292B4FE1C}" srcOrd="1" destOrd="0" presId="urn:microsoft.com/office/officeart/2008/layout/PictureAccentList"/>
    <dgm:cxn modelId="{9D957F7F-F0BF-42AF-A07B-4EF196A2F2DB}" type="presParOf" srcId="{D0329D10-11BE-49B2-93A2-AAF1ACF2F1A8}" destId="{65EAD6DC-8301-486E-8D58-F425FA46A1AE}" srcOrd="1" destOrd="0" presId="urn:microsoft.com/office/officeart/2008/layout/PictureAccentList"/>
    <dgm:cxn modelId="{03CF2246-5639-4E38-884E-A0F888DEFAE6}" type="presParOf" srcId="{65EAD6DC-8301-486E-8D58-F425FA46A1AE}" destId="{A906ADD8-6299-4F0B-9B62-6287AAD8427A}" srcOrd="0" destOrd="0" presId="urn:microsoft.com/office/officeart/2008/layout/PictureAccentList"/>
    <dgm:cxn modelId="{BCA1181D-1957-40AF-8A61-830BE6814CEF}" type="presParOf" srcId="{65EAD6DC-8301-486E-8D58-F425FA46A1AE}" destId="{A6054439-B72F-4696-A991-58F0311D8E7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0B7C70-1706-4133-8B39-645396240A6F}" type="doc">
      <dgm:prSet loTypeId="urn:microsoft.com/office/officeart/2005/8/layout/bProcess3" loCatId="process" qsTypeId="urn:microsoft.com/office/officeart/2005/8/quickstyle/simple2" qsCatId="simple" csTypeId="urn:microsoft.com/office/officeart/2005/8/colors/accent6_1" csCatId="accent6" phldr="1"/>
      <dgm:spPr/>
      <dgm:t>
        <a:bodyPr/>
        <a:lstStyle/>
        <a:p>
          <a:endParaRPr lang="en-US"/>
        </a:p>
      </dgm:t>
    </dgm:pt>
    <dgm:pt modelId="{2B9F0E95-E2FF-4C7A-8623-DA49EB21DC49}">
      <dgm:prSet phldrT="[Text]"/>
      <dgm:spPr/>
      <dgm:t>
        <a:bodyPr/>
        <a:lstStyle/>
        <a:p>
          <a:r>
            <a:rPr lang="en-US" dirty="0"/>
            <a:t>Be yourself</a:t>
          </a:r>
        </a:p>
      </dgm:t>
    </dgm:pt>
    <dgm:pt modelId="{AF2AB2F5-289D-4887-9736-896C7AB6F7A4}" type="parTrans" cxnId="{99C3DCB1-3169-47A1-91B0-7AF5BB45D581}">
      <dgm:prSet/>
      <dgm:spPr/>
      <dgm:t>
        <a:bodyPr/>
        <a:lstStyle/>
        <a:p>
          <a:endParaRPr lang="en-US"/>
        </a:p>
      </dgm:t>
    </dgm:pt>
    <dgm:pt modelId="{552D3300-F751-4DDC-B038-023C670F1D29}" type="sibTrans" cxnId="{99C3DCB1-3169-47A1-91B0-7AF5BB45D581}">
      <dgm:prSet/>
      <dgm:spPr>
        <a:ln>
          <a:tailEnd type="triangle" w="lg" len="lg"/>
        </a:ln>
      </dgm:spPr>
      <dgm:t>
        <a:bodyPr/>
        <a:lstStyle/>
        <a:p>
          <a:endParaRPr lang="en-US" b="1" dirty="0"/>
        </a:p>
      </dgm:t>
    </dgm:pt>
    <dgm:pt modelId="{1844B307-4C1F-4470-B83F-3C5D9DC45F3F}">
      <dgm:prSet phldrT="[Text]"/>
      <dgm:spPr/>
      <dgm:t>
        <a:bodyPr/>
        <a:lstStyle/>
        <a:p>
          <a:r>
            <a:rPr lang="en-US" dirty="0"/>
            <a:t>Maintain objectivity</a:t>
          </a:r>
        </a:p>
      </dgm:t>
    </dgm:pt>
    <dgm:pt modelId="{FEE22C98-32B2-4D5C-877F-35A6F8AFA9D3}" type="parTrans" cxnId="{8AFF51D7-0F8B-4E98-8D4E-E84631AE0CE4}">
      <dgm:prSet/>
      <dgm:spPr/>
      <dgm:t>
        <a:bodyPr/>
        <a:lstStyle/>
        <a:p>
          <a:endParaRPr lang="en-US"/>
        </a:p>
      </dgm:t>
    </dgm:pt>
    <dgm:pt modelId="{1AC09968-84E4-4FDD-BBC7-6B975CD181B4}" type="sibTrans" cxnId="{8AFF51D7-0F8B-4E98-8D4E-E84631AE0CE4}">
      <dgm:prSet/>
      <dgm:spPr>
        <a:ln>
          <a:tailEnd type="triangle" w="lg" len="lg"/>
        </a:ln>
      </dgm:spPr>
      <dgm:t>
        <a:bodyPr/>
        <a:lstStyle/>
        <a:p>
          <a:endParaRPr lang="en-US" dirty="0"/>
        </a:p>
      </dgm:t>
    </dgm:pt>
    <dgm:pt modelId="{5E40C9E1-4FD6-4BE3-AEC2-B033C0307741}">
      <dgm:prSet phldrT="[Text]"/>
      <dgm:spPr/>
      <dgm:t>
        <a:bodyPr/>
        <a:lstStyle/>
        <a:p>
          <a:r>
            <a:rPr lang="en-US" dirty="0"/>
            <a:t>Establish rapport</a:t>
          </a:r>
        </a:p>
      </dgm:t>
    </dgm:pt>
    <dgm:pt modelId="{E6152F28-DD46-4EFD-BCE7-AF39BA3D4E3F}" type="parTrans" cxnId="{31C6901B-6706-470F-B2BF-1A3A7611A496}">
      <dgm:prSet/>
      <dgm:spPr/>
      <dgm:t>
        <a:bodyPr/>
        <a:lstStyle/>
        <a:p>
          <a:endParaRPr lang="en-US"/>
        </a:p>
      </dgm:t>
    </dgm:pt>
    <dgm:pt modelId="{C3FCAC06-4C8D-4E1B-B40A-A278AD162287}" type="sibTrans" cxnId="{31C6901B-6706-470F-B2BF-1A3A7611A496}">
      <dgm:prSet/>
      <dgm:spPr>
        <a:ln>
          <a:tailEnd type="triangle" w="lg" len="lg"/>
        </a:ln>
      </dgm:spPr>
      <dgm:t>
        <a:bodyPr/>
        <a:lstStyle/>
        <a:p>
          <a:endParaRPr lang="en-US" dirty="0"/>
        </a:p>
      </dgm:t>
    </dgm:pt>
    <dgm:pt modelId="{F9012E4E-9FB6-4837-BDD1-D3CB881373E6}">
      <dgm:prSet phldrT="[Text]"/>
      <dgm:spPr/>
      <dgm:t>
        <a:bodyPr/>
        <a:lstStyle/>
        <a:p>
          <a:r>
            <a:rPr lang="en-US" dirty="0"/>
            <a:t>Explain the purpose</a:t>
          </a:r>
        </a:p>
      </dgm:t>
    </dgm:pt>
    <dgm:pt modelId="{83704F8A-AAA5-4950-A8D6-560300BEBDAA}" type="parTrans" cxnId="{A811CFD0-0F01-45DD-A51A-AF9FC137AAC4}">
      <dgm:prSet/>
      <dgm:spPr/>
      <dgm:t>
        <a:bodyPr/>
        <a:lstStyle/>
        <a:p>
          <a:endParaRPr lang="en-US"/>
        </a:p>
      </dgm:t>
    </dgm:pt>
    <dgm:pt modelId="{019CA157-973A-44A6-92D1-5963AC38C5DB}" type="sibTrans" cxnId="{A811CFD0-0F01-45DD-A51A-AF9FC137AAC4}">
      <dgm:prSet/>
      <dgm:spPr>
        <a:ln>
          <a:tailEnd type="triangle" w="lg" len="lg"/>
        </a:ln>
      </dgm:spPr>
      <dgm:t>
        <a:bodyPr/>
        <a:lstStyle/>
        <a:p>
          <a:endParaRPr lang="en-US" dirty="0"/>
        </a:p>
      </dgm:t>
    </dgm:pt>
    <dgm:pt modelId="{A9E1BF5C-F62E-4445-8B47-0A38BDBB7C49}">
      <dgm:prSet phldrT="[Text]"/>
      <dgm:spPr/>
      <dgm:t>
        <a:bodyPr/>
        <a:lstStyle/>
        <a:p>
          <a:r>
            <a:rPr lang="en-US" dirty="0"/>
            <a:t>Use open-ended questions</a:t>
          </a:r>
        </a:p>
      </dgm:t>
    </dgm:pt>
    <dgm:pt modelId="{13B69079-0BD8-491B-81D9-F3C234E1EB7D}" type="parTrans" cxnId="{9423EA5B-2358-46DA-98C4-45169535B3EC}">
      <dgm:prSet/>
      <dgm:spPr/>
      <dgm:t>
        <a:bodyPr/>
        <a:lstStyle/>
        <a:p>
          <a:endParaRPr lang="en-US"/>
        </a:p>
      </dgm:t>
    </dgm:pt>
    <dgm:pt modelId="{827BA10C-A140-40DD-861E-74A7F5990DF9}" type="sibTrans" cxnId="{9423EA5B-2358-46DA-98C4-45169535B3EC}">
      <dgm:prSet/>
      <dgm:spPr>
        <a:ln>
          <a:tailEnd type="triangle" w="lg" len="lg"/>
        </a:ln>
      </dgm:spPr>
      <dgm:t>
        <a:bodyPr/>
        <a:lstStyle/>
        <a:p>
          <a:endParaRPr lang="en-US" dirty="0"/>
        </a:p>
      </dgm:t>
    </dgm:pt>
    <dgm:pt modelId="{72A87BC1-35BC-4CF9-826A-155202D852EB}">
      <dgm:prSet/>
      <dgm:spPr/>
      <dgm:t>
        <a:bodyPr/>
        <a:lstStyle/>
        <a:p>
          <a:r>
            <a:rPr lang="en-US" dirty="0"/>
            <a:t>Use closed-ended questions</a:t>
          </a:r>
        </a:p>
      </dgm:t>
    </dgm:pt>
    <dgm:pt modelId="{64C5CDF4-8F5E-4ABC-9144-2B016C789D08}" type="parTrans" cxnId="{1E73E841-498C-4777-AE6D-80287CE12B1A}">
      <dgm:prSet/>
      <dgm:spPr/>
      <dgm:t>
        <a:bodyPr/>
        <a:lstStyle/>
        <a:p>
          <a:endParaRPr lang="en-US"/>
        </a:p>
      </dgm:t>
    </dgm:pt>
    <dgm:pt modelId="{53EC0F16-B78F-4253-90B7-661C07B691DE}" type="sibTrans" cxnId="{1E73E841-498C-4777-AE6D-80287CE12B1A}">
      <dgm:prSet/>
      <dgm:spPr>
        <a:ln>
          <a:tailEnd type="triangle" w="lg" len="lg"/>
        </a:ln>
      </dgm:spPr>
      <dgm:t>
        <a:bodyPr/>
        <a:lstStyle/>
        <a:p>
          <a:endParaRPr lang="en-US" dirty="0"/>
        </a:p>
      </dgm:t>
    </dgm:pt>
    <dgm:pt modelId="{CCD41285-B053-4CDF-8E84-44F13D901B4F}">
      <dgm:prSet/>
      <dgm:spPr/>
      <dgm:t>
        <a:bodyPr/>
        <a:lstStyle/>
        <a:p>
          <a:r>
            <a:rPr lang="en-US" dirty="0"/>
            <a:t>Use language that is easily understood</a:t>
          </a:r>
        </a:p>
      </dgm:t>
    </dgm:pt>
    <dgm:pt modelId="{478B4B28-B96B-4D7F-8ECC-EBCDDD601197}" type="parTrans" cxnId="{BAD0762D-498A-4C21-8AD1-A8B8ECDCE1E7}">
      <dgm:prSet/>
      <dgm:spPr/>
      <dgm:t>
        <a:bodyPr/>
        <a:lstStyle/>
        <a:p>
          <a:endParaRPr lang="en-US"/>
        </a:p>
      </dgm:t>
    </dgm:pt>
    <dgm:pt modelId="{27D8C8CE-ED3D-4843-92BD-33AEFCD89C0B}" type="sibTrans" cxnId="{BAD0762D-498A-4C21-8AD1-A8B8ECDCE1E7}">
      <dgm:prSet/>
      <dgm:spPr>
        <a:ln>
          <a:tailEnd type="triangle" w="lg" len="lg"/>
        </a:ln>
      </dgm:spPr>
      <dgm:t>
        <a:bodyPr/>
        <a:lstStyle/>
        <a:p>
          <a:endParaRPr lang="en-US" dirty="0"/>
        </a:p>
      </dgm:t>
    </dgm:pt>
    <dgm:pt modelId="{B11892F7-50E5-47B7-ACCC-3DC78C13FB1E}">
      <dgm:prSet/>
      <dgm:spPr/>
      <dgm:t>
        <a:bodyPr/>
        <a:lstStyle/>
        <a:p>
          <a:r>
            <a:rPr lang="en-US" dirty="0"/>
            <a:t>Guide the interview</a:t>
          </a:r>
        </a:p>
      </dgm:t>
    </dgm:pt>
    <dgm:pt modelId="{84892965-8BAB-4B3A-84A5-50A7C2C930C1}" type="parTrans" cxnId="{094EB8B3-8735-4312-8E52-A1A765BEB9A6}">
      <dgm:prSet/>
      <dgm:spPr/>
      <dgm:t>
        <a:bodyPr/>
        <a:lstStyle/>
        <a:p>
          <a:endParaRPr lang="en-US"/>
        </a:p>
      </dgm:t>
    </dgm:pt>
    <dgm:pt modelId="{4132AA9D-8512-41A6-9892-C9AA011AF594}" type="sibTrans" cxnId="{094EB8B3-8735-4312-8E52-A1A765BEB9A6}">
      <dgm:prSet/>
      <dgm:spPr>
        <a:ln>
          <a:tailEnd type="triangle" w="lg" len="lg"/>
        </a:ln>
      </dgm:spPr>
      <dgm:t>
        <a:bodyPr/>
        <a:lstStyle/>
        <a:p>
          <a:endParaRPr lang="en-US" dirty="0"/>
        </a:p>
      </dgm:t>
    </dgm:pt>
    <dgm:pt modelId="{053F6BCF-0370-41A2-B6DA-574E40434C17}">
      <dgm:prSet/>
      <dgm:spPr/>
      <dgm:t>
        <a:bodyPr/>
        <a:lstStyle/>
        <a:p>
          <a:r>
            <a:rPr lang="en-US" dirty="0"/>
            <a:t>Notify </a:t>
          </a:r>
          <a:r>
            <a:rPr lang="en-US" dirty="0">
              <a:solidFill>
                <a:schemeClr val="tx1"/>
              </a:solidFill>
            </a:rPr>
            <a:t>when the conversation is nearing the end</a:t>
          </a:r>
        </a:p>
      </dgm:t>
    </dgm:pt>
    <dgm:pt modelId="{F8A8F2CD-F7C5-4249-AAE7-8039684A230D}" type="parTrans" cxnId="{AB0F4327-84DA-40F3-8200-7FF456473E7F}">
      <dgm:prSet/>
      <dgm:spPr/>
      <dgm:t>
        <a:bodyPr/>
        <a:lstStyle/>
        <a:p>
          <a:endParaRPr lang="en-US"/>
        </a:p>
      </dgm:t>
    </dgm:pt>
    <dgm:pt modelId="{0AE8E230-74A5-47CF-BC9F-51EF479B9D95}" type="sibTrans" cxnId="{AB0F4327-84DA-40F3-8200-7FF456473E7F}">
      <dgm:prSet/>
      <dgm:spPr>
        <a:ln>
          <a:tailEnd type="triangle" w="lg" len="lg"/>
        </a:ln>
      </dgm:spPr>
      <dgm:t>
        <a:bodyPr/>
        <a:lstStyle/>
        <a:p>
          <a:endParaRPr lang="en-US" dirty="0"/>
        </a:p>
      </dgm:t>
    </dgm:pt>
    <dgm:pt modelId="{948D4850-FE5D-49B6-B835-EAADA7029EAE}">
      <dgm:prSet/>
      <dgm:spPr/>
      <dgm:t>
        <a:bodyPr/>
        <a:lstStyle/>
        <a:p>
          <a:r>
            <a:rPr lang="en-US" dirty="0"/>
            <a:t>Summarize</a:t>
          </a:r>
        </a:p>
      </dgm:t>
    </dgm:pt>
    <dgm:pt modelId="{53FE08DA-756D-4005-9496-244DC1EDE2EE}" type="parTrans" cxnId="{B973A0F3-28F2-420D-A265-E872C99F5869}">
      <dgm:prSet/>
      <dgm:spPr/>
      <dgm:t>
        <a:bodyPr/>
        <a:lstStyle/>
        <a:p>
          <a:endParaRPr lang="en-US"/>
        </a:p>
      </dgm:t>
    </dgm:pt>
    <dgm:pt modelId="{6C26DACC-579E-4E71-88C6-C973CEA571C5}" type="sibTrans" cxnId="{B973A0F3-28F2-420D-A265-E872C99F5869}">
      <dgm:prSet/>
      <dgm:spPr>
        <a:ln>
          <a:tailEnd type="triangle" w="lg" len="lg"/>
        </a:ln>
      </dgm:spPr>
      <dgm:t>
        <a:bodyPr/>
        <a:lstStyle/>
        <a:p>
          <a:endParaRPr lang="en-US" dirty="0"/>
        </a:p>
      </dgm:t>
    </dgm:pt>
    <dgm:pt modelId="{5FA530D9-4D62-4C52-9965-3CA21EF084E0}">
      <dgm:prSet/>
      <dgm:spPr/>
      <dgm:t>
        <a:bodyPr/>
        <a:lstStyle/>
        <a:p>
          <a:r>
            <a:rPr lang="en-US" dirty="0"/>
            <a:t>Explain how information will be used</a:t>
          </a:r>
        </a:p>
      </dgm:t>
    </dgm:pt>
    <dgm:pt modelId="{D9569DC7-B0C0-4323-8433-9BE84D4A070E}" type="parTrans" cxnId="{F081D821-7608-476E-BB36-2C699C8C6987}">
      <dgm:prSet/>
      <dgm:spPr/>
      <dgm:t>
        <a:bodyPr/>
        <a:lstStyle/>
        <a:p>
          <a:endParaRPr lang="en-US"/>
        </a:p>
      </dgm:t>
    </dgm:pt>
    <dgm:pt modelId="{616E3C22-D8BD-4569-8EC7-41D412367CE7}" type="sibTrans" cxnId="{F081D821-7608-476E-BB36-2C699C8C6987}">
      <dgm:prSet/>
      <dgm:spPr/>
      <dgm:t>
        <a:bodyPr/>
        <a:lstStyle/>
        <a:p>
          <a:endParaRPr lang="en-US"/>
        </a:p>
      </dgm:t>
    </dgm:pt>
    <dgm:pt modelId="{A1848421-4949-417C-A527-C06652D98A3E}" type="pres">
      <dgm:prSet presAssocID="{DF0B7C70-1706-4133-8B39-645396240A6F}" presName="Name0" presStyleCnt="0">
        <dgm:presLayoutVars>
          <dgm:dir/>
          <dgm:resizeHandles val="exact"/>
        </dgm:presLayoutVars>
      </dgm:prSet>
      <dgm:spPr/>
    </dgm:pt>
    <dgm:pt modelId="{1EB87EF8-E2D8-4A51-A138-6A006180CAA3}" type="pres">
      <dgm:prSet presAssocID="{2B9F0E95-E2FF-4C7A-8623-DA49EB21DC49}" presName="node" presStyleLbl="node1" presStyleIdx="0" presStyleCnt="11">
        <dgm:presLayoutVars>
          <dgm:bulletEnabled val="1"/>
        </dgm:presLayoutVars>
      </dgm:prSet>
      <dgm:spPr/>
    </dgm:pt>
    <dgm:pt modelId="{09247595-4029-43D0-A6D8-642E53345745}" type="pres">
      <dgm:prSet presAssocID="{552D3300-F751-4DDC-B038-023C670F1D29}" presName="sibTrans" presStyleLbl="sibTrans1D1" presStyleIdx="0" presStyleCnt="10"/>
      <dgm:spPr/>
    </dgm:pt>
    <dgm:pt modelId="{01B63DA3-60EE-4664-88E0-F7E465D40ACF}" type="pres">
      <dgm:prSet presAssocID="{552D3300-F751-4DDC-B038-023C670F1D29}" presName="connectorText" presStyleLbl="sibTrans1D1" presStyleIdx="0" presStyleCnt="10"/>
      <dgm:spPr/>
    </dgm:pt>
    <dgm:pt modelId="{81FA8454-FDCB-473A-B7AE-AF689D7ACD6A}" type="pres">
      <dgm:prSet presAssocID="{1844B307-4C1F-4470-B83F-3C5D9DC45F3F}" presName="node" presStyleLbl="node1" presStyleIdx="1" presStyleCnt="11">
        <dgm:presLayoutVars>
          <dgm:bulletEnabled val="1"/>
        </dgm:presLayoutVars>
      </dgm:prSet>
      <dgm:spPr/>
    </dgm:pt>
    <dgm:pt modelId="{FF235D6B-8F36-4620-9DF4-EA08478FD3DA}" type="pres">
      <dgm:prSet presAssocID="{1AC09968-84E4-4FDD-BBC7-6B975CD181B4}" presName="sibTrans" presStyleLbl="sibTrans1D1" presStyleIdx="1" presStyleCnt="10"/>
      <dgm:spPr/>
    </dgm:pt>
    <dgm:pt modelId="{E850F645-5635-4A63-AAD9-B08CF3CC9184}" type="pres">
      <dgm:prSet presAssocID="{1AC09968-84E4-4FDD-BBC7-6B975CD181B4}" presName="connectorText" presStyleLbl="sibTrans1D1" presStyleIdx="1" presStyleCnt="10"/>
      <dgm:spPr/>
    </dgm:pt>
    <dgm:pt modelId="{BFD6977B-2618-4596-8369-13DDC9872127}" type="pres">
      <dgm:prSet presAssocID="{5E40C9E1-4FD6-4BE3-AEC2-B033C0307741}" presName="node" presStyleLbl="node1" presStyleIdx="2" presStyleCnt="11">
        <dgm:presLayoutVars>
          <dgm:bulletEnabled val="1"/>
        </dgm:presLayoutVars>
      </dgm:prSet>
      <dgm:spPr/>
    </dgm:pt>
    <dgm:pt modelId="{749A51FA-7324-4796-8CF7-2AA3A59B0997}" type="pres">
      <dgm:prSet presAssocID="{C3FCAC06-4C8D-4E1B-B40A-A278AD162287}" presName="sibTrans" presStyleLbl="sibTrans1D1" presStyleIdx="2" presStyleCnt="10"/>
      <dgm:spPr/>
    </dgm:pt>
    <dgm:pt modelId="{F9969AC7-9871-4A2B-B4DF-41BD4D5F7C3D}" type="pres">
      <dgm:prSet presAssocID="{C3FCAC06-4C8D-4E1B-B40A-A278AD162287}" presName="connectorText" presStyleLbl="sibTrans1D1" presStyleIdx="2" presStyleCnt="10"/>
      <dgm:spPr/>
    </dgm:pt>
    <dgm:pt modelId="{5185AE11-B095-4E02-84C1-B4A422594174}" type="pres">
      <dgm:prSet presAssocID="{F9012E4E-9FB6-4837-BDD1-D3CB881373E6}" presName="node" presStyleLbl="node1" presStyleIdx="3" presStyleCnt="11">
        <dgm:presLayoutVars>
          <dgm:bulletEnabled val="1"/>
        </dgm:presLayoutVars>
      </dgm:prSet>
      <dgm:spPr/>
    </dgm:pt>
    <dgm:pt modelId="{DA52D2A6-691E-42DD-91AF-E174D859178A}" type="pres">
      <dgm:prSet presAssocID="{019CA157-973A-44A6-92D1-5963AC38C5DB}" presName="sibTrans" presStyleLbl="sibTrans1D1" presStyleIdx="3" presStyleCnt="10"/>
      <dgm:spPr/>
    </dgm:pt>
    <dgm:pt modelId="{2B6710B2-5DEB-4CC4-B03A-14888F5CF274}" type="pres">
      <dgm:prSet presAssocID="{019CA157-973A-44A6-92D1-5963AC38C5DB}" presName="connectorText" presStyleLbl="sibTrans1D1" presStyleIdx="3" presStyleCnt="10"/>
      <dgm:spPr/>
    </dgm:pt>
    <dgm:pt modelId="{855E4E5C-16CA-4969-B470-70C39DD8FA03}" type="pres">
      <dgm:prSet presAssocID="{A9E1BF5C-F62E-4445-8B47-0A38BDBB7C49}" presName="node" presStyleLbl="node1" presStyleIdx="4" presStyleCnt="11">
        <dgm:presLayoutVars>
          <dgm:bulletEnabled val="1"/>
        </dgm:presLayoutVars>
      </dgm:prSet>
      <dgm:spPr/>
    </dgm:pt>
    <dgm:pt modelId="{CA592E22-7F68-42BD-8619-F8A9DD741F7C}" type="pres">
      <dgm:prSet presAssocID="{827BA10C-A140-40DD-861E-74A7F5990DF9}" presName="sibTrans" presStyleLbl="sibTrans1D1" presStyleIdx="4" presStyleCnt="10"/>
      <dgm:spPr/>
    </dgm:pt>
    <dgm:pt modelId="{F16736E7-CA46-47F5-B044-AF9FC8655D1F}" type="pres">
      <dgm:prSet presAssocID="{827BA10C-A140-40DD-861E-74A7F5990DF9}" presName="connectorText" presStyleLbl="sibTrans1D1" presStyleIdx="4" presStyleCnt="10"/>
      <dgm:spPr/>
    </dgm:pt>
    <dgm:pt modelId="{916FC2F6-3565-4E52-BF5F-2643BD4460AA}" type="pres">
      <dgm:prSet presAssocID="{72A87BC1-35BC-4CF9-826A-155202D852EB}" presName="node" presStyleLbl="node1" presStyleIdx="5" presStyleCnt="11">
        <dgm:presLayoutVars>
          <dgm:bulletEnabled val="1"/>
        </dgm:presLayoutVars>
      </dgm:prSet>
      <dgm:spPr/>
    </dgm:pt>
    <dgm:pt modelId="{BB78FDA2-B483-4490-9AD6-AB6E0FC14FAE}" type="pres">
      <dgm:prSet presAssocID="{53EC0F16-B78F-4253-90B7-661C07B691DE}" presName="sibTrans" presStyleLbl="sibTrans1D1" presStyleIdx="5" presStyleCnt="10"/>
      <dgm:spPr/>
    </dgm:pt>
    <dgm:pt modelId="{16F21D6E-A046-4131-8C94-42080B47AB49}" type="pres">
      <dgm:prSet presAssocID="{53EC0F16-B78F-4253-90B7-661C07B691DE}" presName="connectorText" presStyleLbl="sibTrans1D1" presStyleIdx="5" presStyleCnt="10"/>
      <dgm:spPr/>
    </dgm:pt>
    <dgm:pt modelId="{F8D1D8DC-3FC0-426B-8730-CCA741EBA944}" type="pres">
      <dgm:prSet presAssocID="{CCD41285-B053-4CDF-8E84-44F13D901B4F}" presName="node" presStyleLbl="node1" presStyleIdx="6" presStyleCnt="11">
        <dgm:presLayoutVars>
          <dgm:bulletEnabled val="1"/>
        </dgm:presLayoutVars>
      </dgm:prSet>
      <dgm:spPr/>
    </dgm:pt>
    <dgm:pt modelId="{55A12580-81A7-4991-A7A3-27B5F1FA73C0}" type="pres">
      <dgm:prSet presAssocID="{27D8C8CE-ED3D-4843-92BD-33AEFCD89C0B}" presName="sibTrans" presStyleLbl="sibTrans1D1" presStyleIdx="6" presStyleCnt="10"/>
      <dgm:spPr/>
    </dgm:pt>
    <dgm:pt modelId="{E0111731-7B1A-4F59-873A-5B3419179933}" type="pres">
      <dgm:prSet presAssocID="{27D8C8CE-ED3D-4843-92BD-33AEFCD89C0B}" presName="connectorText" presStyleLbl="sibTrans1D1" presStyleIdx="6" presStyleCnt="10"/>
      <dgm:spPr/>
    </dgm:pt>
    <dgm:pt modelId="{B9C84821-FCF0-4546-B63A-9E12A8964422}" type="pres">
      <dgm:prSet presAssocID="{B11892F7-50E5-47B7-ACCC-3DC78C13FB1E}" presName="node" presStyleLbl="node1" presStyleIdx="7" presStyleCnt="11">
        <dgm:presLayoutVars>
          <dgm:bulletEnabled val="1"/>
        </dgm:presLayoutVars>
      </dgm:prSet>
      <dgm:spPr/>
    </dgm:pt>
    <dgm:pt modelId="{CD97F4D8-5382-458E-AD57-5A8EF3BD9746}" type="pres">
      <dgm:prSet presAssocID="{4132AA9D-8512-41A6-9892-C9AA011AF594}" presName="sibTrans" presStyleLbl="sibTrans1D1" presStyleIdx="7" presStyleCnt="10"/>
      <dgm:spPr/>
    </dgm:pt>
    <dgm:pt modelId="{36D0C878-5060-4227-B947-3236894B2F4D}" type="pres">
      <dgm:prSet presAssocID="{4132AA9D-8512-41A6-9892-C9AA011AF594}" presName="connectorText" presStyleLbl="sibTrans1D1" presStyleIdx="7" presStyleCnt="10"/>
      <dgm:spPr/>
    </dgm:pt>
    <dgm:pt modelId="{48C4F26C-E03C-4A05-AEFB-929969DD7A70}" type="pres">
      <dgm:prSet presAssocID="{053F6BCF-0370-41A2-B6DA-574E40434C17}" presName="node" presStyleLbl="node1" presStyleIdx="8" presStyleCnt="11">
        <dgm:presLayoutVars>
          <dgm:bulletEnabled val="1"/>
        </dgm:presLayoutVars>
      </dgm:prSet>
      <dgm:spPr/>
    </dgm:pt>
    <dgm:pt modelId="{99EA340C-1CEB-4025-B486-DED1A228E9CB}" type="pres">
      <dgm:prSet presAssocID="{0AE8E230-74A5-47CF-BC9F-51EF479B9D95}" presName="sibTrans" presStyleLbl="sibTrans1D1" presStyleIdx="8" presStyleCnt="10"/>
      <dgm:spPr/>
    </dgm:pt>
    <dgm:pt modelId="{A4DC5BA4-5E15-4274-A5D7-B9ABE8DDABA1}" type="pres">
      <dgm:prSet presAssocID="{0AE8E230-74A5-47CF-BC9F-51EF479B9D95}" presName="connectorText" presStyleLbl="sibTrans1D1" presStyleIdx="8" presStyleCnt="10"/>
      <dgm:spPr/>
    </dgm:pt>
    <dgm:pt modelId="{B6397895-4704-4ED2-806A-44CC9C363CB6}" type="pres">
      <dgm:prSet presAssocID="{948D4850-FE5D-49B6-B835-EAADA7029EAE}" presName="node" presStyleLbl="node1" presStyleIdx="9" presStyleCnt="11">
        <dgm:presLayoutVars>
          <dgm:bulletEnabled val="1"/>
        </dgm:presLayoutVars>
      </dgm:prSet>
      <dgm:spPr/>
    </dgm:pt>
    <dgm:pt modelId="{C2D9FA45-BD70-45F9-96CD-DFA59602AEFF}" type="pres">
      <dgm:prSet presAssocID="{6C26DACC-579E-4E71-88C6-C973CEA571C5}" presName="sibTrans" presStyleLbl="sibTrans1D1" presStyleIdx="9" presStyleCnt="10"/>
      <dgm:spPr/>
    </dgm:pt>
    <dgm:pt modelId="{0B7E92C4-1BAE-48E8-8BF9-B549A071D3A8}" type="pres">
      <dgm:prSet presAssocID="{6C26DACC-579E-4E71-88C6-C973CEA571C5}" presName="connectorText" presStyleLbl="sibTrans1D1" presStyleIdx="9" presStyleCnt="10"/>
      <dgm:spPr/>
    </dgm:pt>
    <dgm:pt modelId="{E3E8C15C-AA7C-4BE5-977B-490CA880B1B4}" type="pres">
      <dgm:prSet presAssocID="{5FA530D9-4D62-4C52-9965-3CA21EF084E0}" presName="node" presStyleLbl="node1" presStyleIdx="10" presStyleCnt="11">
        <dgm:presLayoutVars>
          <dgm:bulletEnabled val="1"/>
        </dgm:presLayoutVars>
      </dgm:prSet>
      <dgm:spPr/>
    </dgm:pt>
  </dgm:ptLst>
  <dgm:cxnLst>
    <dgm:cxn modelId="{9A61650F-6AC9-4462-B92C-7D246F2AC401}" type="presOf" srcId="{1AC09968-84E4-4FDD-BBC7-6B975CD181B4}" destId="{E850F645-5635-4A63-AAD9-B08CF3CC9184}" srcOrd="1" destOrd="0" presId="urn:microsoft.com/office/officeart/2005/8/layout/bProcess3"/>
    <dgm:cxn modelId="{8F08A30F-6C01-4B35-B5BB-CAF80EF832FA}" type="presOf" srcId="{DF0B7C70-1706-4133-8B39-645396240A6F}" destId="{A1848421-4949-417C-A527-C06652D98A3E}" srcOrd="0" destOrd="0" presId="urn:microsoft.com/office/officeart/2005/8/layout/bProcess3"/>
    <dgm:cxn modelId="{2153BC11-0E02-4CA2-8E08-1887C3E8C30B}" type="presOf" srcId="{948D4850-FE5D-49B6-B835-EAADA7029EAE}" destId="{B6397895-4704-4ED2-806A-44CC9C363CB6}" srcOrd="0" destOrd="0" presId="urn:microsoft.com/office/officeart/2005/8/layout/bProcess3"/>
    <dgm:cxn modelId="{D33D7315-0D3B-4F36-95D3-8E575E12E8B0}" type="presOf" srcId="{053F6BCF-0370-41A2-B6DA-574E40434C17}" destId="{48C4F26C-E03C-4A05-AEFB-929969DD7A70}" srcOrd="0" destOrd="0" presId="urn:microsoft.com/office/officeart/2005/8/layout/bProcess3"/>
    <dgm:cxn modelId="{CC47C918-975E-400C-8705-F90530BA6D39}" type="presOf" srcId="{4132AA9D-8512-41A6-9892-C9AA011AF594}" destId="{CD97F4D8-5382-458E-AD57-5A8EF3BD9746}" srcOrd="0" destOrd="0" presId="urn:microsoft.com/office/officeart/2005/8/layout/bProcess3"/>
    <dgm:cxn modelId="{31C6901B-6706-470F-B2BF-1A3A7611A496}" srcId="{DF0B7C70-1706-4133-8B39-645396240A6F}" destId="{5E40C9E1-4FD6-4BE3-AEC2-B033C0307741}" srcOrd="2" destOrd="0" parTransId="{E6152F28-DD46-4EFD-BCE7-AF39BA3D4E3F}" sibTransId="{C3FCAC06-4C8D-4E1B-B40A-A278AD162287}"/>
    <dgm:cxn modelId="{E8F83520-AA34-49B6-8747-38B03E28B050}" type="presOf" srcId="{827BA10C-A140-40DD-861E-74A7F5990DF9}" destId="{F16736E7-CA46-47F5-B044-AF9FC8655D1F}" srcOrd="1" destOrd="0" presId="urn:microsoft.com/office/officeart/2005/8/layout/bProcess3"/>
    <dgm:cxn modelId="{F081D821-7608-476E-BB36-2C699C8C6987}" srcId="{DF0B7C70-1706-4133-8B39-645396240A6F}" destId="{5FA530D9-4D62-4C52-9965-3CA21EF084E0}" srcOrd="10" destOrd="0" parTransId="{D9569DC7-B0C0-4323-8433-9BE84D4A070E}" sibTransId="{616E3C22-D8BD-4569-8EC7-41D412367CE7}"/>
    <dgm:cxn modelId="{AB0F4327-84DA-40F3-8200-7FF456473E7F}" srcId="{DF0B7C70-1706-4133-8B39-645396240A6F}" destId="{053F6BCF-0370-41A2-B6DA-574E40434C17}" srcOrd="8" destOrd="0" parTransId="{F8A8F2CD-F7C5-4249-AAE7-8039684A230D}" sibTransId="{0AE8E230-74A5-47CF-BC9F-51EF479B9D95}"/>
    <dgm:cxn modelId="{BAD0762D-498A-4C21-8AD1-A8B8ECDCE1E7}" srcId="{DF0B7C70-1706-4133-8B39-645396240A6F}" destId="{CCD41285-B053-4CDF-8E84-44F13D901B4F}" srcOrd="6" destOrd="0" parTransId="{478B4B28-B96B-4D7F-8ECC-EBCDDD601197}" sibTransId="{27D8C8CE-ED3D-4843-92BD-33AEFCD89C0B}"/>
    <dgm:cxn modelId="{6EF58038-8B4B-4E19-B0EF-6F5D33AA5947}" type="presOf" srcId="{B11892F7-50E5-47B7-ACCC-3DC78C13FB1E}" destId="{B9C84821-FCF0-4546-B63A-9E12A8964422}" srcOrd="0" destOrd="0" presId="urn:microsoft.com/office/officeart/2005/8/layout/bProcess3"/>
    <dgm:cxn modelId="{9423EA5B-2358-46DA-98C4-45169535B3EC}" srcId="{DF0B7C70-1706-4133-8B39-645396240A6F}" destId="{A9E1BF5C-F62E-4445-8B47-0A38BDBB7C49}" srcOrd="4" destOrd="0" parTransId="{13B69079-0BD8-491B-81D9-F3C234E1EB7D}" sibTransId="{827BA10C-A140-40DD-861E-74A7F5990DF9}"/>
    <dgm:cxn modelId="{5CAC7C41-7957-42CA-8A17-CAE73159BCC4}" type="presOf" srcId="{F9012E4E-9FB6-4837-BDD1-D3CB881373E6}" destId="{5185AE11-B095-4E02-84C1-B4A422594174}" srcOrd="0" destOrd="0" presId="urn:microsoft.com/office/officeart/2005/8/layout/bProcess3"/>
    <dgm:cxn modelId="{1E73E841-498C-4777-AE6D-80287CE12B1A}" srcId="{DF0B7C70-1706-4133-8B39-645396240A6F}" destId="{72A87BC1-35BC-4CF9-826A-155202D852EB}" srcOrd="5" destOrd="0" parTransId="{64C5CDF4-8F5E-4ABC-9144-2B016C789D08}" sibTransId="{53EC0F16-B78F-4253-90B7-661C07B691DE}"/>
    <dgm:cxn modelId="{F1802F42-01D4-442E-B1D3-DFA278E01D58}" type="presOf" srcId="{019CA157-973A-44A6-92D1-5963AC38C5DB}" destId="{2B6710B2-5DEB-4CC4-B03A-14888F5CF274}" srcOrd="1" destOrd="0" presId="urn:microsoft.com/office/officeart/2005/8/layout/bProcess3"/>
    <dgm:cxn modelId="{9F429548-44F2-4581-BD12-124516092F7F}" type="presOf" srcId="{0AE8E230-74A5-47CF-BC9F-51EF479B9D95}" destId="{A4DC5BA4-5E15-4274-A5D7-B9ABE8DDABA1}" srcOrd="1" destOrd="0" presId="urn:microsoft.com/office/officeart/2005/8/layout/bProcess3"/>
    <dgm:cxn modelId="{6957954C-B96C-445D-B37B-BE1F0DB6F62A}" type="presOf" srcId="{0AE8E230-74A5-47CF-BC9F-51EF479B9D95}" destId="{99EA340C-1CEB-4025-B486-DED1A228E9CB}" srcOrd="0" destOrd="0" presId="urn:microsoft.com/office/officeart/2005/8/layout/bProcess3"/>
    <dgm:cxn modelId="{FFD09B6D-54C9-4375-9423-86F93BAA2669}" type="presOf" srcId="{C3FCAC06-4C8D-4E1B-B40A-A278AD162287}" destId="{749A51FA-7324-4796-8CF7-2AA3A59B0997}" srcOrd="0" destOrd="0" presId="urn:microsoft.com/office/officeart/2005/8/layout/bProcess3"/>
    <dgm:cxn modelId="{283D546E-B715-4882-BD68-C28A2F027080}" type="presOf" srcId="{4132AA9D-8512-41A6-9892-C9AA011AF594}" destId="{36D0C878-5060-4227-B947-3236894B2F4D}" srcOrd="1" destOrd="0" presId="urn:microsoft.com/office/officeart/2005/8/layout/bProcess3"/>
    <dgm:cxn modelId="{ED49CF71-ECD7-47E8-BC7C-B478C99759F7}" type="presOf" srcId="{019CA157-973A-44A6-92D1-5963AC38C5DB}" destId="{DA52D2A6-691E-42DD-91AF-E174D859178A}" srcOrd="0" destOrd="0" presId="urn:microsoft.com/office/officeart/2005/8/layout/bProcess3"/>
    <dgm:cxn modelId="{F885B872-0451-471E-8131-F6546FF8EF7A}" type="presOf" srcId="{827BA10C-A140-40DD-861E-74A7F5990DF9}" destId="{CA592E22-7F68-42BD-8619-F8A9DD741F7C}" srcOrd="0" destOrd="0" presId="urn:microsoft.com/office/officeart/2005/8/layout/bProcess3"/>
    <dgm:cxn modelId="{6162A255-F84F-4B29-B622-75155B1133F1}" type="presOf" srcId="{53EC0F16-B78F-4253-90B7-661C07B691DE}" destId="{BB78FDA2-B483-4490-9AD6-AB6E0FC14FAE}" srcOrd="0" destOrd="0" presId="urn:microsoft.com/office/officeart/2005/8/layout/bProcess3"/>
    <dgm:cxn modelId="{DDC3EC59-A43D-4D8F-8AE5-E3D6FD02BAC3}" type="presOf" srcId="{5E40C9E1-4FD6-4BE3-AEC2-B033C0307741}" destId="{BFD6977B-2618-4596-8369-13DDC9872127}" srcOrd="0" destOrd="0" presId="urn:microsoft.com/office/officeart/2005/8/layout/bProcess3"/>
    <dgm:cxn modelId="{C5925683-A914-4FA8-A2B4-08ACC2C2C5BF}" type="presOf" srcId="{53EC0F16-B78F-4253-90B7-661C07B691DE}" destId="{16F21D6E-A046-4131-8C94-42080B47AB49}" srcOrd="1" destOrd="0" presId="urn:microsoft.com/office/officeart/2005/8/layout/bProcess3"/>
    <dgm:cxn modelId="{78984A87-1B58-49B9-B29C-A9BE66C8CF7C}" type="presOf" srcId="{CCD41285-B053-4CDF-8E84-44F13D901B4F}" destId="{F8D1D8DC-3FC0-426B-8730-CCA741EBA944}" srcOrd="0" destOrd="0" presId="urn:microsoft.com/office/officeart/2005/8/layout/bProcess3"/>
    <dgm:cxn modelId="{8906B492-0EF2-4CE8-9962-49F009901D84}" type="presOf" srcId="{5FA530D9-4D62-4C52-9965-3CA21EF084E0}" destId="{E3E8C15C-AA7C-4BE5-977B-490CA880B1B4}" srcOrd="0" destOrd="0" presId="urn:microsoft.com/office/officeart/2005/8/layout/bProcess3"/>
    <dgm:cxn modelId="{3543F393-FC8D-4E0E-AB18-C8C8E04B0D40}" type="presOf" srcId="{C3FCAC06-4C8D-4E1B-B40A-A278AD162287}" destId="{F9969AC7-9871-4A2B-B4DF-41BD4D5F7C3D}" srcOrd="1" destOrd="0" presId="urn:microsoft.com/office/officeart/2005/8/layout/bProcess3"/>
    <dgm:cxn modelId="{95397AAC-C49D-4F85-A00C-06724F57B74F}" type="presOf" srcId="{A9E1BF5C-F62E-4445-8B47-0A38BDBB7C49}" destId="{855E4E5C-16CA-4969-B470-70C39DD8FA03}" srcOrd="0" destOrd="0" presId="urn:microsoft.com/office/officeart/2005/8/layout/bProcess3"/>
    <dgm:cxn modelId="{99C3DCB1-3169-47A1-91B0-7AF5BB45D581}" srcId="{DF0B7C70-1706-4133-8B39-645396240A6F}" destId="{2B9F0E95-E2FF-4C7A-8623-DA49EB21DC49}" srcOrd="0" destOrd="0" parTransId="{AF2AB2F5-289D-4887-9736-896C7AB6F7A4}" sibTransId="{552D3300-F751-4DDC-B038-023C670F1D29}"/>
    <dgm:cxn modelId="{094EB8B3-8735-4312-8E52-A1A765BEB9A6}" srcId="{DF0B7C70-1706-4133-8B39-645396240A6F}" destId="{B11892F7-50E5-47B7-ACCC-3DC78C13FB1E}" srcOrd="7" destOrd="0" parTransId="{84892965-8BAB-4B3A-84A5-50A7C2C930C1}" sibTransId="{4132AA9D-8512-41A6-9892-C9AA011AF594}"/>
    <dgm:cxn modelId="{7D0300BA-DC1C-4862-A5F3-D2C8975BDE0B}" type="presOf" srcId="{27D8C8CE-ED3D-4843-92BD-33AEFCD89C0B}" destId="{E0111731-7B1A-4F59-873A-5B3419179933}" srcOrd="1" destOrd="0" presId="urn:microsoft.com/office/officeart/2005/8/layout/bProcess3"/>
    <dgm:cxn modelId="{6BE553BC-C0EC-4CD9-A74B-B9F3C392293A}" type="presOf" srcId="{6C26DACC-579E-4E71-88C6-C973CEA571C5}" destId="{0B7E92C4-1BAE-48E8-8BF9-B549A071D3A8}" srcOrd="1" destOrd="0" presId="urn:microsoft.com/office/officeart/2005/8/layout/bProcess3"/>
    <dgm:cxn modelId="{9B4E78BF-A748-4472-ADF3-37E0A2CFE1C1}" type="presOf" srcId="{6C26DACC-579E-4E71-88C6-C973CEA571C5}" destId="{C2D9FA45-BD70-45F9-96CD-DFA59602AEFF}" srcOrd="0" destOrd="0" presId="urn:microsoft.com/office/officeart/2005/8/layout/bProcess3"/>
    <dgm:cxn modelId="{CB1DD7C5-BC8B-4B84-B2BA-2F57A9258978}" type="presOf" srcId="{552D3300-F751-4DDC-B038-023C670F1D29}" destId="{09247595-4029-43D0-A6D8-642E53345745}" srcOrd="0" destOrd="0" presId="urn:microsoft.com/office/officeart/2005/8/layout/bProcess3"/>
    <dgm:cxn modelId="{B48E9BCC-52E3-48AE-9E55-3057730810B2}" type="presOf" srcId="{552D3300-F751-4DDC-B038-023C670F1D29}" destId="{01B63DA3-60EE-4664-88E0-F7E465D40ACF}" srcOrd="1" destOrd="0" presId="urn:microsoft.com/office/officeart/2005/8/layout/bProcess3"/>
    <dgm:cxn modelId="{76822ECD-6935-414D-BD47-D761BA5EB1D3}" type="presOf" srcId="{27D8C8CE-ED3D-4843-92BD-33AEFCD89C0B}" destId="{55A12580-81A7-4991-A7A3-27B5F1FA73C0}" srcOrd="0" destOrd="0" presId="urn:microsoft.com/office/officeart/2005/8/layout/bProcess3"/>
    <dgm:cxn modelId="{A811CFD0-0F01-45DD-A51A-AF9FC137AAC4}" srcId="{DF0B7C70-1706-4133-8B39-645396240A6F}" destId="{F9012E4E-9FB6-4837-BDD1-D3CB881373E6}" srcOrd="3" destOrd="0" parTransId="{83704F8A-AAA5-4950-A8D6-560300BEBDAA}" sibTransId="{019CA157-973A-44A6-92D1-5963AC38C5DB}"/>
    <dgm:cxn modelId="{DD3D26D2-8BF8-43D0-920A-D86481DA3F60}" type="presOf" srcId="{1AC09968-84E4-4FDD-BBC7-6B975CD181B4}" destId="{FF235D6B-8F36-4620-9DF4-EA08478FD3DA}" srcOrd="0" destOrd="0" presId="urn:microsoft.com/office/officeart/2005/8/layout/bProcess3"/>
    <dgm:cxn modelId="{04ADA6D2-26F0-4BDC-872C-34A15D185260}" type="presOf" srcId="{72A87BC1-35BC-4CF9-826A-155202D852EB}" destId="{916FC2F6-3565-4E52-BF5F-2643BD4460AA}" srcOrd="0" destOrd="0" presId="urn:microsoft.com/office/officeart/2005/8/layout/bProcess3"/>
    <dgm:cxn modelId="{8AFF51D7-0F8B-4E98-8D4E-E84631AE0CE4}" srcId="{DF0B7C70-1706-4133-8B39-645396240A6F}" destId="{1844B307-4C1F-4470-B83F-3C5D9DC45F3F}" srcOrd="1" destOrd="0" parTransId="{FEE22C98-32B2-4D5C-877F-35A6F8AFA9D3}" sibTransId="{1AC09968-84E4-4FDD-BBC7-6B975CD181B4}"/>
    <dgm:cxn modelId="{E3BC3BE4-FD04-40F7-B404-E602CD44BF6A}" type="presOf" srcId="{1844B307-4C1F-4470-B83F-3C5D9DC45F3F}" destId="{81FA8454-FDCB-473A-B7AE-AF689D7ACD6A}" srcOrd="0" destOrd="0" presId="urn:microsoft.com/office/officeart/2005/8/layout/bProcess3"/>
    <dgm:cxn modelId="{269D6AE6-41BC-4A4A-8ADC-B6A0238F75BA}" type="presOf" srcId="{2B9F0E95-E2FF-4C7A-8623-DA49EB21DC49}" destId="{1EB87EF8-E2D8-4A51-A138-6A006180CAA3}" srcOrd="0" destOrd="0" presId="urn:microsoft.com/office/officeart/2005/8/layout/bProcess3"/>
    <dgm:cxn modelId="{B973A0F3-28F2-420D-A265-E872C99F5869}" srcId="{DF0B7C70-1706-4133-8B39-645396240A6F}" destId="{948D4850-FE5D-49B6-B835-EAADA7029EAE}" srcOrd="9" destOrd="0" parTransId="{53FE08DA-756D-4005-9496-244DC1EDE2EE}" sibTransId="{6C26DACC-579E-4E71-88C6-C973CEA571C5}"/>
    <dgm:cxn modelId="{A9D8FF05-F211-4188-BFD4-7A815A0B3F16}" type="presParOf" srcId="{A1848421-4949-417C-A527-C06652D98A3E}" destId="{1EB87EF8-E2D8-4A51-A138-6A006180CAA3}" srcOrd="0" destOrd="0" presId="urn:microsoft.com/office/officeart/2005/8/layout/bProcess3"/>
    <dgm:cxn modelId="{38D3B639-CB97-4185-987E-987D0E7B45BA}" type="presParOf" srcId="{A1848421-4949-417C-A527-C06652D98A3E}" destId="{09247595-4029-43D0-A6D8-642E53345745}" srcOrd="1" destOrd="0" presId="urn:microsoft.com/office/officeart/2005/8/layout/bProcess3"/>
    <dgm:cxn modelId="{7FFF7038-9236-4BF9-B68A-2DB86EE842D2}" type="presParOf" srcId="{09247595-4029-43D0-A6D8-642E53345745}" destId="{01B63DA3-60EE-4664-88E0-F7E465D40ACF}" srcOrd="0" destOrd="0" presId="urn:microsoft.com/office/officeart/2005/8/layout/bProcess3"/>
    <dgm:cxn modelId="{9CA2A8ED-7EA0-46B4-A0B7-244B6C27260E}" type="presParOf" srcId="{A1848421-4949-417C-A527-C06652D98A3E}" destId="{81FA8454-FDCB-473A-B7AE-AF689D7ACD6A}" srcOrd="2" destOrd="0" presId="urn:microsoft.com/office/officeart/2005/8/layout/bProcess3"/>
    <dgm:cxn modelId="{1B47D3D6-5B99-42E9-8A76-D9C65349B7C7}" type="presParOf" srcId="{A1848421-4949-417C-A527-C06652D98A3E}" destId="{FF235D6B-8F36-4620-9DF4-EA08478FD3DA}" srcOrd="3" destOrd="0" presId="urn:microsoft.com/office/officeart/2005/8/layout/bProcess3"/>
    <dgm:cxn modelId="{A42E262D-DD15-4529-A66B-B2DB248A4FD5}" type="presParOf" srcId="{FF235D6B-8F36-4620-9DF4-EA08478FD3DA}" destId="{E850F645-5635-4A63-AAD9-B08CF3CC9184}" srcOrd="0" destOrd="0" presId="urn:microsoft.com/office/officeart/2005/8/layout/bProcess3"/>
    <dgm:cxn modelId="{011B3929-94DC-4100-85F8-8C5DAEBF7F8C}" type="presParOf" srcId="{A1848421-4949-417C-A527-C06652D98A3E}" destId="{BFD6977B-2618-4596-8369-13DDC9872127}" srcOrd="4" destOrd="0" presId="urn:microsoft.com/office/officeart/2005/8/layout/bProcess3"/>
    <dgm:cxn modelId="{5BA2A5C7-2429-4D48-B1EF-4EF897CDCCD3}" type="presParOf" srcId="{A1848421-4949-417C-A527-C06652D98A3E}" destId="{749A51FA-7324-4796-8CF7-2AA3A59B0997}" srcOrd="5" destOrd="0" presId="urn:microsoft.com/office/officeart/2005/8/layout/bProcess3"/>
    <dgm:cxn modelId="{5777C000-7F1E-45E5-B8E4-72EE62BEFFD3}" type="presParOf" srcId="{749A51FA-7324-4796-8CF7-2AA3A59B0997}" destId="{F9969AC7-9871-4A2B-B4DF-41BD4D5F7C3D}" srcOrd="0" destOrd="0" presId="urn:microsoft.com/office/officeart/2005/8/layout/bProcess3"/>
    <dgm:cxn modelId="{AB76FD30-E88B-4D8D-9B2E-0FC76FFF726C}" type="presParOf" srcId="{A1848421-4949-417C-A527-C06652D98A3E}" destId="{5185AE11-B095-4E02-84C1-B4A422594174}" srcOrd="6" destOrd="0" presId="urn:microsoft.com/office/officeart/2005/8/layout/bProcess3"/>
    <dgm:cxn modelId="{DD8D4866-CE9B-47D6-925A-98F614F5AFE2}" type="presParOf" srcId="{A1848421-4949-417C-A527-C06652D98A3E}" destId="{DA52D2A6-691E-42DD-91AF-E174D859178A}" srcOrd="7" destOrd="0" presId="urn:microsoft.com/office/officeart/2005/8/layout/bProcess3"/>
    <dgm:cxn modelId="{E1511AF6-A57D-4D03-9FCF-8FAAD7DA4748}" type="presParOf" srcId="{DA52D2A6-691E-42DD-91AF-E174D859178A}" destId="{2B6710B2-5DEB-4CC4-B03A-14888F5CF274}" srcOrd="0" destOrd="0" presId="urn:microsoft.com/office/officeart/2005/8/layout/bProcess3"/>
    <dgm:cxn modelId="{6BABB4C4-EB22-4D85-AA47-64F5CE93CD53}" type="presParOf" srcId="{A1848421-4949-417C-A527-C06652D98A3E}" destId="{855E4E5C-16CA-4969-B470-70C39DD8FA03}" srcOrd="8" destOrd="0" presId="urn:microsoft.com/office/officeart/2005/8/layout/bProcess3"/>
    <dgm:cxn modelId="{4F430D18-9E0D-484F-97A1-AF5B48BA6751}" type="presParOf" srcId="{A1848421-4949-417C-A527-C06652D98A3E}" destId="{CA592E22-7F68-42BD-8619-F8A9DD741F7C}" srcOrd="9" destOrd="0" presId="urn:microsoft.com/office/officeart/2005/8/layout/bProcess3"/>
    <dgm:cxn modelId="{53B7B516-0CD5-46B6-B76A-2BE7D2207E1B}" type="presParOf" srcId="{CA592E22-7F68-42BD-8619-F8A9DD741F7C}" destId="{F16736E7-CA46-47F5-B044-AF9FC8655D1F}" srcOrd="0" destOrd="0" presId="urn:microsoft.com/office/officeart/2005/8/layout/bProcess3"/>
    <dgm:cxn modelId="{84AB58E4-CB11-4B88-BCEA-D169A075FE1F}" type="presParOf" srcId="{A1848421-4949-417C-A527-C06652D98A3E}" destId="{916FC2F6-3565-4E52-BF5F-2643BD4460AA}" srcOrd="10" destOrd="0" presId="urn:microsoft.com/office/officeart/2005/8/layout/bProcess3"/>
    <dgm:cxn modelId="{75D5F9FD-1202-4266-83FD-F10FBF7444C8}" type="presParOf" srcId="{A1848421-4949-417C-A527-C06652D98A3E}" destId="{BB78FDA2-B483-4490-9AD6-AB6E0FC14FAE}" srcOrd="11" destOrd="0" presId="urn:microsoft.com/office/officeart/2005/8/layout/bProcess3"/>
    <dgm:cxn modelId="{A77857BB-1FB7-4A80-A70D-E2AF6A953BA0}" type="presParOf" srcId="{BB78FDA2-B483-4490-9AD6-AB6E0FC14FAE}" destId="{16F21D6E-A046-4131-8C94-42080B47AB49}" srcOrd="0" destOrd="0" presId="urn:microsoft.com/office/officeart/2005/8/layout/bProcess3"/>
    <dgm:cxn modelId="{8EF24D7F-0871-4AF3-AFC2-EC3C126A7F1D}" type="presParOf" srcId="{A1848421-4949-417C-A527-C06652D98A3E}" destId="{F8D1D8DC-3FC0-426B-8730-CCA741EBA944}" srcOrd="12" destOrd="0" presId="urn:microsoft.com/office/officeart/2005/8/layout/bProcess3"/>
    <dgm:cxn modelId="{400609A2-D26F-423C-9B4E-C915DDBBF157}" type="presParOf" srcId="{A1848421-4949-417C-A527-C06652D98A3E}" destId="{55A12580-81A7-4991-A7A3-27B5F1FA73C0}" srcOrd="13" destOrd="0" presId="urn:microsoft.com/office/officeart/2005/8/layout/bProcess3"/>
    <dgm:cxn modelId="{275D26EE-DBB2-49AE-AE72-C03F0607C866}" type="presParOf" srcId="{55A12580-81A7-4991-A7A3-27B5F1FA73C0}" destId="{E0111731-7B1A-4F59-873A-5B3419179933}" srcOrd="0" destOrd="0" presId="urn:microsoft.com/office/officeart/2005/8/layout/bProcess3"/>
    <dgm:cxn modelId="{048D86D4-F1BF-41E6-932A-ABC7966593BF}" type="presParOf" srcId="{A1848421-4949-417C-A527-C06652D98A3E}" destId="{B9C84821-FCF0-4546-B63A-9E12A8964422}" srcOrd="14" destOrd="0" presId="urn:microsoft.com/office/officeart/2005/8/layout/bProcess3"/>
    <dgm:cxn modelId="{4E180E57-315C-4758-BD82-8561FB0E16C2}" type="presParOf" srcId="{A1848421-4949-417C-A527-C06652D98A3E}" destId="{CD97F4D8-5382-458E-AD57-5A8EF3BD9746}" srcOrd="15" destOrd="0" presId="urn:microsoft.com/office/officeart/2005/8/layout/bProcess3"/>
    <dgm:cxn modelId="{92707309-6D2A-4858-A47C-F6A999A4C99D}" type="presParOf" srcId="{CD97F4D8-5382-458E-AD57-5A8EF3BD9746}" destId="{36D0C878-5060-4227-B947-3236894B2F4D}" srcOrd="0" destOrd="0" presId="urn:microsoft.com/office/officeart/2005/8/layout/bProcess3"/>
    <dgm:cxn modelId="{C0E2A142-3EDD-44F0-9D2D-FBF77613F264}" type="presParOf" srcId="{A1848421-4949-417C-A527-C06652D98A3E}" destId="{48C4F26C-E03C-4A05-AEFB-929969DD7A70}" srcOrd="16" destOrd="0" presId="urn:microsoft.com/office/officeart/2005/8/layout/bProcess3"/>
    <dgm:cxn modelId="{6C51FDD0-BC53-4164-9F20-EF762FF9D228}" type="presParOf" srcId="{A1848421-4949-417C-A527-C06652D98A3E}" destId="{99EA340C-1CEB-4025-B486-DED1A228E9CB}" srcOrd="17" destOrd="0" presId="urn:microsoft.com/office/officeart/2005/8/layout/bProcess3"/>
    <dgm:cxn modelId="{0FB30E44-5743-44CD-9F05-3A60D7CB11EE}" type="presParOf" srcId="{99EA340C-1CEB-4025-B486-DED1A228E9CB}" destId="{A4DC5BA4-5E15-4274-A5D7-B9ABE8DDABA1}" srcOrd="0" destOrd="0" presId="urn:microsoft.com/office/officeart/2005/8/layout/bProcess3"/>
    <dgm:cxn modelId="{F81080B4-46FF-43C8-B125-73CB050205E3}" type="presParOf" srcId="{A1848421-4949-417C-A527-C06652D98A3E}" destId="{B6397895-4704-4ED2-806A-44CC9C363CB6}" srcOrd="18" destOrd="0" presId="urn:microsoft.com/office/officeart/2005/8/layout/bProcess3"/>
    <dgm:cxn modelId="{0A534F91-1447-4868-A601-9BBE624DED93}" type="presParOf" srcId="{A1848421-4949-417C-A527-C06652D98A3E}" destId="{C2D9FA45-BD70-45F9-96CD-DFA59602AEFF}" srcOrd="19" destOrd="0" presId="urn:microsoft.com/office/officeart/2005/8/layout/bProcess3"/>
    <dgm:cxn modelId="{3E01F12B-9D32-453C-A743-1721677F57DA}" type="presParOf" srcId="{C2D9FA45-BD70-45F9-96CD-DFA59602AEFF}" destId="{0B7E92C4-1BAE-48E8-8BF9-B549A071D3A8}" srcOrd="0" destOrd="0" presId="urn:microsoft.com/office/officeart/2005/8/layout/bProcess3"/>
    <dgm:cxn modelId="{632D0412-E229-490A-9C48-3EE41DE1B3F2}" type="presParOf" srcId="{A1848421-4949-417C-A527-C06652D98A3E}" destId="{E3E8C15C-AA7C-4BE5-977B-490CA880B1B4}" srcOrd="2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17B8B-8A91-4AA3-BE11-DAC8BCF43B16}">
      <dsp:nvSpPr>
        <dsp:cNvPr id="0" name=""/>
        <dsp:cNvSpPr/>
      </dsp:nvSpPr>
      <dsp:spPr>
        <a:xfrm>
          <a:off x="5230"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1</a:t>
          </a:r>
        </a:p>
      </dsp:txBody>
      <dsp:txXfrm>
        <a:off x="5230" y="893169"/>
        <a:ext cx="2378024" cy="547200"/>
      </dsp:txXfrm>
    </dsp:sp>
    <dsp:sp modelId="{AC5C986A-9197-4F38-8108-A889B5F30138}">
      <dsp:nvSpPr>
        <dsp:cNvPr id="0" name=""/>
        <dsp:cNvSpPr/>
      </dsp:nvSpPr>
      <dsp:spPr>
        <a:xfrm>
          <a:off x="492295"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Intake</a:t>
          </a:r>
        </a:p>
        <a:p>
          <a:pPr marL="171450" lvl="1" indent="-171450" algn="l" defTabSz="844550">
            <a:lnSpc>
              <a:spcPct val="90000"/>
            </a:lnSpc>
            <a:spcBef>
              <a:spcPct val="0"/>
            </a:spcBef>
            <a:spcAft>
              <a:spcPct val="15000"/>
            </a:spcAft>
            <a:buChar char="•"/>
          </a:pPr>
          <a:r>
            <a:rPr lang="en-US" sz="1900" kern="1200" dirty="0">
              <a:solidFill>
                <a:srgbClr val="000000"/>
              </a:solidFill>
            </a:rPr>
            <a:t>Initial plan development</a:t>
          </a:r>
        </a:p>
        <a:p>
          <a:pPr marL="171450" lvl="1" indent="-171450" algn="l" defTabSz="844550">
            <a:lnSpc>
              <a:spcPct val="90000"/>
            </a:lnSpc>
            <a:spcBef>
              <a:spcPct val="0"/>
            </a:spcBef>
            <a:spcAft>
              <a:spcPct val="15000"/>
            </a:spcAft>
            <a:buChar char="•"/>
          </a:pPr>
          <a:r>
            <a:rPr lang="en-US" sz="1900" kern="1200" dirty="0">
              <a:solidFill>
                <a:srgbClr val="000000"/>
              </a:solidFill>
            </a:rPr>
            <a:t>Investigation</a:t>
          </a:r>
        </a:p>
        <a:p>
          <a:pPr marL="171450" lvl="1" indent="-171450" algn="l" defTabSz="844550">
            <a:lnSpc>
              <a:spcPct val="90000"/>
            </a:lnSpc>
            <a:spcBef>
              <a:spcPct val="0"/>
            </a:spcBef>
            <a:spcAft>
              <a:spcPct val="15000"/>
            </a:spcAft>
            <a:buChar char="•"/>
          </a:pPr>
          <a:r>
            <a:rPr lang="en-US" sz="1900" kern="1200" dirty="0">
              <a:solidFill>
                <a:srgbClr val="000000"/>
              </a:solidFill>
            </a:rPr>
            <a:t>Verification</a:t>
          </a:r>
        </a:p>
      </dsp:txBody>
      <dsp:txXfrm>
        <a:off x="551394" y="1499467"/>
        <a:ext cx="2259826" cy="1899602"/>
      </dsp:txXfrm>
    </dsp:sp>
    <dsp:sp modelId="{78757A1A-9800-4766-B468-F4D8456D091F}">
      <dsp:nvSpPr>
        <dsp:cNvPr id="0" name=""/>
        <dsp:cNvSpPr/>
      </dsp:nvSpPr>
      <dsp:spPr>
        <a:xfrm>
          <a:off x="2743754" y="870739"/>
          <a:ext cx="764259" cy="59205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743754" y="989151"/>
        <a:ext cx="586641" cy="355235"/>
      </dsp:txXfrm>
    </dsp:sp>
    <dsp:sp modelId="{55F724B0-FB84-433B-830C-3A580EF9265A}">
      <dsp:nvSpPr>
        <dsp:cNvPr id="0" name=""/>
        <dsp:cNvSpPr/>
      </dsp:nvSpPr>
      <dsp:spPr>
        <a:xfrm>
          <a:off x="3825254"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2</a:t>
          </a:r>
        </a:p>
      </dsp:txBody>
      <dsp:txXfrm>
        <a:off x="3825254" y="893169"/>
        <a:ext cx="2378024" cy="547200"/>
      </dsp:txXfrm>
    </dsp:sp>
    <dsp:sp modelId="{5F0D3EB3-4953-4566-B657-4D635BD96118}">
      <dsp:nvSpPr>
        <dsp:cNvPr id="0" name=""/>
        <dsp:cNvSpPr/>
      </dsp:nvSpPr>
      <dsp:spPr>
        <a:xfrm>
          <a:off x="4312320"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Analysis</a:t>
          </a:r>
        </a:p>
        <a:p>
          <a:pPr marL="171450" lvl="1" indent="-171450" algn="l" defTabSz="844550">
            <a:lnSpc>
              <a:spcPct val="90000"/>
            </a:lnSpc>
            <a:spcBef>
              <a:spcPct val="0"/>
            </a:spcBef>
            <a:spcAft>
              <a:spcPct val="15000"/>
            </a:spcAft>
            <a:buChar char="•"/>
          </a:pPr>
          <a:r>
            <a:rPr lang="en-US" sz="1900" kern="1200">
              <a:solidFill>
                <a:srgbClr val="000000"/>
              </a:solidFill>
            </a:rPr>
            <a:t>Planning</a:t>
          </a:r>
          <a:endParaRPr lang="en-US" sz="1900" kern="1200" dirty="0">
            <a:solidFill>
              <a:srgbClr val="000000"/>
            </a:solidFill>
          </a:endParaRPr>
        </a:p>
      </dsp:txBody>
      <dsp:txXfrm>
        <a:off x="4371419" y="1499467"/>
        <a:ext cx="2259826" cy="1899602"/>
      </dsp:txXfrm>
    </dsp:sp>
    <dsp:sp modelId="{97FE4D8B-C35E-4F48-9264-0ED57E4DFA04}">
      <dsp:nvSpPr>
        <dsp:cNvPr id="0" name=""/>
        <dsp:cNvSpPr/>
      </dsp:nvSpPr>
      <dsp:spPr>
        <a:xfrm>
          <a:off x="6563779" y="870739"/>
          <a:ext cx="764259" cy="59205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6563779" y="989151"/>
        <a:ext cx="586641" cy="355235"/>
      </dsp:txXfrm>
    </dsp:sp>
    <dsp:sp modelId="{F1FEF0A8-31A4-4FFD-AAEA-D1DA507EC469}">
      <dsp:nvSpPr>
        <dsp:cNvPr id="0" name=""/>
        <dsp:cNvSpPr/>
      </dsp:nvSpPr>
      <dsp:spPr>
        <a:xfrm>
          <a:off x="7645279"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3</a:t>
          </a:r>
        </a:p>
      </dsp:txBody>
      <dsp:txXfrm>
        <a:off x="7645279" y="893169"/>
        <a:ext cx="2378024" cy="547200"/>
      </dsp:txXfrm>
    </dsp:sp>
    <dsp:sp modelId="{1A4C80DC-9D0E-4F15-A891-51457EE9FCC1}">
      <dsp:nvSpPr>
        <dsp:cNvPr id="0" name=""/>
        <dsp:cNvSpPr/>
      </dsp:nvSpPr>
      <dsp:spPr>
        <a:xfrm>
          <a:off x="8132345"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Implementation</a:t>
          </a:r>
        </a:p>
        <a:p>
          <a:pPr marL="171450" lvl="1" indent="-171450" algn="l" defTabSz="844550">
            <a:lnSpc>
              <a:spcPct val="90000"/>
            </a:lnSpc>
            <a:spcBef>
              <a:spcPct val="0"/>
            </a:spcBef>
            <a:spcAft>
              <a:spcPct val="15000"/>
            </a:spcAft>
            <a:buChar char="•"/>
          </a:pPr>
          <a:r>
            <a:rPr lang="en-US" sz="1900" kern="1200" dirty="0">
              <a:solidFill>
                <a:srgbClr val="000000"/>
              </a:solidFill>
            </a:rPr>
            <a:t>Resolution</a:t>
          </a:r>
        </a:p>
      </dsp:txBody>
      <dsp:txXfrm>
        <a:off x="8191444" y="1499467"/>
        <a:ext cx="2259826" cy="18996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749D4-5324-47E3-877D-526F5DD331F8}">
      <dsp:nvSpPr>
        <dsp:cNvPr id="0" name=""/>
        <dsp:cNvSpPr/>
      </dsp:nvSpPr>
      <dsp:spPr>
        <a:xfrm>
          <a:off x="4822" y="190982"/>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 an active listener</a:t>
          </a:r>
        </a:p>
      </dsp:txBody>
      <dsp:txXfrm>
        <a:off x="41872" y="228032"/>
        <a:ext cx="2034199" cy="1190879"/>
      </dsp:txXfrm>
    </dsp:sp>
    <dsp:sp modelId="{DA8EB2B9-4557-4A87-91D6-8143FB32A58B}">
      <dsp:nvSpPr>
        <dsp:cNvPr id="0" name=""/>
        <dsp:cNvSpPr/>
      </dsp:nvSpPr>
      <dsp:spPr>
        <a:xfrm>
          <a:off x="2298651" y="562042"/>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298651" y="666614"/>
        <a:ext cx="312871" cy="313714"/>
      </dsp:txXfrm>
    </dsp:sp>
    <dsp:sp modelId="{C401EB38-68D8-4101-982F-898003337DB7}">
      <dsp:nvSpPr>
        <dsp:cNvPr id="0" name=""/>
        <dsp:cNvSpPr/>
      </dsp:nvSpPr>
      <dsp:spPr>
        <a:xfrm>
          <a:off x="2956440" y="190982"/>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 alert to more than the spoken word</a:t>
          </a:r>
        </a:p>
      </dsp:txBody>
      <dsp:txXfrm>
        <a:off x="2993490" y="228032"/>
        <a:ext cx="2034199" cy="1190879"/>
      </dsp:txXfrm>
    </dsp:sp>
    <dsp:sp modelId="{DFF1D162-0199-4A54-8544-25D33823567A}">
      <dsp:nvSpPr>
        <dsp:cNvPr id="0" name=""/>
        <dsp:cNvSpPr/>
      </dsp:nvSpPr>
      <dsp:spPr>
        <a:xfrm>
          <a:off x="5250270" y="562042"/>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5250270" y="666614"/>
        <a:ext cx="312871" cy="313714"/>
      </dsp:txXfrm>
    </dsp:sp>
    <dsp:sp modelId="{0B274830-EDC4-4EE5-9479-8B76C0593FD7}">
      <dsp:nvSpPr>
        <dsp:cNvPr id="0" name=""/>
        <dsp:cNvSpPr/>
      </dsp:nvSpPr>
      <dsp:spPr>
        <a:xfrm>
          <a:off x="5908059" y="190982"/>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Determine if someone is glossing over facts</a:t>
          </a:r>
        </a:p>
      </dsp:txBody>
      <dsp:txXfrm>
        <a:off x="5945109" y="228032"/>
        <a:ext cx="2034199" cy="1190879"/>
      </dsp:txXfrm>
    </dsp:sp>
    <dsp:sp modelId="{8F580F06-D875-410A-A372-7A3B5BDD3608}">
      <dsp:nvSpPr>
        <dsp:cNvPr id="0" name=""/>
        <dsp:cNvSpPr/>
      </dsp:nvSpPr>
      <dsp:spPr>
        <a:xfrm>
          <a:off x="8201889" y="562042"/>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8201889" y="666614"/>
        <a:ext cx="312871" cy="313714"/>
      </dsp:txXfrm>
    </dsp:sp>
    <dsp:sp modelId="{739B0B9E-8183-4506-B17E-8A5EB7297CE8}">
      <dsp:nvSpPr>
        <dsp:cNvPr id="0" name=""/>
        <dsp:cNvSpPr/>
      </dsp:nvSpPr>
      <dsp:spPr>
        <a:xfrm>
          <a:off x="8859678" y="190982"/>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 comfortable with silence</a:t>
          </a:r>
        </a:p>
      </dsp:txBody>
      <dsp:txXfrm>
        <a:off x="8896728" y="228032"/>
        <a:ext cx="2034199" cy="1190879"/>
      </dsp:txXfrm>
    </dsp:sp>
    <dsp:sp modelId="{6217E403-9740-4C03-8E81-BD0C2E0FD242}">
      <dsp:nvSpPr>
        <dsp:cNvPr id="0" name=""/>
        <dsp:cNvSpPr/>
      </dsp:nvSpPr>
      <dsp:spPr>
        <a:xfrm rot="5400000">
          <a:off x="9690348" y="1603542"/>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5400000">
        <a:off x="9756971" y="1641491"/>
        <a:ext cx="313714" cy="312871"/>
      </dsp:txXfrm>
    </dsp:sp>
    <dsp:sp modelId="{306A6A2B-9C97-4B7E-A85F-665986922EB9}">
      <dsp:nvSpPr>
        <dsp:cNvPr id="0" name=""/>
        <dsp:cNvSpPr/>
      </dsp:nvSpPr>
      <dsp:spPr>
        <a:xfrm>
          <a:off x="8859678" y="2299281"/>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Don’t completely believe or disbelieve</a:t>
          </a:r>
        </a:p>
      </dsp:txBody>
      <dsp:txXfrm>
        <a:off x="8896728" y="2336331"/>
        <a:ext cx="2034199" cy="1190879"/>
      </dsp:txXfrm>
    </dsp:sp>
    <dsp:sp modelId="{7037A736-3636-4C85-BFDC-D3036457184F}">
      <dsp:nvSpPr>
        <dsp:cNvPr id="0" name=""/>
        <dsp:cNvSpPr/>
      </dsp:nvSpPr>
      <dsp:spPr>
        <a:xfrm rot="10800000">
          <a:off x="8227188" y="2670341"/>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10800000">
        <a:off x="8361276" y="2774913"/>
        <a:ext cx="312871" cy="313714"/>
      </dsp:txXfrm>
    </dsp:sp>
    <dsp:sp modelId="{6682537F-0505-490D-A78D-3B23B254A48E}">
      <dsp:nvSpPr>
        <dsp:cNvPr id="0" name=""/>
        <dsp:cNvSpPr/>
      </dsp:nvSpPr>
      <dsp:spPr>
        <a:xfrm>
          <a:off x="5908059" y="2299281"/>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You are the interviewer</a:t>
          </a:r>
        </a:p>
      </dsp:txBody>
      <dsp:txXfrm>
        <a:off x="5945109" y="2336331"/>
        <a:ext cx="2034199" cy="1190879"/>
      </dsp:txXfrm>
    </dsp:sp>
    <dsp:sp modelId="{02CFA779-F596-46DD-ADD8-E7EA390E74EC}">
      <dsp:nvSpPr>
        <dsp:cNvPr id="0" name=""/>
        <dsp:cNvSpPr/>
      </dsp:nvSpPr>
      <dsp:spPr>
        <a:xfrm rot="10800000">
          <a:off x="5275570" y="2670341"/>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10800000">
        <a:off x="5409658" y="2774913"/>
        <a:ext cx="312871" cy="313714"/>
      </dsp:txXfrm>
    </dsp:sp>
    <dsp:sp modelId="{7545E857-6DF6-4437-9AD0-5D077D73042B}">
      <dsp:nvSpPr>
        <dsp:cNvPr id="0" name=""/>
        <dsp:cNvSpPr/>
      </dsp:nvSpPr>
      <dsp:spPr>
        <a:xfrm>
          <a:off x="2956440" y="2299281"/>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 alert to other problems revealed</a:t>
          </a:r>
        </a:p>
      </dsp:txBody>
      <dsp:txXfrm>
        <a:off x="2993490" y="2336331"/>
        <a:ext cx="2034199" cy="1190879"/>
      </dsp:txXfrm>
    </dsp:sp>
    <dsp:sp modelId="{148D4925-30D5-4ACD-8F2F-57DA98DDF8E9}">
      <dsp:nvSpPr>
        <dsp:cNvPr id="0" name=""/>
        <dsp:cNvSpPr/>
      </dsp:nvSpPr>
      <dsp:spPr>
        <a:xfrm rot="10800000">
          <a:off x="2323951" y="2670341"/>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10800000">
        <a:off x="2458039" y="2774913"/>
        <a:ext cx="312871" cy="313714"/>
      </dsp:txXfrm>
    </dsp:sp>
    <dsp:sp modelId="{4D31BD9A-8FA2-4B68-861E-DB85EEF50FE5}">
      <dsp:nvSpPr>
        <dsp:cNvPr id="0" name=""/>
        <dsp:cNvSpPr/>
      </dsp:nvSpPr>
      <dsp:spPr>
        <a:xfrm>
          <a:off x="4822" y="2299281"/>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Stick to your agenda</a:t>
          </a:r>
        </a:p>
      </dsp:txBody>
      <dsp:txXfrm>
        <a:off x="41872" y="2336331"/>
        <a:ext cx="2034199" cy="1190879"/>
      </dsp:txXfrm>
    </dsp:sp>
    <dsp:sp modelId="{630B0740-9DAF-4EF3-B3E7-3DDC7B03C0A2}">
      <dsp:nvSpPr>
        <dsp:cNvPr id="0" name=""/>
        <dsp:cNvSpPr/>
      </dsp:nvSpPr>
      <dsp:spPr>
        <a:xfrm rot="5400000">
          <a:off x="835491" y="3711841"/>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5400000">
        <a:off x="902114" y="3749790"/>
        <a:ext cx="313714" cy="312871"/>
      </dsp:txXfrm>
    </dsp:sp>
    <dsp:sp modelId="{14F43B4C-03CE-4871-9C1F-3C9262E231B3}">
      <dsp:nvSpPr>
        <dsp:cNvPr id="0" name=""/>
        <dsp:cNvSpPr/>
      </dsp:nvSpPr>
      <dsp:spPr>
        <a:xfrm>
          <a:off x="4822" y="4407580"/>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Stay focused on current issue</a:t>
          </a:r>
        </a:p>
      </dsp:txBody>
      <dsp:txXfrm>
        <a:off x="41872" y="4444630"/>
        <a:ext cx="2034199" cy="1190879"/>
      </dsp:txXfrm>
    </dsp:sp>
    <dsp:sp modelId="{649DC72E-8603-4615-B0F4-329FBB4766AF}">
      <dsp:nvSpPr>
        <dsp:cNvPr id="0" name=""/>
        <dsp:cNvSpPr/>
      </dsp:nvSpPr>
      <dsp:spPr>
        <a:xfrm>
          <a:off x="2298651" y="4778641"/>
          <a:ext cx="446959" cy="52285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298651" y="4883213"/>
        <a:ext cx="312871" cy="313714"/>
      </dsp:txXfrm>
    </dsp:sp>
    <dsp:sp modelId="{972AFF10-7D6A-447F-930C-2B3E2FE6ABC5}">
      <dsp:nvSpPr>
        <dsp:cNvPr id="0" name=""/>
        <dsp:cNvSpPr/>
      </dsp:nvSpPr>
      <dsp:spPr>
        <a:xfrm>
          <a:off x="2956440" y="4407580"/>
          <a:ext cx="2108299" cy="1264979"/>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Know your authority</a:t>
          </a:r>
        </a:p>
      </dsp:txBody>
      <dsp:txXfrm>
        <a:off x="2993490" y="4444630"/>
        <a:ext cx="2034199" cy="11908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B10AC-D9CD-40BB-8EB8-B807C434B405}">
      <dsp:nvSpPr>
        <dsp:cNvPr id="0" name=""/>
        <dsp:cNvSpPr/>
      </dsp:nvSpPr>
      <dsp:spPr>
        <a:xfrm rot="5400000">
          <a:off x="252680" y="1247261"/>
          <a:ext cx="1952381"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DDDB50E2-89D7-42DE-B9AD-7E425F278B10}">
      <dsp:nvSpPr>
        <dsp:cNvPr id="0" name=""/>
        <dsp:cNvSpPr/>
      </dsp:nvSpPr>
      <dsp:spPr>
        <a:xfrm>
          <a:off x="701659" y="1031"/>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Maintain rapport</a:t>
          </a:r>
        </a:p>
      </dsp:txBody>
      <dsp:txXfrm>
        <a:off x="747607" y="46979"/>
        <a:ext cx="2522716" cy="1476871"/>
      </dsp:txXfrm>
    </dsp:sp>
    <dsp:sp modelId="{BBD274C6-1879-45EA-8EAC-EE1975A9D11A}">
      <dsp:nvSpPr>
        <dsp:cNvPr id="0" name=""/>
        <dsp:cNvSpPr/>
      </dsp:nvSpPr>
      <dsp:spPr>
        <a:xfrm rot="5400000">
          <a:off x="252680" y="3208221"/>
          <a:ext cx="1952381"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FB19ACDA-A79E-49F3-B6F6-4AB3A9DC8F72}">
      <dsp:nvSpPr>
        <dsp:cNvPr id="0" name=""/>
        <dsp:cNvSpPr/>
      </dsp:nvSpPr>
      <dsp:spPr>
        <a:xfrm>
          <a:off x="701659" y="1961991"/>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If in person, explain why you are taking notes</a:t>
          </a:r>
        </a:p>
      </dsp:txBody>
      <dsp:txXfrm>
        <a:off x="747607" y="2007939"/>
        <a:ext cx="2522716" cy="1476871"/>
      </dsp:txXfrm>
    </dsp:sp>
    <dsp:sp modelId="{F1A25D23-FB4A-40A7-9A44-2C34D8BA9247}">
      <dsp:nvSpPr>
        <dsp:cNvPr id="0" name=""/>
        <dsp:cNvSpPr/>
      </dsp:nvSpPr>
      <dsp:spPr>
        <a:xfrm>
          <a:off x="1233159" y="4188700"/>
          <a:ext cx="3468856"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AB91D7DD-EF17-4934-9C7B-78BC853624E4}">
      <dsp:nvSpPr>
        <dsp:cNvPr id="0" name=""/>
        <dsp:cNvSpPr/>
      </dsp:nvSpPr>
      <dsp:spPr>
        <a:xfrm>
          <a:off x="701659" y="3922950"/>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Significant information</a:t>
          </a:r>
        </a:p>
      </dsp:txBody>
      <dsp:txXfrm>
        <a:off x="747607" y="3968898"/>
        <a:ext cx="2522716" cy="1476871"/>
      </dsp:txXfrm>
    </dsp:sp>
    <dsp:sp modelId="{392BA874-7F06-4963-AFA6-BAB2A126E78F}">
      <dsp:nvSpPr>
        <dsp:cNvPr id="0" name=""/>
        <dsp:cNvSpPr/>
      </dsp:nvSpPr>
      <dsp:spPr>
        <a:xfrm rot="16200000">
          <a:off x="3730114" y="3208221"/>
          <a:ext cx="1952381"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59E07B14-0787-4E45-BFA9-E54E702ACB9D}">
      <dsp:nvSpPr>
        <dsp:cNvPr id="0" name=""/>
        <dsp:cNvSpPr/>
      </dsp:nvSpPr>
      <dsp:spPr>
        <a:xfrm>
          <a:off x="4179093" y="3922950"/>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Keep in mind others may see your notes</a:t>
          </a:r>
        </a:p>
      </dsp:txBody>
      <dsp:txXfrm>
        <a:off x="4225041" y="3968898"/>
        <a:ext cx="2522716" cy="1476871"/>
      </dsp:txXfrm>
    </dsp:sp>
    <dsp:sp modelId="{C9C3441C-AC80-42D6-A30D-3CF8C67BCB92}">
      <dsp:nvSpPr>
        <dsp:cNvPr id="0" name=""/>
        <dsp:cNvSpPr/>
      </dsp:nvSpPr>
      <dsp:spPr>
        <a:xfrm rot="16200000">
          <a:off x="3730114" y="1247261"/>
          <a:ext cx="1952381"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30D98761-0D8E-4C0C-A4B1-D161A79D036E}">
      <dsp:nvSpPr>
        <dsp:cNvPr id="0" name=""/>
        <dsp:cNvSpPr/>
      </dsp:nvSpPr>
      <dsp:spPr>
        <a:xfrm>
          <a:off x="4179093" y="1961991"/>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Short, factual, to the point</a:t>
          </a:r>
        </a:p>
      </dsp:txBody>
      <dsp:txXfrm>
        <a:off x="4225041" y="2007939"/>
        <a:ext cx="2522716" cy="1476871"/>
      </dsp:txXfrm>
    </dsp:sp>
    <dsp:sp modelId="{FD7CD54A-6C1E-4931-AAAA-EE8F4F3EDF55}">
      <dsp:nvSpPr>
        <dsp:cNvPr id="0" name=""/>
        <dsp:cNvSpPr/>
      </dsp:nvSpPr>
      <dsp:spPr>
        <a:xfrm>
          <a:off x="4710594" y="266782"/>
          <a:ext cx="3468856" cy="235315"/>
        </a:xfrm>
        <a:prstGeom prst="rect">
          <a:avLst/>
        </a:prstGeom>
        <a:solidFill>
          <a:schemeClr val="accent4">
            <a:lumMod val="75000"/>
          </a:schemeClr>
        </a:solidFill>
        <a:ln>
          <a:noFill/>
        </a:ln>
        <a:effectLst/>
      </dsp:spPr>
      <dsp:style>
        <a:lnRef idx="0">
          <a:scrgbClr r="0" g="0" b="0"/>
        </a:lnRef>
        <a:fillRef idx="1">
          <a:scrgbClr r="0" g="0" b="0"/>
        </a:fillRef>
        <a:effectRef idx="1">
          <a:scrgbClr r="0" g="0" b="0"/>
        </a:effectRef>
        <a:fontRef idx="minor">
          <a:schemeClr val="lt1"/>
        </a:fontRef>
      </dsp:style>
    </dsp:sp>
    <dsp:sp modelId="{3BD2257C-D53A-463C-8051-8C5B687F3389}">
      <dsp:nvSpPr>
        <dsp:cNvPr id="0" name=""/>
        <dsp:cNvSpPr/>
      </dsp:nvSpPr>
      <dsp:spPr>
        <a:xfrm>
          <a:off x="4179093" y="1031"/>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Avoid judgmental statements</a:t>
          </a:r>
        </a:p>
      </dsp:txBody>
      <dsp:txXfrm>
        <a:off x="4225041" y="46979"/>
        <a:ext cx="2522716" cy="1476871"/>
      </dsp:txXfrm>
    </dsp:sp>
    <dsp:sp modelId="{CF628681-F8EF-430C-813E-9FA6FA1F1F86}">
      <dsp:nvSpPr>
        <dsp:cNvPr id="0" name=""/>
        <dsp:cNvSpPr/>
      </dsp:nvSpPr>
      <dsp:spPr>
        <a:xfrm>
          <a:off x="7656528" y="1031"/>
          <a:ext cx="2614612" cy="1568767"/>
        </a:xfrm>
        <a:prstGeom prst="roundRect">
          <a:avLst>
            <a:gd name="adj" fmla="val 10000"/>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Describe behaviors, do not label</a:t>
          </a:r>
        </a:p>
      </dsp:txBody>
      <dsp:txXfrm>
        <a:off x="7702476" y="46979"/>
        <a:ext cx="2522716" cy="14768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EED92-CCD3-4992-8444-55FD94EA022B}">
      <dsp:nvSpPr>
        <dsp:cNvPr id="0" name=""/>
        <dsp:cNvSpPr/>
      </dsp:nvSpPr>
      <dsp:spPr>
        <a:xfrm>
          <a:off x="0" y="506528"/>
          <a:ext cx="10515600" cy="8316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166A94-0066-4E6E-9A1C-D4BD5AD20E3E}">
      <dsp:nvSpPr>
        <dsp:cNvPr id="0" name=""/>
        <dsp:cNvSpPr/>
      </dsp:nvSpPr>
      <dsp:spPr>
        <a:xfrm>
          <a:off x="525780" y="19448"/>
          <a:ext cx="7360920" cy="974160"/>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en-US" sz="3300" kern="1200" dirty="0"/>
            <a:t>Approach with an open mind</a:t>
          </a:r>
        </a:p>
      </dsp:txBody>
      <dsp:txXfrm>
        <a:off x="573335" y="67003"/>
        <a:ext cx="7265810" cy="879050"/>
      </dsp:txXfrm>
    </dsp:sp>
    <dsp:sp modelId="{E6EA31A9-45D9-437A-AFE8-5E38AF58E22D}">
      <dsp:nvSpPr>
        <dsp:cNvPr id="0" name=""/>
        <dsp:cNvSpPr/>
      </dsp:nvSpPr>
      <dsp:spPr>
        <a:xfrm>
          <a:off x="0" y="2003409"/>
          <a:ext cx="10515600" cy="8316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2CBB35-79D4-4CEB-A252-44DD977DEC50}">
      <dsp:nvSpPr>
        <dsp:cNvPr id="0" name=""/>
        <dsp:cNvSpPr/>
      </dsp:nvSpPr>
      <dsp:spPr>
        <a:xfrm>
          <a:off x="525780" y="1516329"/>
          <a:ext cx="7360920" cy="974160"/>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en-US" sz="3300" kern="1200" dirty="0"/>
            <a:t>Be impartial</a:t>
          </a:r>
        </a:p>
      </dsp:txBody>
      <dsp:txXfrm>
        <a:off x="573335" y="1563884"/>
        <a:ext cx="7265810" cy="879050"/>
      </dsp:txXfrm>
    </dsp:sp>
    <dsp:sp modelId="{7C7B09F3-E44A-430D-8C98-7B0CF1EFCDB6}">
      <dsp:nvSpPr>
        <dsp:cNvPr id="0" name=""/>
        <dsp:cNvSpPr/>
      </dsp:nvSpPr>
      <dsp:spPr>
        <a:xfrm>
          <a:off x="0" y="3500289"/>
          <a:ext cx="10515600" cy="8316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AEE563-BB7D-4B9F-81A3-09814C867CC0}">
      <dsp:nvSpPr>
        <dsp:cNvPr id="0" name=""/>
        <dsp:cNvSpPr/>
      </dsp:nvSpPr>
      <dsp:spPr>
        <a:xfrm>
          <a:off x="525780" y="3013209"/>
          <a:ext cx="7360920" cy="974160"/>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en-US" sz="3300" kern="1200" dirty="0"/>
            <a:t>Document as soon as possible</a:t>
          </a:r>
        </a:p>
      </dsp:txBody>
      <dsp:txXfrm>
        <a:off x="573335" y="3060764"/>
        <a:ext cx="7265810" cy="87905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97069-B5F6-4105-9875-639CDA6C99D3}">
      <dsp:nvSpPr>
        <dsp:cNvPr id="0" name=""/>
        <dsp:cNvSpPr/>
      </dsp:nvSpPr>
      <dsp:spPr>
        <a:xfrm rot="10800000">
          <a:off x="2063667" y="883"/>
          <a:ext cx="6992874" cy="1209216"/>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18110" rIns="220472"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 firm knowledge of the legal basis for your request</a:t>
          </a:r>
        </a:p>
      </dsp:txBody>
      <dsp:txXfrm rot="10800000">
        <a:off x="2365971" y="883"/>
        <a:ext cx="6690570" cy="1209216"/>
      </dsp:txXfrm>
    </dsp:sp>
    <dsp:sp modelId="{4F1FB59F-E067-4396-947E-77F11EEFDEE5}">
      <dsp:nvSpPr>
        <dsp:cNvPr id="0" name=""/>
        <dsp:cNvSpPr/>
      </dsp:nvSpPr>
      <dsp:spPr>
        <a:xfrm>
          <a:off x="1459058" y="883"/>
          <a:ext cx="1209216" cy="120921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21915D60-82C8-4CF4-8C20-F7D2B25727DE}">
      <dsp:nvSpPr>
        <dsp:cNvPr id="0" name=""/>
        <dsp:cNvSpPr/>
      </dsp:nvSpPr>
      <dsp:spPr>
        <a:xfrm rot="10800000">
          <a:off x="2063667" y="1571060"/>
          <a:ext cx="6992874" cy="1209216"/>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18110" rIns="220472"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The appropriate, completed consent to release records form</a:t>
          </a:r>
        </a:p>
      </dsp:txBody>
      <dsp:txXfrm rot="10800000">
        <a:off x="2365971" y="1571060"/>
        <a:ext cx="6690570" cy="1209216"/>
      </dsp:txXfrm>
    </dsp:sp>
    <dsp:sp modelId="{EDA5DD0E-A03B-443E-BAD9-F1B4FB1E46A8}">
      <dsp:nvSpPr>
        <dsp:cNvPr id="0" name=""/>
        <dsp:cNvSpPr/>
      </dsp:nvSpPr>
      <dsp:spPr>
        <a:xfrm>
          <a:off x="1459058" y="1571060"/>
          <a:ext cx="1209216" cy="120921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DDBDBB4A-DC56-4A00-BA14-62AA62359B1B}">
      <dsp:nvSpPr>
        <dsp:cNvPr id="0" name=""/>
        <dsp:cNvSpPr/>
      </dsp:nvSpPr>
      <dsp:spPr>
        <a:xfrm rot="10800000">
          <a:off x="2063667" y="3141237"/>
          <a:ext cx="6992874" cy="1209216"/>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18110" rIns="220472"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What you will say if there is resistance to your request</a:t>
          </a:r>
        </a:p>
      </dsp:txBody>
      <dsp:txXfrm rot="10800000">
        <a:off x="2365971" y="3141237"/>
        <a:ext cx="6690570" cy="1209216"/>
      </dsp:txXfrm>
    </dsp:sp>
    <dsp:sp modelId="{E1C88453-9D17-43BB-A06A-C38EFEE6CEAA}">
      <dsp:nvSpPr>
        <dsp:cNvPr id="0" name=""/>
        <dsp:cNvSpPr/>
      </dsp:nvSpPr>
      <dsp:spPr>
        <a:xfrm>
          <a:off x="1459058" y="3141237"/>
          <a:ext cx="1209216" cy="1209216"/>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3E5B0-9B8D-4F50-8AC3-DFFB7089221D}">
      <dsp:nvSpPr>
        <dsp:cNvPr id="0" name=""/>
        <dsp:cNvSpPr/>
      </dsp:nvSpPr>
      <dsp:spPr>
        <a:xfrm>
          <a:off x="1204317" y="277"/>
          <a:ext cx="4001946" cy="1000486"/>
        </a:xfrm>
        <a:prstGeom prst="roundRect">
          <a:avLst>
            <a:gd name="adj" fmla="val 10000"/>
          </a:avLst>
        </a:prstGeom>
        <a:solidFill>
          <a:schemeClr val="accent5">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Resident is </a:t>
          </a:r>
          <a:r>
            <a:rPr lang="en-US" sz="1900" u="sng" kern="1200" dirty="0">
              <a:solidFill>
                <a:srgbClr val="000000"/>
              </a:solidFill>
            </a:rPr>
            <a:t>Able</a:t>
          </a:r>
          <a:r>
            <a:rPr lang="en-US" sz="1900" kern="1200" dirty="0">
              <a:solidFill>
                <a:srgbClr val="000000"/>
              </a:solidFill>
            </a:rPr>
            <a:t> to Communicate Informed Consent</a:t>
          </a:r>
        </a:p>
      </dsp:txBody>
      <dsp:txXfrm>
        <a:off x="1233620" y="29580"/>
        <a:ext cx="3943340" cy="941880"/>
      </dsp:txXfrm>
    </dsp:sp>
    <dsp:sp modelId="{4F405B51-AD34-4319-B5FE-9BEADEF84A6A}">
      <dsp:nvSpPr>
        <dsp:cNvPr id="0" name=""/>
        <dsp:cNvSpPr/>
      </dsp:nvSpPr>
      <dsp:spPr>
        <a:xfrm rot="5400000">
          <a:off x="3117748" y="1088306"/>
          <a:ext cx="175085"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EB0E5856-1A56-4440-81F6-DEBA616EFC7F}">
      <dsp:nvSpPr>
        <dsp:cNvPr id="0" name=""/>
        <dsp:cNvSpPr/>
      </dsp:nvSpPr>
      <dsp:spPr>
        <a:xfrm>
          <a:off x="1204317" y="1350934"/>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Exercise good judgement on resident’s ability to provide informed consent</a:t>
          </a:r>
        </a:p>
      </dsp:txBody>
      <dsp:txXfrm>
        <a:off x="1233620" y="1380237"/>
        <a:ext cx="3943340" cy="941880"/>
      </dsp:txXfrm>
    </dsp:sp>
    <dsp:sp modelId="{82EEB6A0-6576-4A5E-8F55-DA427A115781}">
      <dsp:nvSpPr>
        <dsp:cNvPr id="0" name=""/>
        <dsp:cNvSpPr/>
      </dsp:nvSpPr>
      <dsp:spPr>
        <a:xfrm rot="5400000">
          <a:off x="3117748" y="2438963"/>
          <a:ext cx="175085"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1DB8F75E-5381-46D2-AF67-36C47AA9F121}">
      <dsp:nvSpPr>
        <dsp:cNvPr id="0" name=""/>
        <dsp:cNvSpPr/>
      </dsp:nvSpPr>
      <dsp:spPr>
        <a:xfrm>
          <a:off x="1204317" y="2701591"/>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Obtain and document consent from the resident</a:t>
          </a:r>
        </a:p>
        <a:p>
          <a:pPr marL="0" lvl="0" indent="0" algn="ctr" defTabSz="800100">
            <a:lnSpc>
              <a:spcPct val="90000"/>
            </a:lnSpc>
            <a:spcBef>
              <a:spcPct val="0"/>
            </a:spcBef>
            <a:spcAft>
              <a:spcPct val="35000"/>
            </a:spcAft>
            <a:buNone/>
          </a:pPr>
          <a:r>
            <a:rPr lang="en-US" sz="1800" kern="1200" dirty="0">
              <a:solidFill>
                <a:srgbClr val="000000"/>
              </a:solidFill>
            </a:rPr>
            <a:t>Written, verbal or through another means</a:t>
          </a:r>
        </a:p>
      </dsp:txBody>
      <dsp:txXfrm>
        <a:off x="1233620" y="2730894"/>
        <a:ext cx="3943340" cy="941880"/>
      </dsp:txXfrm>
    </dsp:sp>
    <dsp:sp modelId="{75CC54B4-A14E-421F-838A-CEA101CE6C86}">
      <dsp:nvSpPr>
        <dsp:cNvPr id="0" name=""/>
        <dsp:cNvSpPr/>
      </dsp:nvSpPr>
      <dsp:spPr>
        <a:xfrm rot="5526392">
          <a:off x="3105437" y="3777429"/>
          <a:ext cx="150923"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6CE22C9C-F26F-4D81-A075-4063861FF353}">
      <dsp:nvSpPr>
        <dsp:cNvPr id="0" name=""/>
        <dsp:cNvSpPr/>
      </dsp:nvSpPr>
      <dsp:spPr>
        <a:xfrm>
          <a:off x="1155534" y="4027865"/>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Document consent according to policies and procedures. </a:t>
          </a:r>
        </a:p>
      </dsp:txBody>
      <dsp:txXfrm>
        <a:off x="1184837" y="4057168"/>
        <a:ext cx="3943340" cy="941880"/>
      </dsp:txXfrm>
    </dsp:sp>
    <dsp:sp modelId="{8E079B74-0C1B-4E00-9FC8-83963922E29A}">
      <dsp:nvSpPr>
        <dsp:cNvPr id="0" name=""/>
        <dsp:cNvSpPr/>
      </dsp:nvSpPr>
      <dsp:spPr>
        <a:xfrm>
          <a:off x="5766536" y="277"/>
          <a:ext cx="4001946" cy="1000486"/>
        </a:xfrm>
        <a:prstGeom prst="roundRect">
          <a:avLst>
            <a:gd name="adj" fmla="val 1000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Resident is </a:t>
          </a:r>
          <a:r>
            <a:rPr lang="en-US" sz="1900" u="sng" kern="1200" dirty="0">
              <a:solidFill>
                <a:srgbClr val="000000"/>
              </a:solidFill>
            </a:rPr>
            <a:t>Unable</a:t>
          </a:r>
          <a:r>
            <a:rPr lang="en-US" sz="1900" kern="1200" dirty="0">
              <a:solidFill>
                <a:srgbClr val="000000"/>
              </a:solidFill>
            </a:rPr>
            <a:t> to Communicate Informed Consent and has a resident representative</a:t>
          </a:r>
        </a:p>
      </dsp:txBody>
      <dsp:txXfrm>
        <a:off x="5795839" y="29580"/>
        <a:ext cx="3943340" cy="941880"/>
      </dsp:txXfrm>
    </dsp:sp>
    <dsp:sp modelId="{3B37DF92-D4D8-4D0D-AD0A-4D518D9FEE7A}">
      <dsp:nvSpPr>
        <dsp:cNvPr id="0" name=""/>
        <dsp:cNvSpPr/>
      </dsp:nvSpPr>
      <dsp:spPr>
        <a:xfrm rot="5400000">
          <a:off x="7679966" y="1088306"/>
          <a:ext cx="175085"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60F2EBCD-3ADC-4EC5-81E3-6FFC6E64B6D5}">
      <dsp:nvSpPr>
        <dsp:cNvPr id="0" name=""/>
        <dsp:cNvSpPr/>
      </dsp:nvSpPr>
      <dsp:spPr>
        <a:xfrm>
          <a:off x="5766536" y="1350934"/>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Confirm resident representative has authority to grant access</a:t>
          </a:r>
        </a:p>
      </dsp:txBody>
      <dsp:txXfrm>
        <a:off x="5795839" y="1380237"/>
        <a:ext cx="3943340" cy="941880"/>
      </dsp:txXfrm>
    </dsp:sp>
    <dsp:sp modelId="{4BB5C396-381F-4898-BBC5-96079DE4273F}">
      <dsp:nvSpPr>
        <dsp:cNvPr id="0" name=""/>
        <dsp:cNvSpPr/>
      </dsp:nvSpPr>
      <dsp:spPr>
        <a:xfrm rot="5400000">
          <a:off x="7679966" y="2438963"/>
          <a:ext cx="175085"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0718C39B-51F2-4971-9E79-D88C550D7A21}">
      <dsp:nvSpPr>
        <dsp:cNvPr id="0" name=""/>
        <dsp:cNvSpPr/>
      </dsp:nvSpPr>
      <dsp:spPr>
        <a:xfrm>
          <a:off x="5766536" y="2701591"/>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Obtain and document consent from the resident representative</a:t>
          </a:r>
        </a:p>
        <a:p>
          <a:pPr marL="0" lvl="0" indent="0" algn="ctr" defTabSz="800100">
            <a:lnSpc>
              <a:spcPct val="90000"/>
            </a:lnSpc>
            <a:spcBef>
              <a:spcPct val="0"/>
            </a:spcBef>
            <a:spcAft>
              <a:spcPct val="35000"/>
            </a:spcAft>
            <a:buNone/>
          </a:pPr>
          <a:r>
            <a:rPr lang="en-US" sz="1800" kern="1200" dirty="0">
              <a:solidFill>
                <a:srgbClr val="000000"/>
              </a:solidFill>
            </a:rPr>
            <a:t>Written, verbal or through another means</a:t>
          </a:r>
        </a:p>
      </dsp:txBody>
      <dsp:txXfrm>
        <a:off x="5795839" y="2730894"/>
        <a:ext cx="3943340" cy="941880"/>
      </dsp:txXfrm>
    </dsp:sp>
    <dsp:sp modelId="{2777F1B5-00BB-4647-9A6D-512EEFF73F3C}">
      <dsp:nvSpPr>
        <dsp:cNvPr id="0" name=""/>
        <dsp:cNvSpPr/>
      </dsp:nvSpPr>
      <dsp:spPr>
        <a:xfrm rot="5400000">
          <a:off x="7679966" y="3789620"/>
          <a:ext cx="175085" cy="175085"/>
        </a:xfrm>
        <a:prstGeom prst="rightArrow">
          <a:avLst>
            <a:gd name="adj1" fmla="val 66700"/>
            <a:gd name="adj2" fmla="val 50000"/>
          </a:avLst>
        </a:prstGeom>
        <a:solidFill>
          <a:srgbClr val="000000"/>
        </a:solidFill>
        <a:ln>
          <a:noFill/>
        </a:ln>
        <a:effectLst/>
      </dsp:spPr>
      <dsp:style>
        <a:lnRef idx="0">
          <a:scrgbClr r="0" g="0" b="0"/>
        </a:lnRef>
        <a:fillRef idx="1">
          <a:scrgbClr r="0" g="0" b="0"/>
        </a:fillRef>
        <a:effectRef idx="0">
          <a:scrgbClr r="0" g="0" b="0"/>
        </a:effectRef>
        <a:fontRef idx="minor">
          <a:schemeClr val="lt1"/>
        </a:fontRef>
      </dsp:style>
    </dsp:sp>
    <dsp:sp modelId="{B80BECD5-B263-49E7-9A11-6FA970006DBC}">
      <dsp:nvSpPr>
        <dsp:cNvPr id="0" name=""/>
        <dsp:cNvSpPr/>
      </dsp:nvSpPr>
      <dsp:spPr>
        <a:xfrm>
          <a:off x="5766536" y="4052247"/>
          <a:ext cx="4001946" cy="1000486"/>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rPr>
            <a:t>Document consent according to policies and procedures </a:t>
          </a:r>
        </a:p>
      </dsp:txBody>
      <dsp:txXfrm>
        <a:off x="5795839" y="4081550"/>
        <a:ext cx="3943340" cy="9418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3E5B0-9B8D-4F50-8AC3-DFFB7089221D}">
      <dsp:nvSpPr>
        <dsp:cNvPr id="0" name=""/>
        <dsp:cNvSpPr/>
      </dsp:nvSpPr>
      <dsp:spPr>
        <a:xfrm>
          <a:off x="1448537" y="2893"/>
          <a:ext cx="9294924" cy="1792372"/>
        </a:xfrm>
        <a:prstGeom prst="roundRect">
          <a:avLst>
            <a:gd name="adj" fmla="val 10000"/>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Resident is u</a:t>
          </a:r>
          <a:r>
            <a:rPr lang="en-US" sz="2100" u="none" kern="1200" dirty="0">
              <a:solidFill>
                <a:srgbClr val="000000"/>
              </a:solidFill>
            </a:rPr>
            <a:t>nable to communicate informed consent, and the resident representative refuses to consent to the access and the resident representative is not acting in the best interests of the resident or the resident representative cannot be located despite a reasonable effort.</a:t>
          </a:r>
        </a:p>
      </dsp:txBody>
      <dsp:txXfrm>
        <a:off x="1501034" y="55390"/>
        <a:ext cx="9189930" cy="1687378"/>
      </dsp:txXfrm>
    </dsp:sp>
    <dsp:sp modelId="{4F405B51-AD34-4319-B5FE-9BEADEF84A6A}">
      <dsp:nvSpPr>
        <dsp:cNvPr id="0" name=""/>
        <dsp:cNvSpPr/>
      </dsp:nvSpPr>
      <dsp:spPr>
        <a:xfrm rot="5400000">
          <a:off x="6012344" y="1878921"/>
          <a:ext cx="167310" cy="167310"/>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EB0E5856-1A56-4440-81F6-DEBA616EFC7F}">
      <dsp:nvSpPr>
        <dsp:cNvPr id="0" name=""/>
        <dsp:cNvSpPr/>
      </dsp:nvSpPr>
      <dsp:spPr>
        <a:xfrm>
          <a:off x="3218758" y="2129886"/>
          <a:ext cx="5754483" cy="956059"/>
        </a:xfrm>
        <a:prstGeom prst="roundRect">
          <a:avLst>
            <a:gd name="adj" fmla="val 10000"/>
          </a:avLst>
        </a:prstGeom>
        <a:solidFill>
          <a:schemeClr val="accent5">
            <a:lumMod val="40000"/>
            <a:lumOff val="60000"/>
            <a:alpha val="9000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Notify your supervisor.</a:t>
          </a:r>
        </a:p>
      </dsp:txBody>
      <dsp:txXfrm>
        <a:off x="3246760" y="2157888"/>
        <a:ext cx="5698479" cy="900055"/>
      </dsp:txXfrm>
    </dsp:sp>
    <dsp:sp modelId="{82EEB6A0-6576-4A5E-8F55-DA427A115781}">
      <dsp:nvSpPr>
        <dsp:cNvPr id="0" name=""/>
        <dsp:cNvSpPr/>
      </dsp:nvSpPr>
      <dsp:spPr>
        <a:xfrm rot="5400000">
          <a:off x="6012344" y="3169601"/>
          <a:ext cx="167310" cy="167310"/>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1DB8F75E-5381-46D2-AF67-36C47AA9F121}">
      <dsp:nvSpPr>
        <dsp:cNvPr id="0" name=""/>
        <dsp:cNvSpPr/>
      </dsp:nvSpPr>
      <dsp:spPr>
        <a:xfrm>
          <a:off x="3218758" y="3420567"/>
          <a:ext cx="5754483" cy="956059"/>
        </a:xfrm>
        <a:prstGeom prst="roundRect">
          <a:avLst>
            <a:gd name="adj" fmla="val 10000"/>
          </a:avLst>
        </a:prstGeom>
        <a:solidFill>
          <a:schemeClr val="accent5">
            <a:lumMod val="40000"/>
            <a:lumOff val="60000"/>
            <a:alpha val="90000"/>
          </a:schemeClr>
        </a:solidFill>
        <a:ln w="6350" cap="flat" cmpd="sng" algn="ctr">
          <a:solidFill>
            <a:schemeClr val="accent4">
              <a:tint val="40000"/>
              <a:alpha val="90000"/>
              <a:hueOff val="1293534"/>
              <a:satOff val="-31466"/>
              <a:lumOff val="-388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Document why you believe the resident cannot communicate informed consent.</a:t>
          </a:r>
        </a:p>
      </dsp:txBody>
      <dsp:txXfrm>
        <a:off x="3246760" y="3448569"/>
        <a:ext cx="5698479" cy="900055"/>
      </dsp:txXfrm>
    </dsp:sp>
    <dsp:sp modelId="{75CC54B4-A14E-421F-838A-CEA101CE6C86}">
      <dsp:nvSpPr>
        <dsp:cNvPr id="0" name=""/>
        <dsp:cNvSpPr/>
      </dsp:nvSpPr>
      <dsp:spPr>
        <a:xfrm rot="5400000">
          <a:off x="6012344" y="4460281"/>
          <a:ext cx="167310" cy="167310"/>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6CE22C9C-F26F-4D81-A075-4063861FF353}">
      <dsp:nvSpPr>
        <dsp:cNvPr id="0" name=""/>
        <dsp:cNvSpPr/>
      </dsp:nvSpPr>
      <dsp:spPr>
        <a:xfrm>
          <a:off x="3230957" y="4711247"/>
          <a:ext cx="5730085" cy="1521559"/>
        </a:xfrm>
        <a:prstGeom prst="roundRect">
          <a:avLst>
            <a:gd name="adj" fmla="val 10000"/>
          </a:avLst>
        </a:prstGeom>
        <a:solidFill>
          <a:schemeClr val="accent5">
            <a:lumMod val="40000"/>
            <a:lumOff val="60000"/>
            <a:alpha val="90000"/>
          </a:schemeClr>
        </a:solidFill>
        <a:ln w="6350" cap="flat" cmpd="sng" algn="ctr">
          <a:solidFill>
            <a:schemeClr val="accent4">
              <a:tint val="40000"/>
              <a:alpha val="90000"/>
              <a:hueOff val="2587068"/>
              <a:satOff val="-62933"/>
              <a:lumOff val="-777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Follow program policies and procedures regarding consent from the State Ombudsman to access records and document the permission.</a:t>
          </a:r>
        </a:p>
      </dsp:txBody>
      <dsp:txXfrm>
        <a:off x="3275522" y="4755812"/>
        <a:ext cx="5640955" cy="143242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F84D5-021C-4652-B43B-9A7780780170}">
      <dsp:nvSpPr>
        <dsp:cNvPr id="0" name=""/>
        <dsp:cNvSpPr/>
      </dsp:nvSpPr>
      <dsp:spPr>
        <a:xfrm>
          <a:off x="3288887" y="83"/>
          <a:ext cx="4395025" cy="1495055"/>
        </a:xfrm>
        <a:prstGeom prst="roundRect">
          <a:avLst>
            <a:gd name="adj" fmla="val 10000"/>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Resident is not able to communicate informed consent and does not have a resident representative</a:t>
          </a:r>
        </a:p>
      </dsp:txBody>
      <dsp:txXfrm>
        <a:off x="3332676" y="43872"/>
        <a:ext cx="4307447" cy="1407477"/>
      </dsp:txXfrm>
    </dsp:sp>
    <dsp:sp modelId="{8FF926B5-E9A2-400A-B441-D83215764C09}">
      <dsp:nvSpPr>
        <dsp:cNvPr id="0" name=""/>
        <dsp:cNvSpPr/>
      </dsp:nvSpPr>
      <dsp:spPr>
        <a:xfrm rot="5400000">
          <a:off x="5390258" y="1591280"/>
          <a:ext cx="192282" cy="192282"/>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17C5C516-8FC6-4C1B-B9C1-076C379E6E92}">
      <dsp:nvSpPr>
        <dsp:cNvPr id="0" name=""/>
        <dsp:cNvSpPr/>
      </dsp:nvSpPr>
      <dsp:spPr>
        <a:xfrm>
          <a:off x="3288887" y="1879704"/>
          <a:ext cx="4395025" cy="1098756"/>
        </a:xfrm>
        <a:prstGeom prst="roundRect">
          <a:avLst>
            <a:gd name="adj" fmla="val 10000"/>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Notify your supervisor</a:t>
          </a:r>
        </a:p>
      </dsp:txBody>
      <dsp:txXfrm>
        <a:off x="3321068" y="1911885"/>
        <a:ext cx="4330663" cy="1034394"/>
      </dsp:txXfrm>
    </dsp:sp>
    <dsp:sp modelId="{DA28ED46-FE27-41BA-9EDB-1C339B040F21}">
      <dsp:nvSpPr>
        <dsp:cNvPr id="0" name=""/>
        <dsp:cNvSpPr/>
      </dsp:nvSpPr>
      <dsp:spPr>
        <a:xfrm rot="5400000">
          <a:off x="5390258" y="3074602"/>
          <a:ext cx="192282" cy="192282"/>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1BA8078A-0EEA-4DDA-9BA3-24FDABC29637}">
      <dsp:nvSpPr>
        <dsp:cNvPr id="0" name=""/>
        <dsp:cNvSpPr/>
      </dsp:nvSpPr>
      <dsp:spPr>
        <a:xfrm>
          <a:off x="3288887" y="3363025"/>
          <a:ext cx="4395025" cy="1098756"/>
        </a:xfrm>
        <a:prstGeom prst="roundRect">
          <a:avLst>
            <a:gd name="adj" fmla="val 10000"/>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Document why you believe the resident cannot communicate informed consent.</a:t>
          </a:r>
        </a:p>
      </dsp:txBody>
      <dsp:txXfrm>
        <a:off x="3321068" y="3395206"/>
        <a:ext cx="4330663" cy="1034394"/>
      </dsp:txXfrm>
    </dsp:sp>
    <dsp:sp modelId="{F5546D5F-9D39-4A1B-8E58-954225CE7098}">
      <dsp:nvSpPr>
        <dsp:cNvPr id="0" name=""/>
        <dsp:cNvSpPr/>
      </dsp:nvSpPr>
      <dsp:spPr>
        <a:xfrm rot="5400000">
          <a:off x="5390258" y="4557923"/>
          <a:ext cx="192282" cy="192282"/>
        </a:xfrm>
        <a:prstGeom prst="rightArrow">
          <a:avLst>
            <a:gd name="adj1" fmla="val 66700"/>
            <a:gd name="adj2" fmla="val 50000"/>
          </a:avLst>
        </a:prstGeom>
        <a:solidFill>
          <a:srgbClr val="000000"/>
        </a:solidFill>
        <a:ln>
          <a:noFill/>
        </a:ln>
        <a:effectLst/>
      </dsp:spPr>
      <dsp:style>
        <a:lnRef idx="0">
          <a:scrgbClr r="0" g="0" b="0"/>
        </a:lnRef>
        <a:fillRef idx="2">
          <a:scrgbClr r="0" g="0" b="0"/>
        </a:fillRef>
        <a:effectRef idx="1">
          <a:scrgbClr r="0" g="0" b="0"/>
        </a:effectRef>
        <a:fontRef idx="minor">
          <a:schemeClr val="dk1"/>
        </a:fontRef>
      </dsp:style>
    </dsp:sp>
    <dsp:sp modelId="{B30CCD05-C7C3-40BF-AF95-7CEC2E1ECDB8}">
      <dsp:nvSpPr>
        <dsp:cNvPr id="0" name=""/>
        <dsp:cNvSpPr/>
      </dsp:nvSpPr>
      <dsp:spPr>
        <a:xfrm>
          <a:off x="2230784" y="4846346"/>
          <a:ext cx="6511230" cy="1098756"/>
        </a:xfrm>
        <a:prstGeom prst="roundRect">
          <a:avLst>
            <a:gd name="adj" fmla="val 10000"/>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Follow program policies and procedures regarding consent from the State Ombudsman to access records and document the permission.</a:t>
          </a:r>
        </a:p>
      </dsp:txBody>
      <dsp:txXfrm>
        <a:off x="2262965" y="4878527"/>
        <a:ext cx="6446868" cy="103439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C33CA-37B2-46E0-8D07-9BFC6AD0458B}">
      <dsp:nvSpPr>
        <dsp:cNvPr id="0" name=""/>
        <dsp:cNvSpPr/>
      </dsp:nvSpPr>
      <dsp:spPr>
        <a:xfrm>
          <a:off x="0" y="680"/>
          <a:ext cx="76200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2D0CD4A-372A-425A-AFEE-3D96F55AF8FF}">
      <dsp:nvSpPr>
        <dsp:cNvPr id="0" name=""/>
        <dsp:cNvSpPr/>
      </dsp:nvSpPr>
      <dsp:spPr>
        <a:xfrm>
          <a:off x="0" y="680"/>
          <a:ext cx="7620000" cy="111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Receives a discharge notice and does not want to leave</a:t>
          </a:r>
        </a:p>
      </dsp:txBody>
      <dsp:txXfrm>
        <a:off x="0" y="680"/>
        <a:ext cx="7620000" cy="1115422"/>
      </dsp:txXfrm>
    </dsp:sp>
    <dsp:sp modelId="{68391643-0943-43CE-8A98-55A047555D02}">
      <dsp:nvSpPr>
        <dsp:cNvPr id="0" name=""/>
        <dsp:cNvSpPr/>
      </dsp:nvSpPr>
      <dsp:spPr>
        <a:xfrm>
          <a:off x="0" y="1116103"/>
          <a:ext cx="7620000" cy="0"/>
        </a:xfrm>
        <a:prstGeom prst="line">
          <a:avLst/>
        </a:prstGeom>
        <a:solidFill>
          <a:schemeClr val="accent5">
            <a:hueOff val="-1670198"/>
            <a:satOff val="13107"/>
            <a:lumOff val="-4118"/>
            <a:alphaOff val="0"/>
          </a:schemeClr>
        </a:solidFill>
        <a:ln w="12700" cap="flat" cmpd="sng" algn="ctr">
          <a:solidFill>
            <a:schemeClr val="accent5">
              <a:hueOff val="-1670198"/>
              <a:satOff val="13107"/>
              <a:lumOff val="-411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FBFB7FE-CA93-4238-AA52-8E288D6D3604}">
      <dsp:nvSpPr>
        <dsp:cNvPr id="0" name=""/>
        <dsp:cNvSpPr/>
      </dsp:nvSpPr>
      <dsp:spPr>
        <a:xfrm>
          <a:off x="0" y="1116103"/>
          <a:ext cx="7620000" cy="111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Is discharged without notice or due process</a:t>
          </a:r>
        </a:p>
      </dsp:txBody>
      <dsp:txXfrm>
        <a:off x="0" y="1116103"/>
        <a:ext cx="7620000" cy="1115422"/>
      </dsp:txXfrm>
    </dsp:sp>
    <dsp:sp modelId="{05FE620F-7894-4F1B-A74E-9DB0569A7D28}">
      <dsp:nvSpPr>
        <dsp:cNvPr id="0" name=""/>
        <dsp:cNvSpPr/>
      </dsp:nvSpPr>
      <dsp:spPr>
        <a:xfrm>
          <a:off x="0" y="2231526"/>
          <a:ext cx="7620000" cy="0"/>
        </a:xfrm>
        <a:prstGeom prst="line">
          <a:avLst/>
        </a:prstGeom>
        <a:solidFill>
          <a:schemeClr val="accent5">
            <a:hueOff val="-3340396"/>
            <a:satOff val="26213"/>
            <a:lumOff val="-8235"/>
            <a:alphaOff val="0"/>
          </a:schemeClr>
        </a:solidFill>
        <a:ln w="12700" cap="flat" cmpd="sng" algn="ctr">
          <a:solidFill>
            <a:schemeClr val="accent5">
              <a:hueOff val="-3340396"/>
              <a:satOff val="26213"/>
              <a:lumOff val="-823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D939764-36C7-462D-987C-00D3DF2CB749}">
      <dsp:nvSpPr>
        <dsp:cNvPr id="0" name=""/>
        <dsp:cNvSpPr/>
      </dsp:nvSpPr>
      <dsp:spPr>
        <a:xfrm>
          <a:off x="0" y="2231526"/>
          <a:ext cx="7620000" cy="111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Is transferred to the hospital and not advised of the facility’s bed hold policy</a:t>
          </a:r>
        </a:p>
      </dsp:txBody>
      <dsp:txXfrm>
        <a:off x="0" y="2231526"/>
        <a:ext cx="7620000" cy="1115422"/>
      </dsp:txXfrm>
    </dsp:sp>
    <dsp:sp modelId="{2B48E87D-246C-486A-9E79-03809892F682}">
      <dsp:nvSpPr>
        <dsp:cNvPr id="0" name=""/>
        <dsp:cNvSpPr/>
      </dsp:nvSpPr>
      <dsp:spPr>
        <a:xfrm>
          <a:off x="0" y="3346948"/>
          <a:ext cx="7620000" cy="0"/>
        </a:xfrm>
        <a:prstGeom prst="line">
          <a:avLst/>
        </a:prstGeom>
        <a:solidFill>
          <a:schemeClr val="accent5">
            <a:hueOff val="-5010594"/>
            <a:satOff val="39320"/>
            <a:lumOff val="-12353"/>
            <a:alphaOff val="0"/>
          </a:schemeClr>
        </a:solidFill>
        <a:ln w="12700" cap="flat" cmpd="sng" algn="ctr">
          <a:solidFill>
            <a:schemeClr val="accent5">
              <a:hueOff val="-5010594"/>
              <a:satOff val="39320"/>
              <a:lumOff val="-1235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79993DC-D374-452A-A17A-385F779D0789}">
      <dsp:nvSpPr>
        <dsp:cNvPr id="0" name=""/>
        <dsp:cNvSpPr/>
      </dsp:nvSpPr>
      <dsp:spPr>
        <a:xfrm>
          <a:off x="0" y="3346948"/>
          <a:ext cx="7620000" cy="111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Is not readmitted post hospitalization</a:t>
          </a:r>
        </a:p>
      </dsp:txBody>
      <dsp:txXfrm>
        <a:off x="0" y="3346948"/>
        <a:ext cx="7620000" cy="1115422"/>
      </dsp:txXfrm>
    </dsp:sp>
    <dsp:sp modelId="{1F7C5858-5194-4D88-B9A2-9C3FECDE5389}">
      <dsp:nvSpPr>
        <dsp:cNvPr id="0" name=""/>
        <dsp:cNvSpPr/>
      </dsp:nvSpPr>
      <dsp:spPr>
        <a:xfrm>
          <a:off x="0" y="4462371"/>
          <a:ext cx="7620000" cy="0"/>
        </a:xfrm>
        <a:prstGeom prst="line">
          <a:avLst/>
        </a:prstGeom>
        <a:solidFill>
          <a:schemeClr val="accent5">
            <a:hueOff val="-6680792"/>
            <a:satOff val="52427"/>
            <a:lumOff val="-16470"/>
            <a:alphaOff val="0"/>
          </a:schemeClr>
        </a:solidFill>
        <a:ln w="12700" cap="flat" cmpd="sng" algn="ctr">
          <a:solidFill>
            <a:schemeClr val="accent5">
              <a:hueOff val="-6680792"/>
              <a:satOff val="52427"/>
              <a:lumOff val="-1647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A3348EB-4C49-4C93-94F7-FB95E8227088}">
      <dsp:nvSpPr>
        <dsp:cNvPr id="0" name=""/>
        <dsp:cNvSpPr/>
      </dsp:nvSpPr>
      <dsp:spPr>
        <a:xfrm>
          <a:off x="0" y="4462371"/>
          <a:ext cx="7620000" cy="111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Is discharged to an unsuitable setting</a:t>
          </a:r>
        </a:p>
      </dsp:txBody>
      <dsp:txXfrm>
        <a:off x="0" y="4462371"/>
        <a:ext cx="7620000" cy="1115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A0CA1-F2A4-44D1-A188-E27CF582D94E}">
      <dsp:nvSpPr>
        <dsp:cNvPr id="0" name=""/>
        <dsp:cNvSpPr/>
      </dsp:nvSpPr>
      <dsp:spPr>
        <a:xfrm>
          <a:off x="224572" y="393596"/>
          <a:ext cx="4269067" cy="457199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4000" kern="1200" dirty="0"/>
        </a:p>
        <a:p>
          <a:pPr marL="0" lvl="0" indent="0" algn="ctr" defTabSz="1244600">
            <a:lnSpc>
              <a:spcPct val="90000"/>
            </a:lnSpc>
            <a:spcBef>
              <a:spcPct val="0"/>
            </a:spcBef>
            <a:spcAft>
              <a:spcPct val="35000"/>
            </a:spcAft>
            <a:buNone/>
          </a:pPr>
          <a:r>
            <a:rPr lang="en-US" sz="4000" kern="1200" dirty="0">
              <a:solidFill>
                <a:srgbClr val="000000"/>
              </a:solidFill>
            </a:rPr>
            <a:t>Respectful</a:t>
          </a:r>
          <a:br>
            <a:rPr lang="en-US" sz="4000" kern="1200" dirty="0">
              <a:solidFill>
                <a:srgbClr val="000000"/>
              </a:solidFill>
            </a:rPr>
          </a:br>
          <a:br>
            <a:rPr lang="en-US" sz="4000" kern="1200" dirty="0">
              <a:solidFill>
                <a:srgbClr val="000000"/>
              </a:solidFill>
            </a:rPr>
          </a:br>
          <a:r>
            <a:rPr lang="en-US" sz="4000" kern="1200" dirty="0">
              <a:solidFill>
                <a:srgbClr val="000000"/>
              </a:solidFill>
            </a:rPr>
            <a:t>Persistent</a:t>
          </a:r>
          <a:br>
            <a:rPr lang="en-US" sz="4000" kern="1200" dirty="0">
              <a:solidFill>
                <a:srgbClr val="000000"/>
              </a:solidFill>
            </a:rPr>
          </a:br>
          <a:br>
            <a:rPr lang="en-US" sz="4000" kern="1200" dirty="0">
              <a:solidFill>
                <a:srgbClr val="000000"/>
              </a:solidFill>
            </a:rPr>
          </a:br>
          <a:r>
            <a:rPr lang="en-US" sz="4000" kern="1200" dirty="0">
              <a:solidFill>
                <a:srgbClr val="000000"/>
              </a:solidFill>
            </a:rPr>
            <a:t>Assertive</a:t>
          </a:r>
          <a:br>
            <a:rPr lang="en-US" sz="4000" kern="1200" dirty="0">
              <a:solidFill>
                <a:srgbClr val="000000"/>
              </a:solidFill>
            </a:rPr>
          </a:br>
          <a:br>
            <a:rPr lang="en-US" sz="4000" kern="1200" dirty="0">
              <a:solidFill>
                <a:srgbClr val="000000"/>
              </a:solidFill>
            </a:rPr>
          </a:br>
          <a:r>
            <a:rPr lang="en-US" sz="4000" kern="1200" dirty="0">
              <a:solidFill>
                <a:srgbClr val="000000"/>
              </a:solidFill>
            </a:rPr>
            <a:t>Professional</a:t>
          </a: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1900" kern="1200" dirty="0"/>
        </a:p>
      </dsp:txBody>
      <dsp:txXfrm>
        <a:off x="224572" y="393596"/>
        <a:ext cx="4269067" cy="13715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5A57A-F18E-4F82-AB22-CC2239DF35D5}">
      <dsp:nvSpPr>
        <dsp:cNvPr id="0" name=""/>
        <dsp:cNvSpPr/>
      </dsp:nvSpPr>
      <dsp:spPr>
        <a:xfrm>
          <a:off x="958153" y="0"/>
          <a:ext cx="3458727" cy="5148806"/>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Resident Consent</a:t>
          </a: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r>
            <a:rPr lang="en-US" sz="2800" kern="1200" dirty="0"/>
            <a:t>Health, Safety, Welfare, or Rights</a:t>
          </a: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r>
            <a:rPr lang="en-US" sz="2800" kern="1200" dirty="0"/>
            <a:t>LTCOP Action</a:t>
          </a:r>
        </a:p>
      </dsp:txBody>
      <dsp:txXfrm>
        <a:off x="958153" y="0"/>
        <a:ext cx="3458727" cy="51488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6ABEB-C23D-4FDA-BE26-44DFEB479A1D}">
      <dsp:nvSpPr>
        <dsp:cNvPr id="0" name=""/>
        <dsp:cNvSpPr/>
      </dsp:nvSpPr>
      <dsp:spPr>
        <a:xfrm>
          <a:off x="53" y="867"/>
          <a:ext cx="5075499" cy="1180800"/>
        </a:xfrm>
        <a:prstGeom prst="rect">
          <a:avLst/>
        </a:prstGeom>
        <a:solidFill>
          <a:schemeClr val="accent5">
            <a:alpha val="9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What if the resident </a:t>
          </a:r>
          <a:r>
            <a:rPr lang="en-US" sz="2400" b="1" u="sng" kern="1200" dirty="0">
              <a:solidFill>
                <a:srgbClr val="000000"/>
              </a:solidFill>
            </a:rPr>
            <a:t>refuses</a:t>
          </a:r>
          <a:r>
            <a:rPr lang="en-US" sz="2400" b="1" kern="1200" dirty="0">
              <a:solidFill>
                <a:srgbClr val="000000"/>
              </a:solidFill>
            </a:rPr>
            <a:t> to consent?</a:t>
          </a:r>
        </a:p>
      </dsp:txBody>
      <dsp:txXfrm>
        <a:off x="53" y="867"/>
        <a:ext cx="5075499" cy="1180800"/>
      </dsp:txXfrm>
    </dsp:sp>
    <dsp:sp modelId="{E9345EF9-FF71-4D31-BF58-747E4A34FED7}">
      <dsp:nvSpPr>
        <dsp:cNvPr id="0" name=""/>
        <dsp:cNvSpPr/>
      </dsp:nvSpPr>
      <dsp:spPr>
        <a:xfrm>
          <a:off x="53" y="1181667"/>
          <a:ext cx="5075499" cy="4164165"/>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solidFill>
            </a:rPr>
            <a:t>Determine why.</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Explain the resident’s options for addressing the complaint.</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Do not proceed with opening a complaint investigation.</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Provide your contact information.</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Determine if the concern is systemic.</a:t>
          </a:r>
        </a:p>
      </dsp:txBody>
      <dsp:txXfrm>
        <a:off x="53" y="1181667"/>
        <a:ext cx="5075499" cy="4164165"/>
      </dsp:txXfrm>
    </dsp:sp>
    <dsp:sp modelId="{BF7EC5F7-BAA2-4CC9-B858-6260563A363F}">
      <dsp:nvSpPr>
        <dsp:cNvPr id="0" name=""/>
        <dsp:cNvSpPr/>
      </dsp:nvSpPr>
      <dsp:spPr>
        <a:xfrm>
          <a:off x="5786122" y="867"/>
          <a:ext cx="5075499" cy="1180800"/>
        </a:xfrm>
        <a:prstGeom prst="rect">
          <a:avLst/>
        </a:prstGeom>
        <a:solidFill>
          <a:schemeClr val="accent5">
            <a:alpha val="90000"/>
            <a:hueOff val="0"/>
            <a:satOff val="0"/>
            <a:lumOff val="0"/>
            <a:alphaOff val="-40000"/>
          </a:schemeClr>
        </a:solidFill>
        <a:ln w="12700" cap="flat" cmpd="sng" algn="ctr">
          <a:solidFill>
            <a:schemeClr val="accent5">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What if the resident </a:t>
          </a:r>
          <a:r>
            <a:rPr lang="en-US" sz="2400" b="1" u="sng" kern="1200" dirty="0">
              <a:solidFill>
                <a:srgbClr val="000000"/>
              </a:solidFill>
            </a:rPr>
            <a:t>withdraws</a:t>
          </a:r>
          <a:r>
            <a:rPr lang="en-US" sz="2400" b="1" kern="1200" dirty="0">
              <a:solidFill>
                <a:srgbClr val="000000"/>
              </a:solidFill>
            </a:rPr>
            <a:t> consent?</a:t>
          </a:r>
        </a:p>
      </dsp:txBody>
      <dsp:txXfrm>
        <a:off x="5786122" y="867"/>
        <a:ext cx="5075499" cy="1180800"/>
      </dsp:txXfrm>
    </dsp:sp>
    <dsp:sp modelId="{C607BE1B-85AE-435F-86D7-E0FCCA1B11F4}">
      <dsp:nvSpPr>
        <dsp:cNvPr id="0" name=""/>
        <dsp:cNvSpPr/>
      </dsp:nvSpPr>
      <dsp:spPr>
        <a:xfrm>
          <a:off x="5786122" y="1181667"/>
          <a:ext cx="5075499" cy="4164165"/>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solidFill>
            </a:rPr>
            <a:t>Determine why.</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If the problem is recurring, provide other options for the resident to consider.	</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Stop all advocacy efforts.</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Provide your contact information.</a:t>
          </a:r>
        </a:p>
        <a:p>
          <a:pPr marL="228600" lvl="1" indent="-228600" algn="l" defTabSz="889000">
            <a:lnSpc>
              <a:spcPct val="90000"/>
            </a:lnSpc>
            <a:spcBef>
              <a:spcPct val="0"/>
            </a:spcBef>
            <a:spcAft>
              <a:spcPct val="15000"/>
            </a:spcAft>
            <a:buChar char="•"/>
          </a:pPr>
          <a:endParaRPr lang="en-US" sz="2000" kern="1200" dirty="0">
            <a:solidFill>
              <a:srgbClr val="000000"/>
            </a:solidFill>
          </a:endParaRPr>
        </a:p>
        <a:p>
          <a:pPr marL="228600" lvl="1" indent="-228600" algn="l" defTabSz="889000">
            <a:lnSpc>
              <a:spcPct val="90000"/>
            </a:lnSpc>
            <a:spcBef>
              <a:spcPct val="0"/>
            </a:spcBef>
            <a:spcAft>
              <a:spcPct val="15000"/>
            </a:spcAft>
            <a:buChar char="•"/>
          </a:pPr>
          <a:r>
            <a:rPr lang="en-US" sz="2000" kern="1200" dirty="0">
              <a:solidFill>
                <a:srgbClr val="000000"/>
              </a:solidFill>
            </a:rPr>
            <a:t>Determine if the concern is systemic.</a:t>
          </a:r>
        </a:p>
      </dsp:txBody>
      <dsp:txXfrm>
        <a:off x="5786122" y="1181667"/>
        <a:ext cx="5075499" cy="4164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60CA9-6C9D-43C3-92F2-601013FCAE1C}">
      <dsp:nvSpPr>
        <dsp:cNvPr id="0" name=""/>
        <dsp:cNvSpPr/>
      </dsp:nvSpPr>
      <dsp:spPr>
        <a:xfrm>
          <a:off x="7220488" y="1386400"/>
          <a:ext cx="3149704" cy="3150287"/>
        </a:xfrm>
        <a:prstGeom prst="ellips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DC962B-EA49-42D3-BA02-68FA798D1A4E}">
      <dsp:nvSpPr>
        <dsp:cNvPr id="0" name=""/>
        <dsp:cNvSpPr/>
      </dsp:nvSpPr>
      <dsp:spPr>
        <a:xfrm>
          <a:off x="7325068" y="1491428"/>
          <a:ext cx="2940544" cy="2940231"/>
        </a:xfrm>
        <a:prstGeom prst="ellipse">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Obtain consent to act and/or consent to identify resident</a:t>
          </a:r>
        </a:p>
      </dsp:txBody>
      <dsp:txXfrm>
        <a:off x="7745439" y="1911540"/>
        <a:ext cx="2099802" cy="2100007"/>
      </dsp:txXfrm>
    </dsp:sp>
    <dsp:sp modelId="{A0CE593F-D952-44FD-A5BE-D5BA503913A4}">
      <dsp:nvSpPr>
        <dsp:cNvPr id="0" name=""/>
        <dsp:cNvSpPr/>
      </dsp:nvSpPr>
      <dsp:spPr>
        <a:xfrm rot="2700000">
          <a:off x="3968971" y="1390209"/>
          <a:ext cx="3142117" cy="3142117"/>
        </a:xfrm>
        <a:prstGeom prst="teardrop">
          <a:avLst>
            <a:gd name="adj" fmla="val 10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86E27A-686E-45E7-A187-1321D52225EA}">
      <dsp:nvSpPr>
        <dsp:cNvPr id="0" name=""/>
        <dsp:cNvSpPr/>
      </dsp:nvSpPr>
      <dsp:spPr>
        <a:xfrm>
          <a:off x="4069758" y="1491428"/>
          <a:ext cx="2940544" cy="2940231"/>
        </a:xfrm>
        <a:prstGeom prst="ellipse">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Discuss resident’s desired outcome &amp; possible solutions</a:t>
          </a:r>
        </a:p>
      </dsp:txBody>
      <dsp:txXfrm>
        <a:off x="4490129" y="1911540"/>
        <a:ext cx="2099802" cy="2100007"/>
      </dsp:txXfrm>
    </dsp:sp>
    <dsp:sp modelId="{D7D7A7E4-65C8-4473-BB57-8E22C3219A96}">
      <dsp:nvSpPr>
        <dsp:cNvPr id="0" name=""/>
        <dsp:cNvSpPr/>
      </dsp:nvSpPr>
      <dsp:spPr>
        <a:xfrm rot="2700000">
          <a:off x="713662" y="1390209"/>
          <a:ext cx="3142117" cy="3142117"/>
        </a:xfrm>
        <a:prstGeom prst="teardrop">
          <a:avLst>
            <a:gd name="adj" fmla="val 10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34EC2F-CEBE-49A8-B044-601518AFA3BF}">
      <dsp:nvSpPr>
        <dsp:cNvPr id="0" name=""/>
        <dsp:cNvSpPr/>
      </dsp:nvSpPr>
      <dsp:spPr>
        <a:xfrm>
          <a:off x="814449" y="1491428"/>
          <a:ext cx="2940544" cy="2940231"/>
        </a:xfrm>
        <a:prstGeom prst="ellipse">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0000"/>
              </a:solidFill>
            </a:rPr>
            <a:t>Advise of residents’ rights</a:t>
          </a:r>
        </a:p>
      </dsp:txBody>
      <dsp:txXfrm>
        <a:off x="1234819" y="1911540"/>
        <a:ext cx="2099802" cy="2100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EEAF5-16F9-4779-84DC-46454880D79C}">
      <dsp:nvSpPr>
        <dsp:cNvPr id="0" name=""/>
        <dsp:cNvSpPr/>
      </dsp:nvSpPr>
      <dsp:spPr>
        <a:xfrm rot="5400000">
          <a:off x="-238565" y="239586"/>
          <a:ext cx="1590435" cy="111330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1.</a:t>
          </a:r>
        </a:p>
      </dsp:txBody>
      <dsp:txXfrm rot="-5400000">
        <a:off x="1" y="557672"/>
        <a:ext cx="1113304" cy="477131"/>
      </dsp:txXfrm>
    </dsp:sp>
    <dsp:sp modelId="{7C8D9A8A-E567-4F02-AE70-19F443E8C6C8}">
      <dsp:nvSpPr>
        <dsp:cNvPr id="0" name=""/>
        <dsp:cNvSpPr/>
      </dsp:nvSpPr>
      <dsp:spPr>
        <a:xfrm rot="5400000">
          <a:off x="5526160" y="-4411835"/>
          <a:ext cx="1033782" cy="9859495"/>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FontTx/>
            <a:buNone/>
          </a:pPr>
          <a:r>
            <a:rPr lang="en-US" sz="2800" kern="1200" dirty="0">
              <a:solidFill>
                <a:srgbClr val="000000"/>
              </a:solidFill>
            </a:rPr>
            <a:t>Separate the problems</a:t>
          </a:r>
        </a:p>
      </dsp:txBody>
      <dsp:txXfrm rot="-5400000">
        <a:off x="1113304" y="51486"/>
        <a:ext cx="9809030" cy="932852"/>
      </dsp:txXfrm>
    </dsp:sp>
    <dsp:sp modelId="{0FBAD018-E786-4C01-8B16-28AF3C69C8C4}">
      <dsp:nvSpPr>
        <dsp:cNvPr id="0" name=""/>
        <dsp:cNvSpPr/>
      </dsp:nvSpPr>
      <dsp:spPr>
        <a:xfrm rot="5400000">
          <a:off x="-238565" y="1686423"/>
          <a:ext cx="1590435" cy="111330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2.</a:t>
          </a:r>
        </a:p>
      </dsp:txBody>
      <dsp:txXfrm rot="-5400000">
        <a:off x="1" y="2004509"/>
        <a:ext cx="1113304" cy="477131"/>
      </dsp:txXfrm>
    </dsp:sp>
    <dsp:sp modelId="{54F1BE63-7F45-4664-9555-9C6179B4E707}">
      <dsp:nvSpPr>
        <dsp:cNvPr id="0" name=""/>
        <dsp:cNvSpPr/>
      </dsp:nvSpPr>
      <dsp:spPr>
        <a:xfrm rot="5400000">
          <a:off x="5526160" y="-2964997"/>
          <a:ext cx="1033782" cy="9859495"/>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FontTx/>
            <a:buNone/>
          </a:pPr>
          <a:r>
            <a:rPr lang="en-US" sz="2800" kern="1200" dirty="0">
              <a:solidFill>
                <a:srgbClr val="000000"/>
              </a:solidFill>
            </a:rPr>
            <a:t>Categorize the complaint and identify laws or regulations</a:t>
          </a:r>
        </a:p>
      </dsp:txBody>
      <dsp:txXfrm rot="-5400000">
        <a:off x="1113304" y="1498324"/>
        <a:ext cx="9809030" cy="932852"/>
      </dsp:txXfrm>
    </dsp:sp>
    <dsp:sp modelId="{F9706073-A959-45E0-8AFC-1726897652FC}">
      <dsp:nvSpPr>
        <dsp:cNvPr id="0" name=""/>
        <dsp:cNvSpPr/>
      </dsp:nvSpPr>
      <dsp:spPr>
        <a:xfrm rot="5400000">
          <a:off x="-238565" y="3133261"/>
          <a:ext cx="1590435" cy="111330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3.</a:t>
          </a:r>
        </a:p>
      </dsp:txBody>
      <dsp:txXfrm rot="-5400000">
        <a:off x="1" y="3451347"/>
        <a:ext cx="1113304" cy="477131"/>
      </dsp:txXfrm>
    </dsp:sp>
    <dsp:sp modelId="{8B7FEC15-FE8A-4229-8949-F27B1E8B2B03}">
      <dsp:nvSpPr>
        <dsp:cNvPr id="0" name=""/>
        <dsp:cNvSpPr/>
      </dsp:nvSpPr>
      <dsp:spPr>
        <a:xfrm rot="5400000">
          <a:off x="5526160" y="-1518160"/>
          <a:ext cx="1033782" cy="9859495"/>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FontTx/>
            <a:buNone/>
          </a:pPr>
          <a:r>
            <a:rPr lang="en-US" sz="2800" kern="1200" dirty="0">
              <a:solidFill>
                <a:srgbClr val="000000"/>
              </a:solidFill>
            </a:rPr>
            <a:t>Consider potential cause(s)</a:t>
          </a:r>
        </a:p>
      </dsp:txBody>
      <dsp:txXfrm rot="-5400000">
        <a:off x="1113304" y="2945161"/>
        <a:ext cx="9809030" cy="932852"/>
      </dsp:txXfrm>
    </dsp:sp>
    <dsp:sp modelId="{A000385C-55A7-4365-824D-C93F706315DC}">
      <dsp:nvSpPr>
        <dsp:cNvPr id="0" name=""/>
        <dsp:cNvSpPr/>
      </dsp:nvSpPr>
      <dsp:spPr>
        <a:xfrm rot="5400000">
          <a:off x="-238565" y="4580098"/>
          <a:ext cx="1590435" cy="1113304"/>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4.</a:t>
          </a:r>
        </a:p>
      </dsp:txBody>
      <dsp:txXfrm rot="-5400000">
        <a:off x="1" y="4898184"/>
        <a:ext cx="1113304" cy="477131"/>
      </dsp:txXfrm>
    </dsp:sp>
    <dsp:sp modelId="{12F2DB1F-7CB2-4520-BC63-3CE611583D31}">
      <dsp:nvSpPr>
        <dsp:cNvPr id="0" name=""/>
        <dsp:cNvSpPr/>
      </dsp:nvSpPr>
      <dsp:spPr>
        <a:xfrm rot="5400000">
          <a:off x="5526160" y="-71322"/>
          <a:ext cx="1033782" cy="9859495"/>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None/>
          </a:pPr>
          <a:r>
            <a:rPr lang="en-US" sz="2800" kern="1200" dirty="0">
              <a:solidFill>
                <a:srgbClr val="000000"/>
              </a:solidFill>
            </a:rPr>
            <a:t>Identify all participants</a:t>
          </a:r>
        </a:p>
      </dsp:txBody>
      <dsp:txXfrm rot="-5400000">
        <a:off x="1113304" y="4391999"/>
        <a:ext cx="9809030" cy="9328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D77D4-3DAA-4EE5-9AF3-CFCA95005A01}">
      <dsp:nvSpPr>
        <dsp:cNvPr id="0" name=""/>
        <dsp:cNvSpPr/>
      </dsp:nvSpPr>
      <dsp:spPr>
        <a:xfrm rot="5400000">
          <a:off x="-315479" y="317071"/>
          <a:ext cx="2103198" cy="1472239"/>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dirty="0"/>
            <a:t>5.</a:t>
          </a:r>
        </a:p>
      </dsp:txBody>
      <dsp:txXfrm rot="-5400000">
        <a:off x="1" y="737712"/>
        <a:ext cx="1472239" cy="630959"/>
      </dsp:txXfrm>
    </dsp:sp>
    <dsp:sp modelId="{F1E05432-61DA-4FE6-AAFD-21941BA0D450}">
      <dsp:nvSpPr>
        <dsp:cNvPr id="0" name=""/>
        <dsp:cNvSpPr/>
      </dsp:nvSpPr>
      <dsp:spPr>
        <a:xfrm rot="5400000">
          <a:off x="5538979" y="-4065149"/>
          <a:ext cx="1367079" cy="9500560"/>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None/>
          </a:pPr>
          <a:r>
            <a:rPr lang="en-US" sz="3800" kern="1200" dirty="0">
              <a:solidFill>
                <a:srgbClr val="000000"/>
              </a:solidFill>
            </a:rPr>
            <a:t>Identify </a:t>
          </a:r>
          <a:r>
            <a:rPr lang="en-US" sz="3800" kern="1200" dirty="0">
              <a:solidFill>
                <a:srgbClr val="000000"/>
              </a:solidFill>
              <a:latin typeface="Arial"/>
              <a:ea typeface="+mn-ea"/>
              <a:cs typeface="+mn-cs"/>
            </a:rPr>
            <a:t>all</a:t>
          </a:r>
          <a:r>
            <a:rPr lang="en-US" sz="3800" kern="1200" dirty="0">
              <a:solidFill>
                <a:srgbClr val="000000"/>
              </a:solidFill>
            </a:rPr>
            <a:t> steps already taken</a:t>
          </a:r>
        </a:p>
      </dsp:txBody>
      <dsp:txXfrm rot="-5400000">
        <a:off x="1472239" y="68326"/>
        <a:ext cx="9433825" cy="1233609"/>
      </dsp:txXfrm>
    </dsp:sp>
    <dsp:sp modelId="{2E8B7F06-1E67-488E-9919-D09145F50075}">
      <dsp:nvSpPr>
        <dsp:cNvPr id="0" name=""/>
        <dsp:cNvSpPr/>
      </dsp:nvSpPr>
      <dsp:spPr>
        <a:xfrm rot="5400000">
          <a:off x="-315479" y="2230375"/>
          <a:ext cx="2103198" cy="1472239"/>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dirty="0"/>
            <a:t>6.</a:t>
          </a:r>
        </a:p>
      </dsp:txBody>
      <dsp:txXfrm rot="-5400000">
        <a:off x="1" y="2651016"/>
        <a:ext cx="1472239" cy="630959"/>
      </dsp:txXfrm>
    </dsp:sp>
    <dsp:sp modelId="{19F3FB54-2D26-4C17-B4FE-DEE59E73CD61}">
      <dsp:nvSpPr>
        <dsp:cNvPr id="0" name=""/>
        <dsp:cNvSpPr/>
      </dsp:nvSpPr>
      <dsp:spPr>
        <a:xfrm rot="5400000">
          <a:off x="5538979" y="-2151845"/>
          <a:ext cx="1367079" cy="9500560"/>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None/>
          </a:pPr>
          <a:r>
            <a:rPr lang="en-US" sz="3500" kern="1200" dirty="0">
              <a:solidFill>
                <a:srgbClr val="000000"/>
              </a:solidFill>
            </a:rPr>
            <a:t>Clarify the outcome the resident is seeking</a:t>
          </a:r>
        </a:p>
        <a:p>
          <a:pPr marL="285750" lvl="1" indent="-285750" algn="l" defTabSz="1555750">
            <a:lnSpc>
              <a:spcPct val="90000"/>
            </a:lnSpc>
            <a:spcBef>
              <a:spcPct val="0"/>
            </a:spcBef>
            <a:spcAft>
              <a:spcPct val="15000"/>
            </a:spcAft>
            <a:buNone/>
          </a:pPr>
          <a:endParaRPr lang="en-US" sz="3500" kern="1200" dirty="0">
            <a:solidFill>
              <a:srgbClr val="000000"/>
            </a:solidFill>
          </a:endParaRPr>
        </a:p>
      </dsp:txBody>
      <dsp:txXfrm rot="-5400000">
        <a:off x="1472239" y="1981630"/>
        <a:ext cx="9433825" cy="1233609"/>
      </dsp:txXfrm>
    </dsp:sp>
    <dsp:sp modelId="{1EFB4DE9-3918-439B-A589-D19AC0F59482}">
      <dsp:nvSpPr>
        <dsp:cNvPr id="0" name=""/>
        <dsp:cNvSpPr/>
      </dsp:nvSpPr>
      <dsp:spPr>
        <a:xfrm rot="5400000">
          <a:off x="-315479" y="4143679"/>
          <a:ext cx="2103198" cy="1472239"/>
        </a:xfrm>
        <a:prstGeom prst="chevr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dirty="0"/>
            <a:t>7.</a:t>
          </a:r>
        </a:p>
      </dsp:txBody>
      <dsp:txXfrm rot="-5400000">
        <a:off x="1" y="4564320"/>
        <a:ext cx="1472239" cy="630959"/>
      </dsp:txXfrm>
    </dsp:sp>
    <dsp:sp modelId="{8367DDA0-8D04-4FD9-806E-5A8E19202B2A}">
      <dsp:nvSpPr>
        <dsp:cNvPr id="0" name=""/>
        <dsp:cNvSpPr/>
      </dsp:nvSpPr>
      <dsp:spPr>
        <a:xfrm rot="5400000">
          <a:off x="5538979" y="-238541"/>
          <a:ext cx="1367079" cy="9500560"/>
        </a:xfrm>
        <a:prstGeom prst="round2Same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None/>
          </a:pPr>
          <a:r>
            <a:rPr lang="en-US" sz="3800" kern="1200" dirty="0">
              <a:solidFill>
                <a:srgbClr val="000000"/>
              </a:solidFill>
            </a:rPr>
            <a:t>Identify </a:t>
          </a:r>
          <a:r>
            <a:rPr lang="en-US" sz="3800" kern="1200" dirty="0">
              <a:solidFill>
                <a:srgbClr val="000000"/>
              </a:solidFill>
              <a:latin typeface="Arial"/>
              <a:ea typeface="+mn-ea"/>
              <a:cs typeface="+mn-cs"/>
            </a:rPr>
            <a:t>all</a:t>
          </a:r>
          <a:r>
            <a:rPr lang="en-US" sz="3800" kern="1200" dirty="0">
              <a:solidFill>
                <a:srgbClr val="000000"/>
              </a:solidFill>
            </a:rPr>
            <a:t> relevant agencies</a:t>
          </a:r>
        </a:p>
      </dsp:txBody>
      <dsp:txXfrm rot="-5400000">
        <a:off x="1472239" y="3894934"/>
        <a:ext cx="9433825" cy="12336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74D9C-8593-4013-9E05-08491FDF4D36}">
      <dsp:nvSpPr>
        <dsp:cNvPr id="0" name=""/>
        <dsp:cNvSpPr/>
      </dsp:nvSpPr>
      <dsp:spPr>
        <a:xfrm>
          <a:off x="0" y="380742"/>
          <a:ext cx="10515599" cy="1087834"/>
        </a:xfrm>
        <a:prstGeom prst="roundRect">
          <a:avLst>
            <a:gd name="adj" fmla="val 10000"/>
          </a:avLst>
        </a:prstGeom>
        <a:solidFill>
          <a:schemeClr val="accent6">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71120" rIns="106680" bIns="71120" numCol="1" spcCol="1270" anchor="ctr" anchorCtr="0">
          <a:noAutofit/>
        </a:bodyPr>
        <a:lstStyle/>
        <a:p>
          <a:pPr marL="0" lvl="0" indent="0" algn="ctr" defTabSz="2489200">
            <a:lnSpc>
              <a:spcPct val="90000"/>
            </a:lnSpc>
            <a:spcBef>
              <a:spcPct val="0"/>
            </a:spcBef>
            <a:spcAft>
              <a:spcPct val="35000"/>
            </a:spcAft>
            <a:buNone/>
          </a:pPr>
          <a:r>
            <a:rPr lang="en-US" sz="5600" kern="1200" dirty="0"/>
            <a:t>Conversational</a:t>
          </a:r>
        </a:p>
      </dsp:txBody>
      <dsp:txXfrm>
        <a:off x="31862" y="412604"/>
        <a:ext cx="10451875" cy="1024110"/>
      </dsp:txXfrm>
    </dsp:sp>
    <dsp:sp modelId="{93A3D604-189A-41B7-B7F9-088F527A0163}">
      <dsp:nvSpPr>
        <dsp:cNvPr id="0" name=""/>
        <dsp:cNvSpPr/>
      </dsp:nvSpPr>
      <dsp:spPr>
        <a:xfrm>
          <a:off x="0" y="1664386"/>
          <a:ext cx="1087834" cy="1087834"/>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3686CF-527B-466E-9DD2-415292B4FE1C}">
      <dsp:nvSpPr>
        <dsp:cNvPr id="0" name=""/>
        <dsp:cNvSpPr/>
      </dsp:nvSpPr>
      <dsp:spPr>
        <a:xfrm>
          <a:off x="1153104" y="1664386"/>
          <a:ext cx="9362495" cy="1087834"/>
        </a:xfrm>
        <a:prstGeom prst="roundRect">
          <a:avLst>
            <a:gd name="adj" fmla="val 16670"/>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Purposeful</a:t>
          </a:r>
        </a:p>
      </dsp:txBody>
      <dsp:txXfrm>
        <a:off x="1206217" y="1717499"/>
        <a:ext cx="9256269" cy="981608"/>
      </dsp:txXfrm>
    </dsp:sp>
    <dsp:sp modelId="{A906ADD8-6299-4F0B-9B62-6287AAD8427A}">
      <dsp:nvSpPr>
        <dsp:cNvPr id="0" name=""/>
        <dsp:cNvSpPr/>
      </dsp:nvSpPr>
      <dsp:spPr>
        <a:xfrm>
          <a:off x="0" y="2882761"/>
          <a:ext cx="1087834" cy="1087834"/>
        </a:xfrm>
        <a:prstGeom prst="roundRect">
          <a:avLst>
            <a:gd name="adj" fmla="val 16670"/>
          </a:avLst>
        </a:prstGeom>
        <a:blipFill rotWithShape="1">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054439-B72F-4696-A991-58F0311D8E7A}">
      <dsp:nvSpPr>
        <dsp:cNvPr id="0" name=""/>
        <dsp:cNvSpPr/>
      </dsp:nvSpPr>
      <dsp:spPr>
        <a:xfrm>
          <a:off x="1153104" y="2882761"/>
          <a:ext cx="9362495" cy="1087834"/>
        </a:xfrm>
        <a:prstGeom prst="roundRect">
          <a:avLst>
            <a:gd name="adj" fmla="val 1667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Listening, Questioning, Notetaking</a:t>
          </a:r>
        </a:p>
      </dsp:txBody>
      <dsp:txXfrm>
        <a:off x="1206217" y="2935874"/>
        <a:ext cx="9256269" cy="9816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47595-4029-43D0-A6D8-642E53345745}">
      <dsp:nvSpPr>
        <dsp:cNvPr id="0" name=""/>
        <dsp:cNvSpPr/>
      </dsp:nvSpPr>
      <dsp:spPr>
        <a:xfrm>
          <a:off x="2372881" y="834608"/>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dirty="0"/>
        </a:p>
      </dsp:txBody>
      <dsp:txXfrm>
        <a:off x="2616772" y="877599"/>
        <a:ext cx="27283" cy="5456"/>
      </dsp:txXfrm>
    </dsp:sp>
    <dsp:sp modelId="{1EB87EF8-E2D8-4A51-A138-6A006180CAA3}">
      <dsp:nvSpPr>
        <dsp:cNvPr id="0" name=""/>
        <dsp:cNvSpPr/>
      </dsp:nvSpPr>
      <dsp:spPr>
        <a:xfrm>
          <a:off x="2214" y="168588"/>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Be yourself</a:t>
          </a:r>
        </a:p>
      </dsp:txBody>
      <dsp:txXfrm>
        <a:off x="2214" y="168588"/>
        <a:ext cx="2372466" cy="1423479"/>
      </dsp:txXfrm>
    </dsp:sp>
    <dsp:sp modelId="{FF235D6B-8F36-4620-9DF4-EA08478FD3DA}">
      <dsp:nvSpPr>
        <dsp:cNvPr id="0" name=""/>
        <dsp:cNvSpPr/>
      </dsp:nvSpPr>
      <dsp:spPr>
        <a:xfrm>
          <a:off x="5291014" y="834608"/>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34906" y="877599"/>
        <a:ext cx="27283" cy="5456"/>
      </dsp:txXfrm>
    </dsp:sp>
    <dsp:sp modelId="{81FA8454-FDCB-473A-B7AE-AF689D7ACD6A}">
      <dsp:nvSpPr>
        <dsp:cNvPr id="0" name=""/>
        <dsp:cNvSpPr/>
      </dsp:nvSpPr>
      <dsp:spPr>
        <a:xfrm>
          <a:off x="2920348" y="168588"/>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Maintain objectivity</a:t>
          </a:r>
        </a:p>
      </dsp:txBody>
      <dsp:txXfrm>
        <a:off x="2920348" y="168588"/>
        <a:ext cx="2372466" cy="1423479"/>
      </dsp:txXfrm>
    </dsp:sp>
    <dsp:sp modelId="{749A51FA-7324-4796-8CF7-2AA3A59B0997}">
      <dsp:nvSpPr>
        <dsp:cNvPr id="0" name=""/>
        <dsp:cNvSpPr/>
      </dsp:nvSpPr>
      <dsp:spPr>
        <a:xfrm>
          <a:off x="8209147" y="834608"/>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8453039" y="877599"/>
        <a:ext cx="27283" cy="5456"/>
      </dsp:txXfrm>
    </dsp:sp>
    <dsp:sp modelId="{BFD6977B-2618-4596-8369-13DDC9872127}">
      <dsp:nvSpPr>
        <dsp:cNvPr id="0" name=""/>
        <dsp:cNvSpPr/>
      </dsp:nvSpPr>
      <dsp:spPr>
        <a:xfrm>
          <a:off x="5838481" y="168588"/>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Establish rapport</a:t>
          </a:r>
        </a:p>
      </dsp:txBody>
      <dsp:txXfrm>
        <a:off x="5838481" y="168588"/>
        <a:ext cx="2372466" cy="1423479"/>
      </dsp:txXfrm>
    </dsp:sp>
    <dsp:sp modelId="{DA52D2A6-691E-42DD-91AF-E174D859178A}">
      <dsp:nvSpPr>
        <dsp:cNvPr id="0" name=""/>
        <dsp:cNvSpPr/>
      </dsp:nvSpPr>
      <dsp:spPr>
        <a:xfrm>
          <a:off x="1188447" y="1590267"/>
          <a:ext cx="8754400" cy="515067"/>
        </a:xfrm>
        <a:custGeom>
          <a:avLst/>
          <a:gdLst/>
          <a:ahLst/>
          <a:cxnLst/>
          <a:rect l="0" t="0" r="0" b="0"/>
          <a:pathLst>
            <a:path>
              <a:moveTo>
                <a:pt x="8754400" y="0"/>
              </a:moveTo>
              <a:lnTo>
                <a:pt x="8754400" y="274633"/>
              </a:lnTo>
              <a:lnTo>
                <a:pt x="0" y="274633"/>
              </a:lnTo>
              <a:lnTo>
                <a:pt x="0" y="515067"/>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346363" y="1845073"/>
        <a:ext cx="438569" cy="5456"/>
      </dsp:txXfrm>
    </dsp:sp>
    <dsp:sp modelId="{5185AE11-B095-4E02-84C1-B4A422594174}">
      <dsp:nvSpPr>
        <dsp:cNvPr id="0" name=""/>
        <dsp:cNvSpPr/>
      </dsp:nvSpPr>
      <dsp:spPr>
        <a:xfrm>
          <a:off x="8756614" y="168588"/>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Explain the purpose</a:t>
          </a:r>
        </a:p>
      </dsp:txBody>
      <dsp:txXfrm>
        <a:off x="8756614" y="168588"/>
        <a:ext cx="2372466" cy="1423479"/>
      </dsp:txXfrm>
    </dsp:sp>
    <dsp:sp modelId="{CA592E22-7F68-42BD-8619-F8A9DD741F7C}">
      <dsp:nvSpPr>
        <dsp:cNvPr id="0" name=""/>
        <dsp:cNvSpPr/>
      </dsp:nvSpPr>
      <dsp:spPr>
        <a:xfrm>
          <a:off x="2372881" y="2803755"/>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16772" y="2846746"/>
        <a:ext cx="27283" cy="5456"/>
      </dsp:txXfrm>
    </dsp:sp>
    <dsp:sp modelId="{855E4E5C-16CA-4969-B470-70C39DD8FA03}">
      <dsp:nvSpPr>
        <dsp:cNvPr id="0" name=""/>
        <dsp:cNvSpPr/>
      </dsp:nvSpPr>
      <dsp:spPr>
        <a:xfrm>
          <a:off x="2214" y="2137735"/>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Use open-ended questions</a:t>
          </a:r>
        </a:p>
      </dsp:txBody>
      <dsp:txXfrm>
        <a:off x="2214" y="2137735"/>
        <a:ext cx="2372466" cy="1423479"/>
      </dsp:txXfrm>
    </dsp:sp>
    <dsp:sp modelId="{BB78FDA2-B483-4490-9AD6-AB6E0FC14FAE}">
      <dsp:nvSpPr>
        <dsp:cNvPr id="0" name=""/>
        <dsp:cNvSpPr/>
      </dsp:nvSpPr>
      <dsp:spPr>
        <a:xfrm>
          <a:off x="5291014" y="2803755"/>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34906" y="2846746"/>
        <a:ext cx="27283" cy="5456"/>
      </dsp:txXfrm>
    </dsp:sp>
    <dsp:sp modelId="{916FC2F6-3565-4E52-BF5F-2643BD4460AA}">
      <dsp:nvSpPr>
        <dsp:cNvPr id="0" name=""/>
        <dsp:cNvSpPr/>
      </dsp:nvSpPr>
      <dsp:spPr>
        <a:xfrm>
          <a:off x="2920348" y="2137735"/>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Use closed-ended questions</a:t>
          </a:r>
        </a:p>
      </dsp:txBody>
      <dsp:txXfrm>
        <a:off x="2920348" y="2137735"/>
        <a:ext cx="2372466" cy="1423479"/>
      </dsp:txXfrm>
    </dsp:sp>
    <dsp:sp modelId="{55A12580-81A7-4991-A7A3-27B5F1FA73C0}">
      <dsp:nvSpPr>
        <dsp:cNvPr id="0" name=""/>
        <dsp:cNvSpPr/>
      </dsp:nvSpPr>
      <dsp:spPr>
        <a:xfrm>
          <a:off x="8209147" y="2803755"/>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8453039" y="2846746"/>
        <a:ext cx="27283" cy="5456"/>
      </dsp:txXfrm>
    </dsp:sp>
    <dsp:sp modelId="{F8D1D8DC-3FC0-426B-8730-CCA741EBA944}">
      <dsp:nvSpPr>
        <dsp:cNvPr id="0" name=""/>
        <dsp:cNvSpPr/>
      </dsp:nvSpPr>
      <dsp:spPr>
        <a:xfrm>
          <a:off x="5838481" y="2137735"/>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Use language that is easily understood</a:t>
          </a:r>
        </a:p>
      </dsp:txBody>
      <dsp:txXfrm>
        <a:off x="5838481" y="2137735"/>
        <a:ext cx="2372466" cy="1423479"/>
      </dsp:txXfrm>
    </dsp:sp>
    <dsp:sp modelId="{CD97F4D8-5382-458E-AD57-5A8EF3BD9746}">
      <dsp:nvSpPr>
        <dsp:cNvPr id="0" name=""/>
        <dsp:cNvSpPr/>
      </dsp:nvSpPr>
      <dsp:spPr>
        <a:xfrm>
          <a:off x="1188447" y="3559414"/>
          <a:ext cx="8754400" cy="515067"/>
        </a:xfrm>
        <a:custGeom>
          <a:avLst/>
          <a:gdLst/>
          <a:ahLst/>
          <a:cxnLst/>
          <a:rect l="0" t="0" r="0" b="0"/>
          <a:pathLst>
            <a:path>
              <a:moveTo>
                <a:pt x="8754400" y="0"/>
              </a:moveTo>
              <a:lnTo>
                <a:pt x="8754400" y="274633"/>
              </a:lnTo>
              <a:lnTo>
                <a:pt x="0" y="274633"/>
              </a:lnTo>
              <a:lnTo>
                <a:pt x="0" y="515067"/>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346363" y="3814220"/>
        <a:ext cx="438569" cy="5456"/>
      </dsp:txXfrm>
    </dsp:sp>
    <dsp:sp modelId="{B9C84821-FCF0-4546-B63A-9E12A8964422}">
      <dsp:nvSpPr>
        <dsp:cNvPr id="0" name=""/>
        <dsp:cNvSpPr/>
      </dsp:nvSpPr>
      <dsp:spPr>
        <a:xfrm>
          <a:off x="8756614" y="2137735"/>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Guide the interview</a:t>
          </a:r>
        </a:p>
      </dsp:txBody>
      <dsp:txXfrm>
        <a:off x="8756614" y="2137735"/>
        <a:ext cx="2372466" cy="1423479"/>
      </dsp:txXfrm>
    </dsp:sp>
    <dsp:sp modelId="{99EA340C-1CEB-4025-B486-DED1A228E9CB}">
      <dsp:nvSpPr>
        <dsp:cNvPr id="0" name=""/>
        <dsp:cNvSpPr/>
      </dsp:nvSpPr>
      <dsp:spPr>
        <a:xfrm>
          <a:off x="2372881" y="4772901"/>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16772" y="4815893"/>
        <a:ext cx="27283" cy="5456"/>
      </dsp:txXfrm>
    </dsp:sp>
    <dsp:sp modelId="{48C4F26C-E03C-4A05-AEFB-929969DD7A70}">
      <dsp:nvSpPr>
        <dsp:cNvPr id="0" name=""/>
        <dsp:cNvSpPr/>
      </dsp:nvSpPr>
      <dsp:spPr>
        <a:xfrm>
          <a:off x="2214" y="4106882"/>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Notify </a:t>
          </a:r>
          <a:r>
            <a:rPr lang="en-US" sz="2100" kern="1200" dirty="0">
              <a:solidFill>
                <a:schemeClr val="tx1"/>
              </a:solidFill>
            </a:rPr>
            <a:t>when the conversation is nearing the end</a:t>
          </a:r>
        </a:p>
      </dsp:txBody>
      <dsp:txXfrm>
        <a:off x="2214" y="4106882"/>
        <a:ext cx="2372466" cy="1423479"/>
      </dsp:txXfrm>
    </dsp:sp>
    <dsp:sp modelId="{C2D9FA45-BD70-45F9-96CD-DFA59602AEFF}">
      <dsp:nvSpPr>
        <dsp:cNvPr id="0" name=""/>
        <dsp:cNvSpPr/>
      </dsp:nvSpPr>
      <dsp:spPr>
        <a:xfrm>
          <a:off x="5291014" y="4772901"/>
          <a:ext cx="515067" cy="91440"/>
        </a:xfrm>
        <a:custGeom>
          <a:avLst/>
          <a:gdLst/>
          <a:ahLst/>
          <a:cxnLst/>
          <a:rect l="0" t="0" r="0" b="0"/>
          <a:pathLst>
            <a:path>
              <a:moveTo>
                <a:pt x="0" y="45720"/>
              </a:moveTo>
              <a:lnTo>
                <a:pt x="515067" y="45720"/>
              </a:lnTo>
            </a:path>
          </a:pathLst>
        </a:custGeom>
        <a:noFill/>
        <a:ln w="6350" cap="flat" cmpd="sng" algn="ctr">
          <a:solidFill>
            <a:scrgbClr r="0" g="0" b="0"/>
          </a:solidFill>
          <a:prstDash val="solid"/>
          <a:miter lim="800000"/>
          <a:tailEnd type="triangle" w="lg" len="lg"/>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34906" y="4815893"/>
        <a:ext cx="27283" cy="5456"/>
      </dsp:txXfrm>
    </dsp:sp>
    <dsp:sp modelId="{B6397895-4704-4ED2-806A-44CC9C363CB6}">
      <dsp:nvSpPr>
        <dsp:cNvPr id="0" name=""/>
        <dsp:cNvSpPr/>
      </dsp:nvSpPr>
      <dsp:spPr>
        <a:xfrm>
          <a:off x="2920348" y="4106882"/>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Summarize</a:t>
          </a:r>
        </a:p>
      </dsp:txBody>
      <dsp:txXfrm>
        <a:off x="2920348" y="4106882"/>
        <a:ext cx="2372466" cy="1423479"/>
      </dsp:txXfrm>
    </dsp:sp>
    <dsp:sp modelId="{E3E8C15C-AA7C-4BE5-977B-490CA880B1B4}">
      <dsp:nvSpPr>
        <dsp:cNvPr id="0" name=""/>
        <dsp:cNvSpPr/>
      </dsp:nvSpPr>
      <dsp:spPr>
        <a:xfrm>
          <a:off x="5838481" y="4106882"/>
          <a:ext cx="2372466" cy="14234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Explain how information will be used</a:t>
          </a:r>
        </a:p>
      </dsp:txBody>
      <dsp:txXfrm>
        <a:off x="5838481" y="4106882"/>
        <a:ext cx="2372466" cy="14234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847743-43E0-4596-8F72-23E0517FECB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B2EF84-789A-4D24-AF99-E0526BFC04F2}" type="slidenum">
              <a:rPr lang="en-US" smtClean="0"/>
              <a:t>‹#›</a:t>
            </a:fld>
            <a:endParaRPr lang="en-US"/>
          </a:p>
        </p:txBody>
      </p:sp>
    </p:spTree>
    <p:extLst>
      <p:ext uri="{BB962C8B-B14F-4D97-AF65-F5344CB8AC3E}">
        <p14:creationId xmlns:p14="http://schemas.microsoft.com/office/powerpoint/2010/main" val="2223645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ltcombudsman.org/omb_support/nors/nors-data"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Before conducting this training, make sure you have read the Trainer’s Guide and are very familiar with the materials.  Go over the Trainer’s Tips.   Prior to conducting this training, you must add the state-specific information required for this session.  You can find the required information in your Trainer’s Guide.</a:t>
            </a:r>
          </a:p>
          <a:p>
            <a:endParaRPr lang="en-US" i="1" dirty="0"/>
          </a:p>
          <a:p>
            <a:r>
              <a:rPr lang="en-US" i="1" dirty="0"/>
              <a:t>Trainer’s Notes are italicized within the notes. Trainer’s Notes will help you move through the material as intended.  The text that is not italicized is information that you should go over with the trainees.  Do not read to them, but make sure you deliver the information in a way that the trainees understand. </a:t>
            </a:r>
          </a:p>
          <a:p>
            <a:endParaRPr lang="en-US" dirty="0"/>
          </a:p>
        </p:txBody>
      </p:sp>
      <p:sp>
        <p:nvSpPr>
          <p:cNvPr id="4" name="Slide Number Placeholder 3"/>
          <p:cNvSpPr>
            <a:spLocks noGrp="1"/>
          </p:cNvSpPr>
          <p:nvPr>
            <p:ph type="sldNum" sz="quarter" idx="5"/>
          </p:nvPr>
        </p:nvSpPr>
        <p:spPr/>
        <p:txBody>
          <a:bodyPr/>
          <a:lstStyle/>
          <a:p>
            <a:fld id="{71B2EF84-789A-4D24-AF99-E0526BFC04F2}" type="slidenum">
              <a:rPr lang="en-US" smtClean="0"/>
              <a:t>1</a:t>
            </a:fld>
            <a:endParaRPr lang="en-US"/>
          </a:p>
        </p:txBody>
      </p:sp>
    </p:spTree>
    <p:extLst>
      <p:ext uri="{BB962C8B-B14F-4D97-AF65-F5344CB8AC3E}">
        <p14:creationId xmlns:p14="http://schemas.microsoft.com/office/powerpoint/2010/main" val="310615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Helvetica" panose="020B0604020202020204" pitchFamily="34" charset="0"/>
                <a:ea typeface="Arial Unicode MS"/>
              </a:rPr>
              <a:t>The Ombudsman program’s goal in problem-solving is to achieve satisfaction for residents. The approach you use is critical to the immediate outcome and to future complaint resolution. Therefore, as a representative, you must carefully select your strategies and be skillful and thoughtful when investigating and resolving problems. Sometimes, you will educate, support, and encourage residents to engage in self-advocacy. Other times, you will represent the resident.</a:t>
            </a:r>
          </a:p>
          <a:p>
            <a:endParaRPr lang="en-US" sz="1800" dirty="0">
              <a:effectLst/>
              <a:latin typeface="Helvetica" panose="020B0604020202020204" pitchFamily="34" charset="0"/>
            </a:endParaRPr>
          </a:p>
          <a:p>
            <a:r>
              <a:rPr lang="en-US" sz="1800" dirty="0">
                <a:effectLst/>
                <a:latin typeface="Helvetica" panose="020B0604020202020204" pitchFamily="34" charset="0"/>
                <a:ea typeface="Arial Unicode MS"/>
              </a:rPr>
              <a:t>Working on behalf of one resident can lead to changes in facility policies and routine practices, which then benefit all residents. Some goals of the Ombudsman program are to help staff become more responsive to residents, and to better equip residents to directly express their concerns to staff (i.e., empower residents).</a:t>
            </a:r>
          </a:p>
          <a:p>
            <a:endParaRPr lang="en-US" sz="1800" dirty="0">
              <a:effectLst/>
              <a:latin typeface="Helvetica" panose="020B0604020202020204" pitchFamily="34" charset="0"/>
            </a:endParaRPr>
          </a:p>
          <a:p>
            <a:r>
              <a:rPr lang="en-US" sz="1800" dirty="0">
                <a:effectLst/>
                <a:latin typeface="Helvetica" panose="020B0604020202020204" pitchFamily="34" charset="0"/>
                <a:ea typeface="Arial Unicode MS"/>
              </a:rPr>
              <a:t>Another important consideration when presenting concerns to staff is personal style and demeanor. Taking an approach that is hostile, aggressive (rather than assertive), or assigning blame may damage your working relationship and make it difficult for you to collaborate with facility staff in resolving problems. On the other hand, a style that is too passive will not be effective in ensuring that residents’ rights are respected.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564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0000"/>
                </a:solidFill>
              </a:rPr>
              <a:t>Allow at least 30 minutes for Section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287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words “problems” and “concerns” are used in general terms within the LTCOP to explain general expressions of dissatisfaction. As part of the Ombudsman program team, you will hear problems and concerns on a regular basis. Some people complain to process their feelings or “vent” and may not expect or want your intervention. In the LTCOP, concerns, problems, and “venting” are not always complaints.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sz="1800" dirty="0">
                <a:effectLst/>
                <a:latin typeface="Helvetica" panose="020B0604020202020204" pitchFamily="34" charset="0"/>
                <a:ea typeface="Arial Unicode MS"/>
              </a:rPr>
              <a:t>A “complaint” is the term used specifically regarding issues that the LTCOP works to resolve. </a:t>
            </a:r>
            <a:r>
              <a:rPr lang="en-US" sz="1800" b="1" dirty="0">
                <a:effectLst/>
                <a:latin typeface="Helvetica" panose="020B0604020202020204" pitchFamily="34" charset="0"/>
                <a:ea typeface="Arial Unicode MS"/>
              </a:rPr>
              <a:t>A complaint is an expression of dissatisfaction or concern brought to, or initiated by, the Ombudsman program which requires Ombudsman program investigation and resolution on behalf of one or more residents of a long-term care facility.</a:t>
            </a:r>
          </a:p>
          <a:p>
            <a:endParaRPr lang="en-US" sz="1800" b="1" dirty="0">
              <a:effectLst/>
              <a:latin typeface="Helvetica" panose="020B060402020202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 concern or problem turns into a complaint when the following factors are present: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the resident (or resident representative when applicable) consents to LTCOP assistance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the concern affects the health, safety, welfare, or rights of a resident</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the concern requires LTCOP action</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Not all expressed problems are appropriate for Ombudsman program intervention if they do not directly impact a resident, are outside the scope of the program, or if the resident does not want Ombudsman program assistance. For example, a resident expressing concern because they believe the staff are underpaid is not a complaint for the LTCOP.</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569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if an expressed issue is a concern or a complaint? To determine if someone is simply expressing a concern or if they are asking for your help, ask such questions as: </a:t>
            </a:r>
            <a:r>
              <a:rPr lang="en-US" i="1" dirty="0"/>
              <a:t>(Click to bring up the questions.)</a:t>
            </a:r>
          </a:p>
          <a:p>
            <a:r>
              <a:rPr lang="en-US" dirty="0"/>
              <a:t>· Is there anyone I can talk with about your concerns?</a:t>
            </a:r>
          </a:p>
          <a:p>
            <a:r>
              <a:rPr lang="en-US" dirty="0"/>
              <a:t>· Is there anything I can help you with today?</a:t>
            </a:r>
          </a:p>
          <a:p>
            <a:r>
              <a:rPr lang="en-US" dirty="0"/>
              <a:t>· Is this something you would like my help with?</a:t>
            </a:r>
          </a:p>
          <a:p>
            <a:r>
              <a:rPr lang="en-US" dirty="0"/>
              <a:t>· Is there anything I can do to help your situation?</a:t>
            </a:r>
          </a:p>
          <a:p>
            <a:endParaRPr lang="en-US" dirty="0"/>
          </a:p>
          <a:p>
            <a:r>
              <a:rPr lang="en-US" dirty="0"/>
              <a:t>The answer to these questions will help you to determine if this is a complaint.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13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Don’t be surprised when residents decline your assistance.  Give them materials about your program with the appropriate contact information and ask them to contact you if they change their mind and want assistance. Make sure to check on them during your next visit to see if their situation has improved or if they have decided they now want your help.</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Not all concerns expressed are issues that the LTCOP works to resolve. Skillful listening, observation, and inquiries can determine when such expressions are actual requests for assistance and indicate a problem that needs to be pursued (i.e., complaints).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lgn="just">
              <a:lnSpc>
                <a:spcPct val="115000"/>
              </a:lnSpc>
              <a:spcBef>
                <a:spcPts val="0"/>
              </a:spcBef>
              <a:spcAft>
                <a:spcPts val="0"/>
              </a:spcAft>
            </a:pPr>
            <a:r>
              <a:rPr lang="en-US" b="1" i="1" dirty="0"/>
              <a:t>Trainer’s Note: </a:t>
            </a:r>
            <a:r>
              <a:rPr lang="en-US" sz="1800" i="1" dirty="0">
                <a:solidFill>
                  <a:srgbClr val="0000CC"/>
                </a:solidFill>
                <a:effectLst/>
                <a:latin typeface="Helvetica" panose="020B0604020202020204" pitchFamily="34" charset="0"/>
                <a:ea typeface="Arial Unicode MS"/>
              </a:rPr>
              <a:t>Go over the examples in the chart to indicate what is a complaint and what is not a complaint. </a:t>
            </a:r>
            <a:r>
              <a:rPr lang="en-US" sz="1800" i="1" dirty="0">
                <a:solidFill>
                  <a:srgbClr val="0000CC"/>
                </a:solidFill>
                <a:effectLst/>
                <a:highlight>
                  <a:srgbClr val="FFFF00"/>
                </a:highlight>
                <a:latin typeface="Helvetica" panose="020B0604020202020204" pitchFamily="34" charset="0"/>
                <a:ea typeface="Arial Unicode MS"/>
              </a:rPr>
              <a:t>Tell trainees that it helps to give residents generalized, deidentified examples of complaints representatives have resolved so residents understand the process in practical terms and develop trust.</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When addressing the problems in the “Not a Complaint” category, let the trainees know that these would be complaints if the resident gives the LTCOP permission to act, but the statements alone do not constitute a complaint. Tell trainees to assume permission was denied. Therefore, these problems are not official complaints. When representatives hear concerns such as those listed under the “Not a Complaint” category, it is good practice to follow up later to see if the concern still exists</a:t>
            </a:r>
            <a:r>
              <a:rPr lang="en-US" sz="1800" i="1" dirty="0">
                <a:solidFill>
                  <a:srgbClr val="0000CC"/>
                </a:solidFill>
                <a:effectLst/>
                <a:highlight>
                  <a:srgbClr val="FFFF00"/>
                </a:highlight>
                <a:latin typeface="Helvetica" panose="020B0604020202020204" pitchFamily="34" charset="0"/>
                <a:ea typeface="Arial Unicode MS"/>
              </a:rPr>
              <a:t>, be alert to other residents who have the same concern,</a:t>
            </a:r>
            <a:r>
              <a:rPr lang="en-US" sz="1800" i="1" dirty="0">
                <a:solidFill>
                  <a:srgbClr val="0000CC"/>
                </a:solidFill>
                <a:effectLst/>
                <a:latin typeface="Helvetica" panose="020B0604020202020204" pitchFamily="34" charset="0"/>
                <a:ea typeface="Arial Unicode MS"/>
              </a:rPr>
              <a:t> and if the resident has changed their mind and now wants LTCOP assistance.</a:t>
            </a:r>
            <a:endParaRPr lang="en-US"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532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Complaints are received during facility visits or through contact with the program (e.g., phone calls, emails, website complaint form submissions, etc.). A </a:t>
            </a:r>
            <a:r>
              <a:rPr lang="en-US" b="1" dirty="0"/>
              <a:t>complainant is an individual who requests Ombudsman program complaint investigation services regarding one or more complaints made by, or on behalf of, residents. </a:t>
            </a:r>
            <a:r>
              <a:rPr lang="en-US" b="1" u="none" dirty="0"/>
              <a:t>Complainants</a:t>
            </a:r>
            <a:r>
              <a:rPr lang="en-US" b="1" dirty="0"/>
              <a:t> are most often residents and family members</a:t>
            </a:r>
            <a:r>
              <a:rPr lang="en-US" dirty="0"/>
              <a:t>.  However, complainants can be anyone, including facility staff, hospital staff, community members, clergy, legislators, persons who wish to remain anonymous, and representatives of the Office, etc. </a:t>
            </a:r>
          </a:p>
          <a:p>
            <a:endParaRPr lang="en-US" b="1" dirty="0"/>
          </a:p>
          <a:p>
            <a:r>
              <a:rPr lang="en-US" b="1" dirty="0"/>
              <a:t>Residents as Complainants</a:t>
            </a:r>
          </a:p>
          <a:p>
            <a:r>
              <a:rPr lang="en-US" dirty="0"/>
              <a:t>Oftentimes residents do not realize they have the right to complain, or they feel complaining won’t do any good.  They may not understand what the LTCOP offers. They may feel uncomfortable complaining to a stranger or believing that person will maintain confidentiality.  For these and other reasons, it is important that you regularly visit the facility and become familiar, so that residents come to know and trust you.</a:t>
            </a:r>
          </a:p>
          <a:p>
            <a:endParaRPr lang="en-US" dirty="0"/>
          </a:p>
          <a:p>
            <a:r>
              <a:rPr lang="en-US" dirty="0"/>
              <a:t>Another source of resident-initiated complaints is through Resident Council meetings.  Attending Resident Council meetings, per invitation of the residents, can be an opportunity for residents to reach out to the LTCOP when their efforts to resolve complaints directly with staff have been stalled. </a:t>
            </a:r>
          </a:p>
          <a:p>
            <a:endParaRPr lang="en-US" dirty="0"/>
          </a:p>
          <a:p>
            <a:r>
              <a:rPr lang="en-US" b="1" dirty="0"/>
              <a:t>Relatives as Complainants</a:t>
            </a:r>
          </a:p>
          <a:p>
            <a:r>
              <a:rPr lang="en-US" dirty="0"/>
              <a:t>Family members often reach out to the Ombudsman program for information and assistance as well as for complaint resolution.  Sometimes the family member’s concerns align with the resident’s concern and sometimes they do not. Since the Ombudsman program follows resident-direction, the needs and interests of family members are not the focus of your attention if they conflict with the resident’s preferences.  </a:t>
            </a:r>
          </a:p>
          <a:p>
            <a:endParaRPr lang="en-US" dirty="0"/>
          </a:p>
          <a:p>
            <a:r>
              <a:rPr lang="en-US" dirty="0"/>
              <a:t>Another source of family-initiated complaints is through Family Council meetings.  Attending family Council meetings, per invitation of the members, can be an opportunity for Council members to reach out to the LTCOP when their efforts to resolve complaints directly with staff have been stalled. </a:t>
            </a:r>
          </a:p>
          <a:p>
            <a:endParaRPr lang="en-US" dirty="0"/>
          </a:p>
          <a:p>
            <a:r>
              <a:rPr lang="en-US" b="1" dirty="0"/>
              <a:t>Facility Staff as Complainants</a:t>
            </a:r>
          </a:p>
          <a:p>
            <a:r>
              <a:rPr lang="en-US" dirty="0"/>
              <a:t>Staff complaints may be based on a variety of motives. Most staff are concerned about residents and want to provide the best care possible.  When conditions in the facility are poor, staff may reach out to the LTCOP for outside help to address the issues.  However, it is important to remember the role of the Ombudsman program, and ensure the focus is the impact on the quality of life and care for residents, not internal employee/employer issues. </a:t>
            </a:r>
          </a:p>
          <a:p>
            <a:endParaRPr lang="en-US" dirty="0"/>
          </a:p>
          <a:p>
            <a:r>
              <a:rPr lang="en-US" b="1" dirty="0"/>
              <a:t>Representatives as Complainants</a:t>
            </a:r>
          </a:p>
          <a:p>
            <a:r>
              <a:rPr lang="en-US" dirty="0"/>
              <a:t>Representatives of the Office may initiate a complaint based on observations that affect multiple residents or when they become aware of actions, inactions, or decisions by the facility such as response to natural disasters, evacuations, infection control, facility closures, etc.  Sometimes representatives are the complainant in situations when the resident wants to remain anonymous, but the concern impacts more than one resident.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698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Unvoiced Concerns</a:t>
            </a:r>
          </a:p>
          <a:p>
            <a:r>
              <a:rPr lang="en-US" b="1" i="1" dirty="0"/>
              <a:t>Trainer’s Note:  </a:t>
            </a:r>
            <a:r>
              <a:rPr lang="en-US" i="1" dirty="0"/>
              <a:t>Emphasize that providing a regular presence in facilities promotes familiarity with the Ombudsman program.  Once trust has been established, residents and families may begin to express concerns.   Using your observation skills will often point you in the direction of unvoiced concerns.</a:t>
            </a:r>
          </a:p>
          <a:p>
            <a:endParaRPr lang="en-US" i="1" dirty="0"/>
          </a:p>
          <a:p>
            <a:r>
              <a:rPr lang="en-US" dirty="0"/>
              <a:t>Problems sometimes exist in a facility without anyone complaining to the LTCOP.  One unique role of the LTCOP is to determine when and where there are problems experienced by residents, even when residents don’t express them.  An absence of complaints may not mean that all residents are receiving quality care or experiencing an acceptable quality of life.  There are many reasons why residents are reluctant to voice concerns, including fear of retaliation, as well as the issues related to trust which were noted earlier.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385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Intake is the first step in the investigative process. Determining if a problem or concern is something the Ombudsman program can act upon requires gathering information at intake, reviewing LTCOP policies and procedures, and/or talking to your supervisor, and obtaining permission from the resident to proceed.</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800"/>
              </a:spcAft>
              <a:buSzPts val="1600"/>
              <a:buFont typeface="Symbol" panose="05050102010706020507" pitchFamily="18" charset="2"/>
              <a:buChar char=""/>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Describe your complaint intake process, response time to complaints, and include additional information that your state may collect during intake.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171450" indent="-171450">
              <a:buFont typeface="Wingdings" panose="05000000000000000000" pitchFamily="2" charset="2"/>
              <a:buChar char="Ø"/>
            </a:pPr>
            <a:endParaRPr lang="en-US" b="1" i="1" dirty="0"/>
          </a:p>
          <a:p>
            <a:pPr marL="0" indent="0">
              <a:buFont typeface="Wingdings" panose="05000000000000000000" pitchFamily="2" charset="2"/>
              <a:buNone/>
            </a:pPr>
            <a:r>
              <a:rPr lang="en-US" b="0" i="0" dirty="0"/>
              <a:t>Whether through facility visits or through phone calls and emails to the Office, when a complaint comes to the LTCOP, it is important to explain your role as a resident-directed advocate and explain that the resident is the program’s client.  Any further action that you can take may only occur with the permission of the resident.  When the complainant is not the resident, explain that permission from the resident is required to take action on the compliant and to share any information with the complainant or with anyone else.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53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Regardless of the source of the complaint, attempt to learn as much as possible during the intake to determine if the concern could be a complaint. </a:t>
            </a:r>
          </a:p>
          <a:p>
            <a:r>
              <a:rPr lang="en-US" i="0" dirty="0"/>
              <a:t>Try to find out: </a:t>
            </a:r>
            <a:r>
              <a:rPr lang="en-US" i="1" dirty="0"/>
              <a:t>(Go over information on this slide and the 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184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(Go over information on the slide)</a:t>
            </a:r>
          </a:p>
          <a:p>
            <a:endParaRPr lang="en-US" dirty="0"/>
          </a:p>
          <a:p>
            <a:r>
              <a:rPr lang="en-US" dirty="0"/>
              <a:t>Obtaining this information will help you clarify the complaint from the complainant’s point of view.  If the complainant is not the resident, you will need to communicate with the resident and possibly ask the resident the same questions that you asked of the complainant to obtain the resident’s perspective of the situation.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37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for Section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21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Show the video titled How to Obtain Consent (Long-Term Care Ombudsman) developed by the Ombudsman Services of Contra Costa, Solano, and Alameda Counties, California.</a:t>
            </a:r>
          </a:p>
          <a:p>
            <a:endParaRPr lang="en-US" i="1" dirty="0"/>
          </a:p>
          <a:p>
            <a:r>
              <a:rPr lang="en-US" dirty="0"/>
              <a:t>The Ombudsman Services of Contra Costa, Solano, and Alameda Counties in California developed a short video on receiving resident consent.  It is called How to Obtain Consent (Long-Term Care Ombudsman). </a:t>
            </a:r>
          </a:p>
          <a:p>
            <a:endParaRPr lang="en-US" i="1" dirty="0"/>
          </a:p>
          <a:p>
            <a:r>
              <a:rPr lang="en-US" i="1" dirty="0"/>
              <a:t>#1 Answers:</a:t>
            </a:r>
          </a:p>
          <a:p>
            <a:r>
              <a:rPr lang="en-US" i="1" dirty="0"/>
              <a:t>a. Try to meet with the resident when they are having a good day.</a:t>
            </a:r>
          </a:p>
          <a:p>
            <a:r>
              <a:rPr lang="en-US" i="1" dirty="0"/>
              <a:t>b. Avoid asking for consent when the resident isn’t feeling their best, </a:t>
            </a:r>
            <a:r>
              <a:rPr lang="en-US" b="0" i="1" u="none" dirty="0"/>
              <a:t>is</a:t>
            </a:r>
            <a:r>
              <a:rPr lang="en-US" i="1" dirty="0"/>
              <a:t> too tired, or </a:t>
            </a:r>
            <a:r>
              <a:rPr lang="en-US" b="0" i="1" u="none" dirty="0"/>
              <a:t>is</a:t>
            </a:r>
            <a:r>
              <a:rPr lang="en-US" i="1" dirty="0"/>
              <a:t> not in the mood to talk to you.</a:t>
            </a:r>
          </a:p>
          <a:p>
            <a:r>
              <a:rPr lang="en-US" i="1" dirty="0"/>
              <a:t>c. Make sure the resident understands what they are signing and what actions will be taken on their behalf.</a:t>
            </a:r>
          </a:p>
          <a:p>
            <a:r>
              <a:rPr lang="en-US" i="1" dirty="0"/>
              <a:t>d. Don’t pressure the resident into providing consent in any way or form.</a:t>
            </a:r>
          </a:p>
          <a:p>
            <a:endParaRPr lang="en-US" i="1" dirty="0"/>
          </a:p>
          <a:p>
            <a:r>
              <a:rPr lang="en-US" i="1" dirty="0"/>
              <a:t>#2 Answers</a:t>
            </a:r>
          </a:p>
          <a:p>
            <a:r>
              <a:rPr lang="en-US" i="1" dirty="0"/>
              <a:t>a. Residents who experience dementia can express their desire to have problems resolved.</a:t>
            </a:r>
          </a:p>
          <a:p>
            <a:r>
              <a:rPr lang="en-US" i="1" dirty="0"/>
              <a:t>b. The LTCOP must use good judgement when determining someone’s ability to give consent.</a:t>
            </a:r>
          </a:p>
          <a:p>
            <a:endParaRPr lang="en-US" i="1" dirty="0"/>
          </a:p>
          <a:p>
            <a:r>
              <a:rPr lang="en-US" i="1" dirty="0"/>
              <a:t>#3 Answer</a:t>
            </a:r>
          </a:p>
          <a:p>
            <a:r>
              <a:rPr lang="en-US" i="1" dirty="0"/>
              <a:t>a. To resolve the complaint in the way that the resident wants it resolved.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5595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resident-directed advocate, you may not act on an individual concern without resident consent.  If the resident is not the complainant, you must contact the resident to obtain their perspective of the problem and determine if the resident wants LTCOP involvement. </a:t>
            </a:r>
          </a:p>
          <a:p>
            <a:endParaRPr lang="en-US" dirty="0"/>
          </a:p>
          <a:p>
            <a:r>
              <a:rPr lang="en-US" b="1" i="1" dirty="0"/>
              <a:t>Trainer’s Note: </a:t>
            </a:r>
            <a:r>
              <a:rPr lang="en-US" i="1" dirty="0"/>
              <a:t>Go over the information on the slide.</a:t>
            </a:r>
          </a:p>
          <a:p>
            <a:endParaRPr lang="en-US" i="1" dirty="0"/>
          </a:p>
          <a:p>
            <a:r>
              <a:rPr lang="en-US" dirty="0"/>
              <a:t>If a resident refuses to consent or withdraws consent, determine if the complaint affects multiple residents and find out if other residents want your assistance. To do so, you will need to interview other residents without disclosing the identity of any resident or complainant without their permission.</a:t>
            </a:r>
          </a:p>
          <a:p>
            <a:endParaRPr lang="en-US" dirty="0"/>
          </a:p>
          <a:p>
            <a:r>
              <a:rPr lang="en-US" b="1" dirty="0"/>
              <a:t>Informed Consent and Decision-Making Capacity</a:t>
            </a: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Module 3 provides detailed information on when a resident is unable to communicate informed consent and what to do when decisional capacity is unclear. When you receive a complaint on behalf of a resident who has limited decision-making capacity, advocate for the resident’s wishes to the extent that the resident is able to express them. Otherwise, follow the direction of the resident representative and follow your program’s policies and procedures as discussed in Module 3.</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361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dirty="0"/>
              <a:t>Once the concern has been determined to be a complaint and you have gathered all necessary information during the intake process, it is time to work on an initial plan of action with the resident.  During Ombudsman advocacy, representatives often explain residents’ rights.  When confronted with a complaint, it is especially important you discuss applicable residents’ rights with the complainant. Educating the resident on their rights will help them to determine if they want LTCOP assistance and if so, to develop an initial plan of action with you. When a resident presents a complaint to the LTCOP, you can immediately develop an initial plan of action with the resident. </a:t>
            </a:r>
            <a:r>
              <a:rPr lang="en-US" sz="1800" dirty="0">
                <a:ln>
                  <a:noFill/>
                </a:ln>
                <a:solidFill>
                  <a:srgbClr val="000000"/>
                </a:solidFill>
                <a:effectLst/>
                <a:latin typeface="Helvetica" panose="020B0604020202020204" pitchFamily="34" charset="0"/>
                <a:ea typeface="Calibri" panose="020F0502020204030204" pitchFamily="34" charset="0"/>
              </a:rPr>
              <a:t>However, when a complaint is from a source other than the resident, you must reach out to the resident to confirm the resident shares that complaint (or has others), to explain their rights, and then begin to develop an initial plan of action.</a:t>
            </a:r>
            <a:endParaRPr lang="en-US" sz="1800" dirty="0">
              <a:effectLst/>
              <a:latin typeface="Times New Roman" panose="02020603050405020304" pitchFamily="18" charset="0"/>
              <a:ea typeface="Arial Unicode MS"/>
            </a:endParaRPr>
          </a:p>
          <a:p>
            <a:endParaRPr lang="en-US" dirty="0"/>
          </a:p>
          <a:p>
            <a:pPr marL="0" marR="0" algn="just">
              <a:lnSpc>
                <a:spcPct val="115000"/>
              </a:lnSpc>
              <a:spcBef>
                <a:spcPts val="0"/>
              </a:spcBef>
              <a:spcAft>
                <a:spcPts val="800"/>
              </a:spcAft>
            </a:pPr>
            <a:r>
              <a:rPr lang="en-US" sz="1800" dirty="0">
                <a:ln>
                  <a:noFill/>
                </a:ln>
                <a:solidFill>
                  <a:srgbClr val="000000"/>
                </a:solidFill>
                <a:effectLst/>
                <a:latin typeface="Helvetica" panose="020B0604020202020204" pitchFamily="34" charset="0"/>
                <a:ea typeface="Calibri" panose="020F0502020204030204" pitchFamily="34" charset="0"/>
              </a:rPr>
              <a:t>When developing the plan, discuss with the resident their perspective of the problem and their desired outcome(s). In addition, explain options and possible solutions. Before putting the plan into action, you must obtain consent to act and consent to identify the resident when speaking with involved parties. Determine who is responsible for all required actions within the plan; the resident and/or a family member may want to complete some of the actions. </a:t>
            </a:r>
          </a:p>
          <a:p>
            <a:pPr marL="0" marR="0" algn="just">
              <a:lnSpc>
                <a:spcPct val="115000"/>
              </a:lnSpc>
              <a:spcBef>
                <a:spcPts val="0"/>
              </a:spcBef>
              <a:spcAft>
                <a:spcPts val="800"/>
              </a:spcAft>
            </a:pP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800"/>
              </a:spcAft>
            </a:pPr>
            <a:r>
              <a:rPr lang="en-US" sz="1800" dirty="0">
                <a:ln>
                  <a:noFill/>
                </a:ln>
                <a:solidFill>
                  <a:srgbClr val="000000"/>
                </a:solidFill>
                <a:effectLst/>
                <a:latin typeface="Helvetica" panose="020B0604020202020204" pitchFamily="34" charset="0"/>
                <a:ea typeface="Calibri" panose="020F0502020204030204" pitchFamily="34" charset="0"/>
              </a:rPr>
              <a:t>If during the investigation you are unable to complete the agreed-upon tasks, go back to the resident and revisit the plan (a step in Stage Two of complaint processing).</a:t>
            </a:r>
            <a:endParaRPr lang="en-US"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9255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It is inevitable that you will be presented with several complaint situations that pose questions or even ethical dilemmas. The fundamental point to remember is you are resident-directed, meaning you represent the resident. Knowing how to initially respond to these circumstances will avoid future misunderstanding and miscommunication.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a:p>
            <a:r>
              <a:rPr lang="en-US" b="1" i="1" dirty="0"/>
              <a:t>Trainer’s Note:  </a:t>
            </a:r>
            <a:r>
              <a:rPr lang="en-US" i="1" dirty="0"/>
              <a:t>Click for the next dilemma to show. You can choose to ask the trainees for responses before you give the answers.  </a:t>
            </a:r>
            <a:r>
              <a:rPr lang="en-US" b="1" i="1" dirty="0"/>
              <a:t>Use the Figure </a:t>
            </a:r>
            <a:r>
              <a:rPr lang="en-US" b="1" i="1" u="none" dirty="0">
                <a:solidFill>
                  <a:schemeClr val="tx1"/>
                </a:solidFill>
              </a:rPr>
              <a:t>3</a:t>
            </a:r>
            <a:r>
              <a:rPr lang="en-US" b="1" i="1" dirty="0"/>
              <a:t> chart in your Trainer’s Guide to address the suggested responses</a:t>
            </a:r>
            <a:r>
              <a:rPr lang="en-US" i="1"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5093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Show the 5:10 minute video clip and ask the following questions, making sure the appropriate answers are covered.</a:t>
            </a:r>
          </a:p>
          <a:p>
            <a:endParaRPr lang="en-US" i="1" dirty="0"/>
          </a:p>
          <a:p>
            <a:r>
              <a:rPr lang="en-US" i="0" dirty="0"/>
              <a:t>1.</a:t>
            </a:r>
            <a:r>
              <a:rPr lang="en-US" i="1" dirty="0"/>
              <a:t> </a:t>
            </a:r>
            <a:r>
              <a:rPr lang="en-US" i="0" dirty="0"/>
              <a:t>What does Gloria do before she enters Ms. Walker’s room?</a:t>
            </a:r>
          </a:p>
          <a:p>
            <a:r>
              <a:rPr lang="en-US" b="1" i="1" dirty="0"/>
              <a:t>Answer: Gloria knocks on the door, announces herself and askes for permission to enter her room.</a:t>
            </a:r>
          </a:p>
          <a:p>
            <a:endParaRPr lang="en-US" b="1" i="1" dirty="0"/>
          </a:p>
          <a:p>
            <a:r>
              <a:rPr lang="en-US" i="1" dirty="0"/>
              <a:t>2. </a:t>
            </a:r>
            <a:r>
              <a:rPr lang="en-US" i="0" dirty="0"/>
              <a:t>What concerns does Ms. Walker express in this scenario?</a:t>
            </a:r>
          </a:p>
          <a:p>
            <a:r>
              <a:rPr lang="en-US" b="1" i="1" dirty="0"/>
              <a:t>Answer: Her shower time is too early in the morning.  Ms. Walker expresses </a:t>
            </a:r>
            <a:r>
              <a:rPr lang="en-US" b="1" i="1" u="sng" dirty="0"/>
              <a:t>the</a:t>
            </a:r>
            <a:r>
              <a:rPr lang="en-US" b="1" i="1" dirty="0"/>
              <a:t> feeling that staff do not listen to her or respect her preference.  Ms. Walker says staff rush her out of bed in the morning and rush her during and after her showers.  Staff have not answered her questions about the shower schedule and one aide treats her like a child.</a:t>
            </a:r>
          </a:p>
          <a:p>
            <a:endParaRPr lang="en-US" b="1" i="1" dirty="0"/>
          </a:p>
          <a:p>
            <a:r>
              <a:rPr lang="en-US" i="1" dirty="0"/>
              <a:t>3</a:t>
            </a:r>
            <a:r>
              <a:rPr lang="en-US" i="0" dirty="0"/>
              <a:t>. Does Gloria explain Ms. Walker’s rights pertaining to her concerns? If so, which rights are explained?</a:t>
            </a:r>
          </a:p>
          <a:p>
            <a:r>
              <a:rPr lang="en-US" b="1" i="1" dirty="0"/>
              <a:t>Answer: Yes.  Gloria explains the right to be treated with dignity and respect and the right to participate in decisions about daily life, including showering.</a:t>
            </a:r>
          </a:p>
          <a:p>
            <a:endParaRPr lang="en-US" i="1" dirty="0"/>
          </a:p>
          <a:p>
            <a:r>
              <a:rPr lang="en-US" i="1" dirty="0"/>
              <a:t>4</a:t>
            </a:r>
            <a:r>
              <a:rPr lang="en-US" i="0" dirty="0"/>
              <a:t>. Do Gloria and Ms. Walker develop an initial plan of action together? What is the plan? </a:t>
            </a:r>
          </a:p>
          <a:p>
            <a:r>
              <a:rPr lang="en-US" b="1" i="1" dirty="0"/>
              <a:t>Answer:  Gloria will visit in the morning, during shower time to observe staff/resident interaction and she will interview other residents to find out about their shower experiences.  Gloria will not disclose Ms. Walker’s name when investigating the complaint.</a:t>
            </a:r>
          </a:p>
          <a:p>
            <a:endParaRPr lang="en-US" b="1" i="1" dirty="0"/>
          </a:p>
          <a:p>
            <a:r>
              <a:rPr lang="en-US" b="0" i="0" dirty="0"/>
              <a:t>5</a:t>
            </a:r>
            <a:r>
              <a:rPr lang="en-US" b="1" i="1" dirty="0"/>
              <a:t>.</a:t>
            </a:r>
            <a:r>
              <a:rPr lang="en-US" b="0" i="0" dirty="0"/>
              <a:t>Gloria obtains consent to act, but what parameter does Ms. Walker impose on Gloria?</a:t>
            </a:r>
          </a:p>
          <a:p>
            <a:r>
              <a:rPr lang="en-US" b="1" i="1" dirty="0"/>
              <a:t>Answer: Ms. Walker does not want Gloria to use her name during the investigation.</a:t>
            </a:r>
          </a:p>
          <a:p>
            <a:endParaRPr lang="en-US" b="1" i="1" dirty="0"/>
          </a:p>
          <a:p>
            <a:r>
              <a:rPr lang="en-US" i="0" dirty="0"/>
              <a:t>6. What examples of empowerment did you observe?</a:t>
            </a:r>
          </a:p>
          <a:p>
            <a:r>
              <a:rPr lang="en-US" b="1" i="1" dirty="0"/>
              <a:t>Answer: Gloria explains </a:t>
            </a:r>
            <a:r>
              <a:rPr lang="en-US" b="1" i="1" u="none" dirty="0"/>
              <a:t>residents’</a:t>
            </a:r>
            <a:r>
              <a:rPr lang="en-US" b="1" i="1" dirty="0"/>
              <a:t> rights and explains that because Ms. Walker expressed her concerns, it could help other residents.</a:t>
            </a:r>
          </a:p>
          <a:p>
            <a:endParaRPr lang="en-US" i="1" dirty="0"/>
          </a:p>
          <a:p>
            <a:r>
              <a:rPr lang="en-US" i="1" dirty="0"/>
              <a:t>7</a:t>
            </a:r>
            <a:r>
              <a:rPr lang="en-US" i="0" dirty="0"/>
              <a:t>. Is there anything you would do differently?</a:t>
            </a:r>
          </a:p>
          <a:p>
            <a:r>
              <a:rPr lang="en-US" b="1" i="1" dirty="0"/>
              <a:t>Trainer’s Note: Responses may vary.  Trainees may ask about Gloria sitting on Ms. Walker’s bed.  If this comes up, explain your program’s guidance on this topic.</a:t>
            </a:r>
          </a:p>
          <a:p>
            <a:endParaRPr lang="en-US" i="1" dirty="0"/>
          </a:p>
          <a:p>
            <a:r>
              <a:rPr lang="en-US" i="1" dirty="0"/>
              <a:t>8. Gloria used both open-ended and closed-ended questions during her complaint intake. What are some examples of each and what information was Gloria trying to gain from asking these questions?</a:t>
            </a:r>
          </a:p>
          <a:p>
            <a:r>
              <a:rPr lang="en-US" b="1" i="1" dirty="0"/>
              <a:t>Answer:</a:t>
            </a: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Closed-ended</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What time do they come to your room?</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Gloria learns the time aides arrive to take Ms. Walker to the shower.</a:t>
            </a:r>
          </a:p>
          <a:p>
            <a:pPr marL="0" marR="0" algn="just">
              <a:lnSpc>
                <a:spcPct val="115000"/>
              </a:lnSpc>
              <a:spcBef>
                <a:spcPts val="0"/>
              </a:spcBef>
              <a:spcAft>
                <a:spcPts val="0"/>
              </a:spcAft>
            </a:pPr>
            <a:endPar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Closed-ended</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When you are in the shower is there anyone else in the area?</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Gloria attempts to learn the </a:t>
            </a:r>
            <a:r>
              <a:rPr lang="en-US" sz="1200" b="1" i="1" u="none"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identity of </a:t>
            </a: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other potential residents to speak with regarding the shower schedule.</a:t>
            </a:r>
          </a:p>
          <a:p>
            <a:pPr marL="0" marR="0" algn="just">
              <a:lnSpc>
                <a:spcPct val="115000"/>
              </a:lnSpc>
              <a:spcBef>
                <a:spcPts val="0"/>
              </a:spcBef>
              <a:spcAft>
                <a:spcPts val="0"/>
              </a:spcAft>
            </a:pPr>
            <a:endPar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Closed-ended</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What days do you usually shower?</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Gloria learns when Ms. Walker gets her showers.</a:t>
            </a:r>
          </a:p>
          <a:p>
            <a:pPr marL="0" marR="0" algn="just">
              <a:lnSpc>
                <a:spcPct val="115000"/>
              </a:lnSpc>
              <a:spcBef>
                <a:spcPts val="0"/>
              </a:spcBef>
              <a:spcAft>
                <a:spcPts val="0"/>
              </a:spcAft>
            </a:pPr>
            <a:endPar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Closed-ended</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Which aides come to get you?</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Gloria learns which staff are treating her poorly and getting her up early.</a:t>
            </a:r>
          </a:p>
          <a:p>
            <a:pPr marL="0" marR="0" algn="just">
              <a:lnSpc>
                <a:spcPct val="115000"/>
              </a:lnSpc>
              <a:spcBef>
                <a:spcPts val="0"/>
              </a:spcBef>
              <a:spcAft>
                <a:spcPts val="0"/>
              </a:spcAft>
            </a:pPr>
            <a:endPar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Open-ended</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Why do you think they are coming so early?</a:t>
            </a:r>
            <a:endParaRPr lang="en-US" sz="105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Gloria attempts to determine Ms. Walker’s understanding of the shower schedule and her perspective of the problem.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781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 for any questions so far and then take a break.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581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Allow  about 45 minutes for this section.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632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Before you can resolve most complaints, you will need to gather additional information about the situation from a variety of sources. This process, which is the last step in Stage 1 of the Ombudsman Program Problem-Solving Process, is frequently referred to as </a:t>
            </a:r>
            <a:r>
              <a:rPr lang="en-US" sz="1800" i="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investigation</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purpose of the Ombudsman program’s investigation is to gather the information necessary to determine whether the complaint is verified.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Complaint verification (verification) is confirmation that most or all facts alleged by the complainant are likely to be true.</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It is important to be objective when gathering information.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Investigations involve preparation, deciding what information is relevant, and then using various techniques to collect evidence. As stated earlier, the most common techniques the LTCOP uses are interviewing, observation, and record review.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r>
              <a:rPr lang="en-US" b="1" i="1" dirty="0"/>
              <a:t>Trainer’s Note: </a:t>
            </a:r>
            <a:r>
              <a:rPr lang="en-US" i="1" dirty="0"/>
              <a:t>Go over the 7 steps on this slide and the next slide to prepare for an investigation.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7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121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Use the case study to go through the Steps to Prepare for an Investigation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on the next slides</a:t>
            </a:r>
            <a:r>
              <a:rPr lang="en-US" i="1" dirty="0"/>
              <a:t>. Either read the case study aloud or ask the trainees to read it on their own.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Let the trainees know they can refer to the case study in their manuals to help them answer the upcoming questions.</a:t>
            </a: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709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b="1" i="1" dirty="0">
                <a:ln>
                  <a:noFill/>
                </a:ln>
                <a:solidFill>
                  <a:srgbClr val="0000CC"/>
                </a:solidFill>
                <a:effectLst/>
                <a:latin typeface="Helvetica" panose="020B0604020202020204" pitchFamily="34" charset="0"/>
                <a:ea typeface="Calibri" panose="020F0502020204030204" pitchFamily="34" charset="0"/>
              </a:rPr>
              <a:t>Trainer’s Note:</a:t>
            </a:r>
            <a:r>
              <a:rPr lang="en-US" sz="1800" i="1" dirty="0">
                <a:ln>
                  <a:noFill/>
                </a:ln>
                <a:solidFill>
                  <a:srgbClr val="0000CC"/>
                </a:solidFill>
                <a:effectLst/>
                <a:latin typeface="Helvetica" panose="020B0604020202020204" pitchFamily="34" charset="0"/>
                <a:ea typeface="Calibri" panose="020F0502020204030204" pitchFamily="34" charset="0"/>
              </a:rPr>
              <a:t> Allow at least 15 minutes for Section 1.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ln>
                  <a:noFill/>
                </a:ln>
                <a:solidFill>
                  <a:srgbClr val="0000CC"/>
                </a:solidFill>
                <a:effectLst/>
                <a:latin typeface="Helvetica" panose="020B0604020202020204" pitchFamily="34" charset="0"/>
                <a:ea typeface="Calibri" panose="020F0502020204030204" pitchFamily="34" charset="0"/>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800"/>
              </a:spcAft>
            </a:pPr>
            <a:r>
              <a:rPr lang="en-US" sz="1800" i="1" dirty="0">
                <a:ln>
                  <a:noFill/>
                </a:ln>
                <a:solidFill>
                  <a:srgbClr val="0000CC"/>
                </a:solidFill>
                <a:effectLst/>
                <a:latin typeface="Helvetica" panose="020B0604020202020204" pitchFamily="34" charset="0"/>
                <a:ea typeface="Calibri" panose="020F0502020204030204" pitchFamily="34" charset="0"/>
              </a:rPr>
              <a:t>Begin the session by welcoming the trainees to the training session and thanking them for their continued interest in the program. Make sure everyone introduces themselves – even if they come late.</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800"/>
              </a:spcAft>
            </a:pPr>
            <a:r>
              <a:rPr lang="en-US" sz="1800" i="1" dirty="0">
                <a:ln>
                  <a:noFill/>
                </a:ln>
                <a:solidFill>
                  <a:srgbClr val="0000CC"/>
                </a:solidFill>
                <a:effectLst/>
                <a:latin typeface="Helvetica" panose="020B0604020202020204" pitchFamily="34" charset="0"/>
                <a:ea typeface="Calibri" panose="020F0502020204030204" pitchFamily="34" charset="0"/>
              </a:rPr>
              <a:t>To begin please share:</a:t>
            </a:r>
            <a:endParaRPr lang="en-US" sz="1800" dirty="0">
              <a:effectLst/>
              <a:latin typeface="Times New Roman" panose="02020603050405020304" pitchFamily="18" charset="0"/>
              <a:ea typeface="Arial Unicode MS"/>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6 -</a:t>
            </a:r>
            <a:r>
              <a:rPr lang="en-US" sz="1800" b="1"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 </a:t>
            </a: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lvl="0" indent="0" algn="just" fontAlgn="base">
              <a:spcBef>
                <a:spcPts val="0"/>
              </a:spcBef>
              <a:spcAft>
                <a:spcPts val="0"/>
              </a:spcAft>
              <a:buFont typeface="Arial" panose="020B0604020202020204" pitchFamily="34" charset="0"/>
              <a:buNone/>
            </a:pPr>
            <a:r>
              <a:rPr lang="en-US" sz="1800" i="1" dirty="0">
                <a:ln>
                  <a:noFill/>
                </a:ln>
                <a:solidFill>
                  <a:srgbClr val="0000CC"/>
                </a:solidFill>
                <a:effectLst/>
                <a:latin typeface="Helvetica" panose="020B0604020202020204" pitchFamily="34" charset="0"/>
                <a:ea typeface="Calibri" panose="020F0502020204030204" pitchFamily="34" charset="0"/>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ln>
                  <a:noFill/>
                </a:ln>
                <a:solidFill>
                  <a:srgbClr val="0000CC"/>
                </a:solidFill>
                <a:effectLst/>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 frame of the training day, breaks, location of restrooms, refreshments, etc.  Ask the trainees to speak up if they have any questions throughout the training.</a:t>
            </a:r>
            <a:endParaRPr lang="en-US"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900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 described in the Intake Section, gather as much specific information as possible during your first contact with the complainant. Separate the problems in clear statements and rank the problems in order of importance to the resident or the complainant. This ranking will set the priority for which problems you address first. After you have a clear list of all the concerns, ask additional questions to fill in the details.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Here are the problems separated out that include all information gathered during intake.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a:p>
            <a:r>
              <a:rPr lang="en-US" b="1" i="1" dirty="0"/>
              <a:t>Trainer’s Note: </a:t>
            </a:r>
            <a:r>
              <a:rPr lang="en-US" i="1" dirty="0"/>
              <a:t>Go over the problems on the slide.</a:t>
            </a:r>
          </a:p>
          <a:p>
            <a:endParaRPr lang="en-US" i="0" dirty="0"/>
          </a:p>
          <a:p>
            <a:r>
              <a:rPr lang="en-US" i="0" dirty="0"/>
              <a:t>Make sure the problems are clear and agreed upon by you, the resident, and the complainant.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953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Categorize the complaint, or in the case of a complex complaint, each of the individual elements. Know what kind of complaint you are dealing with.  For the purposes of this case example, we will focus on the most important issues as related by the complainant.</a:t>
            </a:r>
          </a:p>
          <a:p>
            <a:endParaRPr lang="en-US" dirty="0"/>
          </a:p>
          <a:p>
            <a:r>
              <a:rPr lang="en-US" dirty="0"/>
              <a:t>Example: Mr. Richards has had a change in his medical condition and a new care plan should be developed.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Ask the trainees what federal regulation is being violated based on the example.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show the answer.</a:t>
            </a:r>
          </a:p>
          <a:p>
            <a:endParaRPr lang="en-US" dirty="0"/>
          </a:p>
          <a:p>
            <a:r>
              <a:rPr lang="en-US" dirty="0"/>
              <a:t>The federal nursing home regulations require a facility to develop a comprehensive assessment of a resident when there is a significant change in the resident's physical or mental condition and to revise the care plan to meet his needs and preferences.</a:t>
            </a:r>
          </a:p>
          <a:p>
            <a:endParaRPr lang="en-US" dirty="0"/>
          </a:p>
          <a:p>
            <a:r>
              <a:rPr lang="en-US" dirty="0"/>
              <a:t>In other words, the facility is required to assess Mr. Richards and modify his care plan based on his current symptoms.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511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your knowledge of the complaint, the resident, and the facility, determine possible reasons for the occurrence of the concern. </a:t>
            </a:r>
          </a:p>
          <a:p>
            <a:endParaRPr lang="en-US" dirty="0"/>
          </a:p>
          <a:p>
            <a:r>
              <a:rPr lang="en-US" b="1" i="1" dirty="0"/>
              <a:t>Trainer’s Note: </a:t>
            </a:r>
            <a:r>
              <a:rPr lang="en-US" i="1" dirty="0"/>
              <a:t>Ask the trainees What are the possible reasons that Mr. Richards’ new medical conditions have not been addressed in his care plan?</a:t>
            </a:r>
          </a:p>
          <a:p>
            <a:r>
              <a:rPr lang="en-US" b="1" i="1" dirty="0"/>
              <a:t>Click to show each possible responses.</a:t>
            </a:r>
          </a:p>
          <a:p>
            <a:endParaRPr lang="en-US" b="1" i="1" dirty="0"/>
          </a:p>
          <a:p>
            <a:r>
              <a:rPr lang="en-US" b="0" i="0" dirty="0"/>
              <a:t>A list can help you determine which information will provide a sense of direction for the remainder of the investigatory process. What each of these potential causes allows you to do is examine the issue of cause and effect in a careful, systematic, and consistent manner.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788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responsible and who has the power to do something about it? It may be important to gather names and contact information of everyone who has some role in the situation. </a:t>
            </a:r>
          </a:p>
          <a:p>
            <a:endParaRPr lang="en-US" dirty="0"/>
          </a:p>
          <a:p>
            <a:r>
              <a:rPr lang="en-US" b="1" i="1" dirty="0"/>
              <a:t>Trainer’s Note:  </a:t>
            </a:r>
            <a:r>
              <a:rPr lang="en-US" i="1" dirty="0"/>
              <a:t>Ask, in Mr. Richard’s Case, identify who may know something about the complaint or related circumstances and identify anyone who has the power to do something about the problem.  </a:t>
            </a:r>
            <a:r>
              <a:rPr lang="en-US" b="1" i="1" dirty="0"/>
              <a:t>Click to show each possible response.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706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Determine if the complaint is a new or reoccurring. What, if anything, has been done to resolve the concern? If anyone has acted, what was the action and what was the outcome? Determine if the resident or complainant has spoken to anyone about the complaint.  What was the response?  If no actions were taken, suggest possible steps that could be taken to encourage self-advocacy. If actions were taken, what was the result?</a:t>
            </a:r>
          </a:p>
          <a:p>
            <a:endParaRPr lang="en-US" dirty="0"/>
          </a:p>
          <a:p>
            <a:r>
              <a:rPr lang="en-US" b="1" i="1" dirty="0"/>
              <a:t>Traine</a:t>
            </a:r>
            <a:r>
              <a:rPr lang="en-US" b="1" i="1" u="none" dirty="0"/>
              <a:t>r’s</a:t>
            </a:r>
            <a:r>
              <a:rPr lang="en-US" b="1" i="1" dirty="0"/>
              <a:t> Note: </a:t>
            </a:r>
            <a:r>
              <a:rPr lang="en-US" i="1" dirty="0"/>
              <a:t>Ask the trainees what they would ask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Mrs. Richards</a:t>
            </a:r>
            <a:r>
              <a:rPr lang="en-US" i="1" dirty="0"/>
              <a:t> in response to her comment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that “the facility has done nothing about it”.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the possible response.</a:t>
            </a:r>
          </a:p>
          <a:p>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Ask the trainees, what other questions </a:t>
            </a:r>
            <a:r>
              <a:rPr kumimoji="0" lang="en-US" sz="1200" b="1" i="1" u="sng" strike="noStrike" kern="1200" cap="none" spc="0" normalizeH="0" baseline="0" noProof="0" dirty="0">
                <a:ln>
                  <a:noFill/>
                </a:ln>
                <a:solidFill>
                  <a:prstClr val="black"/>
                </a:solidFill>
                <a:effectLst/>
                <a:uLnTx/>
                <a:uFillTx/>
                <a:latin typeface="+mn-lt"/>
                <a:ea typeface="+mn-ea"/>
                <a:cs typeface="+mn-cs"/>
              </a:rPr>
              <a:t>you</a:t>
            </a:r>
            <a:r>
              <a:rPr kumimoji="0" lang="en-US" sz="1200" b="0" i="1" u="none" strike="noStrike" kern="1200" cap="none" spc="0" normalizeH="0" baseline="0" noProof="0" dirty="0">
                <a:ln>
                  <a:noFill/>
                </a:ln>
                <a:solidFill>
                  <a:prstClr val="black"/>
                </a:solidFill>
                <a:effectLst/>
                <a:uLnTx/>
                <a:uFillTx/>
                <a:latin typeface="+mn-lt"/>
                <a:ea typeface="+mn-ea"/>
                <a:cs typeface="+mn-cs"/>
              </a:rPr>
              <a:t> would ask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Mrs. Richards to find out what steps have been taken to resolve her care plan concern?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possible responses.</a:t>
            </a:r>
            <a:endParaRPr lang="en-US" b="1"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7598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outcome does the resident want?  If the resident is not the complainant, and the complainant and the resident do not want the same outcome, make sure you are working on behalf of the resident’s wishes. </a:t>
            </a:r>
          </a:p>
          <a:p>
            <a:endParaRPr lang="en-US" dirty="0"/>
          </a:p>
          <a:p>
            <a:r>
              <a:rPr lang="en-US" dirty="0"/>
              <a:t>The complainant in this case is the resident’s wife and agent under a power of attorney.  After several attempts by the LTCOP, the resident has not been able to communicate informed consent. </a:t>
            </a:r>
            <a:r>
              <a:rPr lang="en-US" sz="1800" i="0" dirty="0">
                <a:solidFill>
                  <a:srgbClr val="000000"/>
                </a:solidFill>
                <a:effectLst/>
                <a:latin typeface="Helvetica" panose="020B0604020202020204" pitchFamily="34" charset="0"/>
                <a:ea typeface="Arial Unicode MS"/>
              </a:rPr>
              <a:t>Once verifying that Mrs. Richards has the right to speak for Mr. Richards when he is unable to communicate informed consent, the Ombudsman program follows the direction of Mrs. Richards. </a:t>
            </a:r>
            <a:r>
              <a:rPr lang="en-US" i="0" dirty="0"/>
              <a:t>She has indicated that her wishes include:  </a:t>
            </a:r>
          </a:p>
          <a:p>
            <a:endParaRPr lang="en-US" i="1" dirty="0"/>
          </a:p>
          <a:p>
            <a:r>
              <a:rPr lang="en-US" b="1" i="1" dirty="0"/>
              <a:t>Trainer’s Note: </a:t>
            </a:r>
            <a:r>
              <a:rPr lang="en-US" i="1" dirty="0"/>
              <a:t>Go over the information on the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7076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Trainer’s Note:  </a:t>
            </a:r>
            <a:r>
              <a:rPr lang="en-US" sz="1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Ask the trainees, in Mr. Richard’s case, is there an outside entity involved or another agency that may need to be involved?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show the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algn="just">
              <a:lnSpc>
                <a:spcPct val="115000"/>
              </a:lnSpc>
              <a:spcBef>
                <a:spcPts val="0"/>
              </a:spcBef>
              <a:spcAft>
                <a:spcPts val="0"/>
              </a:spcAft>
            </a:pP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5050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Interviewing is the most frequently used method of gathering information. Most often interviews are more conversational and less formal. Interviews are used to investigate the concern, determine facts, and assist with complaint resolution. With permission of the resident, you may interview residents, facility staff, and/or family members of residents and anyone else with knowledge of the complaint. Regardless of who you are interviewing, there are several factors to consider when preparing for an interview. Following these guidelines will increase your likelihood of success. Be skillful in listening, questioning, and note-taking.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2513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There are factors beyond your control. You may not be able to see an administrator at a time and place of your choosing. Set your goals beforehand. Know what questions you need answered and what specific information you need. Consider what information is needed to move forward with the complaint resolution. Along with the skills learned in Module 5, use the guidelines below when conducting interviews.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dirty="0"/>
              <a:t>Be yourself</a:t>
            </a:r>
            <a:r>
              <a:rPr lang="en-US" dirty="0"/>
              <a:t>. Use words, skills, and body language appropriate to the situation, in a way that fits your personality. </a:t>
            </a:r>
          </a:p>
          <a:p>
            <a:r>
              <a:rPr lang="en-US" b="1" dirty="0"/>
              <a:t>Maintain objectivity</a:t>
            </a:r>
            <a:r>
              <a:rPr lang="en-US" dirty="0"/>
              <a:t>. Do not make assumptions about the validity of the information.</a:t>
            </a:r>
          </a:p>
          <a:p>
            <a:r>
              <a:rPr lang="en-US" b="1" dirty="0"/>
              <a:t>Establish rapport </a:t>
            </a:r>
            <a:r>
              <a:rPr lang="en-US" dirty="0"/>
              <a:t>before addressing the problem.</a:t>
            </a:r>
          </a:p>
          <a:p>
            <a:r>
              <a:rPr lang="en-US" b="1" dirty="0"/>
              <a:t>Explain the purpose </a:t>
            </a:r>
            <a:r>
              <a:rPr lang="en-US" dirty="0"/>
              <a:t>of the interview and the function of the LTCOP.</a:t>
            </a:r>
          </a:p>
          <a:p>
            <a:r>
              <a:rPr lang="en-US" b="1" dirty="0"/>
              <a:t>Use open-ended questions </a:t>
            </a:r>
            <a:r>
              <a:rPr lang="en-US" dirty="0"/>
              <a:t>to encourage responses about the problem area such as “What is it like to participate in your care planning meeting?” or “What happens when you ask for a different meal than the one on the menu?”</a:t>
            </a:r>
          </a:p>
          <a:p>
            <a:r>
              <a:rPr lang="en-US" b="1" dirty="0"/>
              <a:t>Use</a:t>
            </a:r>
            <a:r>
              <a:rPr lang="en-US" dirty="0"/>
              <a:t> </a:t>
            </a:r>
            <a:r>
              <a:rPr lang="en-US" b="1" dirty="0"/>
              <a:t>closed-ended questions </a:t>
            </a:r>
            <a:r>
              <a:rPr lang="en-US" dirty="0"/>
              <a:t>to obtain specific details and facts such as, “Who responded to your request for assistance?” or “Do you get outside the facility for fresh air?”</a:t>
            </a:r>
          </a:p>
          <a:p>
            <a:r>
              <a:rPr lang="en-US" b="1" dirty="0"/>
              <a:t>Use language that is easy to understand.</a:t>
            </a:r>
            <a:r>
              <a:rPr lang="en-US" b="1" baseline="0" dirty="0"/>
              <a:t> E</a:t>
            </a:r>
            <a:r>
              <a:rPr lang="en-US" dirty="0"/>
              <a:t>xplain any technical terms.</a:t>
            </a:r>
          </a:p>
          <a:p>
            <a:r>
              <a:rPr lang="en-US" b="1" dirty="0"/>
              <a:t>Guide the interview toward the desired goals</a:t>
            </a:r>
            <a:r>
              <a:rPr lang="en-US" dirty="0"/>
              <a:t>, yet be flexible enough to follow-up on any new, relevant information received.</a:t>
            </a:r>
          </a:p>
          <a:p>
            <a:r>
              <a:rPr lang="en-US" dirty="0"/>
              <a:t>When relevant, </a:t>
            </a:r>
            <a:r>
              <a:rPr lang="en-US" b="1" dirty="0"/>
              <a:t>let the interviewee know when the conversation is nearing the end</a:t>
            </a:r>
            <a:r>
              <a:rPr lang="en-US" dirty="0"/>
              <a:t> to ensure all questions are addressed.</a:t>
            </a:r>
          </a:p>
          <a:p>
            <a:r>
              <a:rPr lang="en-US" b="1" dirty="0"/>
              <a:t>Summarize what has been discussed</a:t>
            </a:r>
            <a:r>
              <a:rPr lang="en-US" dirty="0"/>
              <a:t> or accomplished to confirm understanding.</a:t>
            </a:r>
          </a:p>
          <a:p>
            <a:r>
              <a:rPr lang="en-US" b="1" dirty="0"/>
              <a:t>Explain how the information will be used </a:t>
            </a:r>
            <a:r>
              <a:rPr lang="en-US" dirty="0"/>
              <a:t>and other steps anticipated in conducting the investigation and resolving the complaint.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3357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lang="en-US" sz="1800" i="1" dirty="0">
                <a:solidFill>
                  <a:srgbClr val="0000CC"/>
                </a:solidFill>
                <a:effectLst/>
                <a:latin typeface="Helvetica" panose="020B0604020202020204" pitchFamily="34" charset="0"/>
                <a:ea typeface="Arial Unicode MS"/>
              </a:rPr>
              <a:t>Give the trainees at least 10 minutes to complete the activity in their manual called Listening-Self Evaluation. Once finished, process the activity by asking if they have learned anything about themselves that they would like to share – this could include what their strengths are or the areas in which they see they can improve. Allow at least 15 minutes for this activity.</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781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meeting, ask if any questions have come up for them since the last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6, ask them what they learned about in the previous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150000"/>
              </a:lnSpc>
            </a:pPr>
            <a:r>
              <a:rPr lang="en-US" b="0" u="none" dirty="0"/>
              <a:t>The dos and don’ts of advocacy</a:t>
            </a:r>
          </a:p>
          <a:p>
            <a:pPr>
              <a:lnSpc>
                <a:spcPct val="150000"/>
              </a:lnSpc>
            </a:pPr>
            <a:r>
              <a:rPr lang="en-US" b="0" u="none" dirty="0"/>
              <a:t>How to prepare for and conduct a facility visit</a:t>
            </a:r>
          </a:p>
          <a:p>
            <a:pPr>
              <a:lnSpc>
                <a:spcPct val="150000"/>
              </a:lnSpc>
            </a:pPr>
            <a:r>
              <a:rPr lang="en-US" b="0" u="none" dirty="0"/>
              <a:t>The difference between a routine access visit and a complaint visit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Calibri"/>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sym typeface="Arial"/>
            </a:endParaRPr>
          </a:p>
        </p:txBody>
      </p:sp>
    </p:spTree>
    <p:extLst>
      <p:ext uri="{BB962C8B-B14F-4D97-AF65-F5344CB8AC3E}">
        <p14:creationId xmlns:p14="http://schemas.microsoft.com/office/powerpoint/2010/main" val="2145969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 an active listener</a:t>
            </a:r>
            <a:r>
              <a:rPr lang="en-US" dirty="0"/>
              <a:t>. Acknowledge statements either non-verbally or verbally to confirm understanding.</a:t>
            </a:r>
          </a:p>
          <a:p>
            <a:r>
              <a:rPr lang="en-US" b="1" dirty="0"/>
              <a:t>Be alert to more than spoken words </a:t>
            </a:r>
            <a:r>
              <a:rPr lang="en-US" dirty="0"/>
              <a:t>when you listen. Notice inflection of speech, qualities and tone of voice, facial expressions, body language, gestures, and general behavior. See if you can detect gaps or omissions in what the person is saying. Sometimes more can be learned from what is not said than from what is said.</a:t>
            </a:r>
          </a:p>
          <a:p>
            <a:r>
              <a:rPr lang="en-US" b="1" dirty="0"/>
              <a:t>Determine whether the complainant is glossing over some fact </a:t>
            </a:r>
            <a:r>
              <a:rPr lang="en-US" dirty="0"/>
              <a:t>because they think it detracts from their position. Explain that you are interested in all facts and that you can only be of help if you know the whole situation.</a:t>
            </a:r>
          </a:p>
          <a:p>
            <a:r>
              <a:rPr lang="en-US" b="1" dirty="0"/>
              <a:t>Be comfortable with silence. </a:t>
            </a:r>
            <a:r>
              <a:rPr lang="en-US" dirty="0"/>
              <a:t>Don’t rush to fill the gap. Use silence to organize what you’ve heard. Be patient.</a:t>
            </a:r>
          </a:p>
          <a:p>
            <a:r>
              <a:rPr lang="en-US" b="1" dirty="0"/>
              <a:t>Never completely believe or disbelieve everything a person says</a:t>
            </a:r>
            <a:r>
              <a:rPr lang="en-US" dirty="0"/>
              <a:t>. Differentiate facts from someone’s opinion. You will have to sort out the difference between the “truth” and fiction. If someone labels a resident as “hostile,” for example, find out what led them to that opinion.</a:t>
            </a:r>
          </a:p>
          <a:p>
            <a:r>
              <a:rPr lang="en-US" b="1" dirty="0"/>
              <a:t>Remember that you are the interviewer</a:t>
            </a:r>
            <a:r>
              <a:rPr lang="en-US" dirty="0"/>
              <a:t>. Don’t let yourself be interviewed or drawn in personally. Turn questions into statements and reflect them back. A complainant may ask, “Don’t you think they are short staffed here?” Your reply could elicit more information, “It sounds like you think there is not enough staff. I’d like to know what leads you to that conclusion.”</a:t>
            </a:r>
          </a:p>
          <a:p>
            <a:r>
              <a:rPr lang="en-US" b="1" dirty="0"/>
              <a:t>Be alert to problems that may be unintentionally revealed</a:t>
            </a:r>
            <a:r>
              <a:rPr lang="en-US" dirty="0"/>
              <a:t>. The resident may have a limited notion of what help is available or may not want to burden you with too many problems. Listen for “the problem behind the problem.” There is always the possibility that what the complainant is saying is not what is bothering them, and they are instead voicing feelings that reflect a general sense of hopelessness.</a:t>
            </a:r>
          </a:p>
          <a:p>
            <a:r>
              <a:rPr lang="en-US" b="1" dirty="0"/>
              <a:t>Stick to your interview agenda</a:t>
            </a:r>
            <a:r>
              <a:rPr lang="en-US" dirty="0"/>
              <a:t>. Don’t be deflected or distracted by other issues. Avoid debates. </a:t>
            </a:r>
          </a:p>
          <a:p>
            <a:r>
              <a:rPr lang="en-US" b="1" dirty="0"/>
              <a:t>Stay focused on the current issue</a:t>
            </a:r>
            <a:r>
              <a:rPr lang="en-US" dirty="0"/>
              <a:t>. Avoid discussing prior grievances.</a:t>
            </a:r>
          </a:p>
          <a:p>
            <a:r>
              <a:rPr lang="en-US" b="1" dirty="0"/>
              <a:t>Know and be prepared to cite your investigative authority </a:t>
            </a:r>
            <a:r>
              <a:rPr lang="en-US" dirty="0"/>
              <a:t>as a representative of the Office.</a:t>
            </a:r>
          </a:p>
          <a:p>
            <a:endParaRPr lang="en-US" dirty="0"/>
          </a:p>
          <a:p>
            <a:r>
              <a:rPr lang="en-US" b="1" i="1" dirty="0"/>
              <a:t>Trainer’s Note:  </a:t>
            </a:r>
            <a:r>
              <a:rPr lang="en-US" i="1" dirty="0"/>
              <a:t>Ask the trainees to reflect on their previous answers.  Then ask them if the listening skills we discussed helped them to determine what they can implement to improve their listening abilities when interviewing. If so, ask trainees to share what they feel they can improve upon and how they will apply the listening skills.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9469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When conducting an interview, think about the information you need and then develop questions to help you obtain the information. Get the facts by asking who, what, where, how, when, and why.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Ask additional questions to get to the root of the problem and to find appropriate solutions to the concern, such as: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0" dirty="0"/>
          </a:p>
          <a:p>
            <a:r>
              <a:rPr lang="en-US" b="1" i="1" dirty="0"/>
              <a:t>Trainer’s Note:  Click to bring up each example.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608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When taking notes during an interview the following tips will be helpful for complaint resolution and state and federal documentation requirements. Module 8 covers additional information on documentation.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dirty="0"/>
              <a:t>Maintain rapport </a:t>
            </a:r>
            <a:r>
              <a:rPr lang="en-US" dirty="0"/>
              <a:t>and a good conversational flow during an interview even if it is necessary for you to take notes.</a:t>
            </a:r>
          </a:p>
          <a:p>
            <a:r>
              <a:rPr lang="en-US" b="1" dirty="0"/>
              <a:t>If you will be taking notes in person, explain the reasons why </a:t>
            </a:r>
            <a:r>
              <a:rPr lang="en-US" dirty="0"/>
              <a:t>to relieve any anxiety or fear on the part of the person being interviewed. Some examples include “what you are saying is really important to me.  I need to take notes because it helps me remember.” Or “I’m not allowed to share my notes without your permission to anyone outside of the Ombudsman program.  Taking notes helps me to correctly record your point of view.”</a:t>
            </a:r>
          </a:p>
          <a:p>
            <a:r>
              <a:rPr lang="en-US" b="1" dirty="0"/>
              <a:t>Take notes of responses that are especially significant </a:t>
            </a:r>
            <a:r>
              <a:rPr lang="en-US" dirty="0"/>
              <a:t>and/or that you think are important to remember accurately.</a:t>
            </a:r>
          </a:p>
          <a:p>
            <a:r>
              <a:rPr lang="en-US" b="1" dirty="0"/>
              <a:t>Write only information that you are prepared for the interviewee or someone else to see.</a:t>
            </a:r>
          </a:p>
          <a:p>
            <a:r>
              <a:rPr lang="en-US" b="1" dirty="0"/>
              <a:t>Keep your notes short, factual, and to the point</a:t>
            </a:r>
            <a:r>
              <a:rPr lang="en-US" dirty="0"/>
              <a:t>. It is acceptable to include your personal observations and judgments; however, back them up with facts. For example, if you indicate that the floor was dirty, state that you noticed coffee and juice stains in the day room on Wing C, and that it felt sticky to the touch.</a:t>
            </a:r>
          </a:p>
          <a:p>
            <a:r>
              <a:rPr lang="en-US" b="1" dirty="0"/>
              <a:t>Avoid judgmental statements </a:t>
            </a:r>
            <a:r>
              <a:rPr lang="en-US" dirty="0"/>
              <a:t>such as “Resident is obviously a chronic complainer,” or “Administrator can’t be trusted.”</a:t>
            </a:r>
          </a:p>
          <a:p>
            <a:r>
              <a:rPr lang="en-US" b="1" dirty="0"/>
              <a:t>Describe behaviors, do not label them</a:t>
            </a:r>
            <a:r>
              <a:rPr lang="en-US" dirty="0"/>
              <a:t>. For example, if an administrator is unresponsive to your questions write, “Administrator said he had no comment when I asked about the training and supervision that CNAs receive. After I asked other questions related to the complaint, the administrator said the interview was over and escorted me to the door.”</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0210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Observation is the second most common method of gathering information. Complaints that have to do with staffing, sanitary conditions, and food often can be checked through observation. In addition to sensory observations discussed at the beginning of this Module, the tips below will help you to be successful when using observation during an investigation.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171450" indent="-171450">
              <a:buFont typeface="Arial" panose="020B0604020202020204" pitchFamily="34" charset="0"/>
              <a:buChar char="•"/>
            </a:pPr>
            <a:r>
              <a:rPr lang="en-US" dirty="0"/>
              <a:t>Approach a situation requiring investigative observation with an open mind and an understanding of what is observed.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Be as impartial as possible. If you look only for evidence that fits a preconceived notion or theory, other evidence may be missed or much of the evidence may be misinterpreted.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Document your observations as soon as possible to ensure accuracy and thoroughness.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1968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Include your program policies and procedures on obtaining a written release of information form for accessing records.</a:t>
            </a:r>
          </a:p>
          <a:p>
            <a:pPr marL="171450" indent="-171450">
              <a:buFont typeface="Wingdings" panose="05000000000000000000" pitchFamily="2" charset="2"/>
              <a:buChar char="Ø"/>
            </a:pPr>
            <a:endParaRPr lang="en-US" b="1" i="1"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During Module 5, the Ombudsman program authority to access records was explained.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Follow program policies and procedures and state and federal regulations regarding accessing resident records. You may come across a situation where someone other than the resident or complainant offers to show you the resident’s record. Unless you have permission to access the record according to the LTCOP procedures, do not look at the record.</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Though most investigations will not require access to resident records, there are important points to remember when the need arises.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indent="0">
              <a:buFont typeface="Wingdings" panose="05000000000000000000" pitchFamily="2" charset="2"/>
              <a:buNone/>
            </a:pPr>
            <a:endParaRPr lang="en-US" b="1"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4450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At what point during an investigation might you need to access records? The following are some situations when accessing resident records may be appropriate: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 resident wants to know information that the records contain such as what is written in the care plan, what the physician ordered, or what financial transactions have been made.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 receive conflicting or vague information from staff. Looking at the record will provide another data source that may be helpful to understand the issue.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 need to verify the information you have received regarding the resident’s complaint.</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 need facts from the record such as information about guardianship, power of attorney, contact information, the number of times the physician visited the resident, etc.</a:t>
            </a:r>
          </a:p>
          <a:p>
            <a:pPr marL="342900" marR="0" lvl="0" indent="-342900" algn="just" fontAlgn="base">
              <a:lnSpc>
                <a:spcPct val="115000"/>
              </a:lnSpc>
              <a:spcBef>
                <a:spcPts val="0"/>
              </a:spcBef>
              <a:spcAft>
                <a:spcPts val="800"/>
              </a:spcAft>
              <a:buFont typeface="Arial" panose="020B0604020202020204" pitchFamily="34" charset="0"/>
              <a:buChar char="·"/>
            </a:pP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Further considerations when deciding whether to look at a resident’s record are that records are sometimes not complete, not accurate, and may be difficult to understand.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2758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2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Because of confidentiality provisions, staff may be apprehensive about allowing you access. When you ask to see a resident’s records, staff may wonder why you want the information and what you are trying to determine. You might encounter some resistance or a lot of questions due to defensiveness and concerns you are “checking up” on them. If you are denied access to records, follow your program’s policies and procedures.</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200" dirty="0">
                <a:ln>
                  <a:noFill/>
                </a:ln>
                <a:solidFill>
                  <a:srgbClr val="000000"/>
                </a:solidFill>
                <a:effectLst/>
                <a:latin typeface="Helvetica" panose="020B0604020202020204" pitchFamily="34" charset="0"/>
                <a:ea typeface="Calibri" panose="020F0502020204030204" pitchFamily="34" charset="0"/>
              </a:rPr>
              <a:t>When preparing to access records, have the following information before you ask for a resident’s record:</a:t>
            </a:r>
            <a:endParaRPr lang="en-US" sz="1200" dirty="0">
              <a:effectLst/>
              <a:latin typeface="Times New Roman" panose="02020603050405020304" pitchFamily="18" charset="0"/>
              <a:ea typeface="Arial Unicode MS"/>
            </a:endParaRPr>
          </a:p>
          <a:p>
            <a:pPr marL="342900" marR="457200" lvl="0" indent="-342900" algn="just" fontAlgn="base">
              <a:lnSpc>
                <a:spcPct val="115000"/>
              </a:lnSpc>
              <a:spcBef>
                <a:spcPts val="0"/>
              </a:spcBef>
              <a:spcAft>
                <a:spcPts val="800"/>
              </a:spcAft>
              <a:buFont typeface="Wingdings" panose="05000000000000000000" pitchFamily="2" charset="2"/>
              <a:buChar char=""/>
              <a:tabLst>
                <a:tab pos="320040" algn="l"/>
              </a:tabLst>
            </a:pPr>
            <a:r>
              <a:rPr lang="en-US" sz="1200" u="none" strike="noStrike" kern="0" spc="0" dirty="0">
                <a:solidFill>
                  <a:srgbClr val="000000"/>
                </a:solidFill>
                <a:effectLst/>
                <a:latin typeface="Helvetica" panose="020B0604020202020204" pitchFamily="34" charset="0"/>
                <a:ea typeface="Calibri" panose="020F0502020204030204" pitchFamily="34" charset="0"/>
              </a:rPr>
              <a:t>A firm knowledge of the basis for your request. </a:t>
            </a:r>
            <a:endParaRPr lang="en-US" sz="1200" u="none" strike="noStrike" kern="0" spc="0" dirty="0">
              <a:effectLst/>
              <a:latin typeface="Times New Roman" panose="02020603050405020304" pitchFamily="18" charset="0"/>
              <a:ea typeface="Arial Unicode MS"/>
            </a:endParaRPr>
          </a:p>
          <a:p>
            <a:pPr marL="342900" marR="0" lvl="0" indent="-342900" fontAlgn="base">
              <a:lnSpc>
                <a:spcPct val="115000"/>
              </a:lnSpc>
              <a:spcBef>
                <a:spcPts val="0"/>
              </a:spcBef>
              <a:spcAft>
                <a:spcPts val="800"/>
              </a:spcAft>
              <a:buFont typeface="Wingdings" panose="05000000000000000000" pitchFamily="2" charset="2"/>
              <a:buChar char=""/>
            </a:pPr>
            <a:r>
              <a:rPr lang="en-US" sz="12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The appropriate completed release of information form.</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457200" lvl="0" indent="-342900" algn="just" fontAlgn="base">
              <a:lnSpc>
                <a:spcPct val="115000"/>
              </a:lnSpc>
              <a:spcBef>
                <a:spcPts val="0"/>
              </a:spcBef>
              <a:spcAft>
                <a:spcPts val="800"/>
              </a:spcAft>
              <a:buFont typeface="Wingdings" panose="05000000000000000000" pitchFamily="2" charset="2"/>
              <a:buChar char=""/>
              <a:tabLst>
                <a:tab pos="320040" algn="l"/>
              </a:tabLst>
            </a:pPr>
            <a:r>
              <a:rPr lang="en-US" sz="1200" u="none" strike="noStrike" kern="0" spc="0" dirty="0">
                <a:solidFill>
                  <a:srgbClr val="000000"/>
                </a:solidFill>
                <a:effectLst/>
                <a:latin typeface="Helvetica" panose="020B0604020202020204" pitchFamily="34" charset="0"/>
                <a:ea typeface="Calibri" panose="020F0502020204030204" pitchFamily="34" charset="0"/>
              </a:rPr>
              <a:t>Ideas about what to say if you encounter resistance or questions about the request. Depending upon the circumstances you might give a response like the ones below.</a:t>
            </a:r>
            <a:endParaRPr lang="en-US" sz="1200" u="none" strike="noStrike" kern="0" spc="0" dirty="0">
              <a:effectLst/>
              <a:latin typeface="Times New Roman" panose="02020603050405020304" pitchFamily="18" charset="0"/>
              <a:ea typeface="Arial Unicode MS"/>
            </a:endParaRPr>
          </a:p>
          <a:p>
            <a:pPr marL="742950" marR="457200" lvl="1" indent="-285750" algn="just" fontAlgn="base">
              <a:lnSpc>
                <a:spcPct val="130000"/>
              </a:lnSpc>
              <a:spcBef>
                <a:spcPts val="0"/>
              </a:spcBef>
              <a:spcAft>
                <a:spcPts val="600"/>
              </a:spcAft>
              <a:buClr>
                <a:srgbClr val="000000"/>
              </a:buClr>
              <a:buSzPts val="1150"/>
              <a:buFont typeface="+mj-lt"/>
              <a:buAutoNum type="arabicPeriod"/>
              <a:tabLst>
                <a:tab pos="1828800" algn="l"/>
              </a:tabLst>
            </a:pPr>
            <a:r>
              <a:rPr lang="en-US" sz="1200" i="1" u="none" strike="noStrike" kern="0" spc="0" dirty="0">
                <a:ln>
                  <a:noFill/>
                </a:ln>
                <a:solidFill>
                  <a:srgbClr val="000000"/>
                </a:solidFill>
                <a:effectLst/>
                <a:latin typeface="Helvetica" panose="020B0604020202020204" pitchFamily="34" charset="0"/>
                <a:ea typeface="Calibri" panose="020F0502020204030204" pitchFamily="34" charset="0"/>
              </a:rPr>
              <a:t>The resident has a right to authorize me to look at their medical record. I’ve given you the consent form. Please give me the record now.</a:t>
            </a:r>
            <a:endParaRPr lang="en-US" sz="1200" u="none" strike="noStrike" kern="0" spc="0" dirty="0">
              <a:effectLst/>
              <a:latin typeface="Times New Roman" panose="02020603050405020304" pitchFamily="18" charset="0"/>
              <a:ea typeface="Arial Unicode MS"/>
            </a:endParaRPr>
          </a:p>
          <a:p>
            <a:pPr marL="742950" marR="457200" lvl="1" indent="-285750" algn="just" fontAlgn="base">
              <a:lnSpc>
                <a:spcPct val="130000"/>
              </a:lnSpc>
              <a:spcBef>
                <a:spcPts val="0"/>
              </a:spcBef>
              <a:spcAft>
                <a:spcPts val="600"/>
              </a:spcAft>
              <a:buClr>
                <a:srgbClr val="000000"/>
              </a:buClr>
              <a:buSzPts val="1150"/>
              <a:buFont typeface="+mj-lt"/>
              <a:buAutoNum type="arabicPeriod"/>
              <a:tabLst>
                <a:tab pos="1828800" algn="l"/>
              </a:tabLst>
            </a:pPr>
            <a:r>
              <a:rPr lang="en-US" sz="1200" i="1" u="none" strike="noStrike" kern="0" spc="0" dirty="0">
                <a:ln>
                  <a:noFill/>
                </a:ln>
                <a:solidFill>
                  <a:srgbClr val="000000"/>
                </a:solidFill>
                <a:effectLst/>
                <a:latin typeface="Helvetica" panose="020B0604020202020204" pitchFamily="34" charset="0"/>
                <a:ea typeface="Calibri" panose="020F0502020204030204" pitchFamily="34" charset="0"/>
              </a:rPr>
              <a:t>If I need help understanding the record, I’ll let you know. I just need to review the record by myself right now.</a:t>
            </a:r>
            <a:endParaRPr lang="en-US" sz="1200" u="none" strike="noStrike" kern="0" spc="0" dirty="0">
              <a:effectLst/>
              <a:latin typeface="Times New Roman" panose="02020603050405020304" pitchFamily="18" charset="0"/>
              <a:ea typeface="Arial Unicode MS"/>
            </a:endParaRPr>
          </a:p>
          <a:p>
            <a:pPr marL="742950" marR="457200" lvl="1" indent="-285750" algn="just" fontAlgn="base">
              <a:lnSpc>
                <a:spcPct val="130000"/>
              </a:lnSpc>
              <a:spcBef>
                <a:spcPts val="0"/>
              </a:spcBef>
              <a:spcAft>
                <a:spcPts val="600"/>
              </a:spcAft>
              <a:buClr>
                <a:srgbClr val="000000"/>
              </a:buClr>
              <a:buSzPts val="1150"/>
              <a:buFont typeface="+mj-lt"/>
              <a:buAutoNum type="arabicPeriod"/>
              <a:tabLst>
                <a:tab pos="1828800" algn="l"/>
              </a:tabLst>
            </a:pPr>
            <a:r>
              <a:rPr lang="en-US" sz="1200" i="1" u="none" strike="noStrike" kern="0" spc="0" dirty="0">
                <a:ln>
                  <a:noFill/>
                </a:ln>
                <a:solidFill>
                  <a:srgbClr val="000000"/>
                </a:solidFill>
                <a:effectLst/>
                <a:latin typeface="Helvetica" panose="020B0604020202020204" pitchFamily="34" charset="0"/>
                <a:ea typeface="Calibri" panose="020F0502020204030204" pitchFamily="34" charset="0"/>
              </a:rPr>
              <a:t>At this point, I’m looking for information. I haven’t determined if there is a problem.</a:t>
            </a:r>
            <a:endParaRPr lang="en-US" sz="1200" u="none" strike="noStrike" kern="0" spc="0" dirty="0">
              <a:effectLst/>
              <a:latin typeface="Times New Roman" panose="02020603050405020304" pitchFamily="18" charset="0"/>
              <a:ea typeface="Arial Unicode MS"/>
            </a:endParaRPr>
          </a:p>
          <a:p>
            <a:pPr marL="742950" marR="0" lvl="1" indent="-285750" algn="just" fontAlgn="base">
              <a:lnSpc>
                <a:spcPct val="115000"/>
              </a:lnSpc>
              <a:spcBef>
                <a:spcPts val="0"/>
              </a:spcBef>
              <a:spcAft>
                <a:spcPts val="0"/>
              </a:spcAft>
              <a:buClr>
                <a:srgbClr val="000000"/>
              </a:buClr>
              <a:buSzPts val="1150"/>
              <a:buFont typeface="+mj-lt"/>
              <a:buAutoNum type="arabicPeriod"/>
              <a:tabLst>
                <a:tab pos="1828800" algn="l"/>
              </a:tabLst>
            </a:pPr>
            <a:r>
              <a:rPr lang="en-US" sz="1200" i="1" u="none" strike="noStrike" kern="0" spc="0" dirty="0">
                <a:solidFill>
                  <a:srgbClr val="000000"/>
                </a:solidFill>
                <a:effectLst/>
                <a:latin typeface="Helvetica" panose="020B0604020202020204" pitchFamily="34" charset="0"/>
                <a:ea typeface="Times New Roman" panose="02020603050405020304" pitchFamily="18" charset="0"/>
              </a:rPr>
              <a:t>Due to Ombudsman program confidentiality policies, I cannot discuss specific details with you. If there is an issue that needs your attention, I’ll let you know.</a:t>
            </a:r>
            <a:endParaRPr lang="en-US" sz="1200" u="none" strike="noStrike" kern="0" spc="0" dirty="0">
              <a:effectLst/>
              <a:latin typeface="Times New Roman" panose="02020603050405020304" pitchFamily="18" charset="0"/>
              <a:ea typeface="Arial Unicode MS"/>
            </a:endParaRPr>
          </a:p>
          <a:p>
            <a:endParaRPr lang="en-US" dirty="0"/>
          </a:p>
          <a:p>
            <a:r>
              <a:rPr lang="en-US" b="1" i="1" dirty="0"/>
              <a:t>Trainer’s Note:  </a:t>
            </a:r>
            <a:r>
              <a:rPr lang="en-US" i="1" dirty="0"/>
              <a:t>Ask the trainees what they might say if they experience resistance when requesting resident records.</a:t>
            </a:r>
          </a:p>
          <a:p>
            <a:r>
              <a:rPr lang="en-US" i="1" dirty="0"/>
              <a:t>Here are some suggested responses: </a:t>
            </a:r>
          </a:p>
          <a:p>
            <a:r>
              <a:rPr lang="en-US" i="1" dirty="0"/>
              <a:t>· </a:t>
            </a:r>
            <a:r>
              <a:rPr lang="en-US" i="0" dirty="0"/>
              <a:t>Mrs. Fisher has the legal right to authorize me to look at her medical record. I’ve given you her consent form. Please give me her record now.</a:t>
            </a:r>
          </a:p>
          <a:p>
            <a:r>
              <a:rPr lang="en-US" i="0" dirty="0"/>
              <a:t>· If I need help understanding the record, I’ll let you know. I just need to review the record by myself right now.</a:t>
            </a:r>
          </a:p>
          <a:p>
            <a:r>
              <a:rPr lang="en-US" i="0" dirty="0"/>
              <a:t>· At this point, I’m looking for information. I haven’t determined if there is a problem.</a:t>
            </a:r>
          </a:p>
          <a:p>
            <a:r>
              <a:rPr lang="en-US" i="0" dirty="0"/>
              <a:t>· Due to Ombudsman program confidentiality policies, I cannot discuss specific details with you. If there is an issue that needs your attention, I’ll let you know.</a:t>
            </a:r>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1920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Modify the information to the chart as necessary to conform to your program’s policies and procedures.</a:t>
            </a:r>
          </a:p>
          <a:p>
            <a:endParaRPr lang="en-US" dirty="0"/>
          </a:p>
          <a:p>
            <a:r>
              <a:rPr lang="en-US" dirty="0"/>
              <a:t>Residents who have a legal representative with decision-making power still retain some ability to participate in their care and exercising of their rights.  For example, a resident with a durable power of attorney for health care still has a voice in their care unless they are unable to communicate informed consent. Residents with guardians still have a right to have their desires and preferences considered even if the guardian has the legal responsibility over that area.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91983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Modify the information to the chart as necessary to conform to your program’s policies and procedures.</a:t>
            </a:r>
          </a:p>
          <a:p>
            <a:endParaRPr lang="en-US" dirty="0"/>
          </a:p>
          <a:p>
            <a:r>
              <a:rPr lang="en-US" dirty="0"/>
              <a:t>1. Notify your supervisor and explain why you believe the resident cannot communicate informed consent and why you believe you need to access their records.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6936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information on the slide.</a:t>
            </a:r>
          </a:p>
          <a:p>
            <a:endParaRPr lang="en-US" i="1" dirty="0"/>
          </a:p>
          <a:p>
            <a:r>
              <a:rPr lang="en-US" i="1" dirty="0"/>
              <a:t>1. Notify your supervisor and explain why you believe the resident cannot communicate informed consent and why you believe you need to access their records.</a:t>
            </a:r>
          </a:p>
          <a:p>
            <a:endParaRPr lang="en-US" i="1" dirty="0"/>
          </a:p>
          <a:p>
            <a:r>
              <a:rPr lang="en-US" i="1" dirty="0"/>
              <a:t>Then, either refer the trainees to their manual to read the case example for Mr. Farley or read it to them.  After, ask the following questions.</a:t>
            </a:r>
          </a:p>
          <a:p>
            <a:endParaRPr lang="en-US" dirty="0"/>
          </a:p>
          <a:p>
            <a:r>
              <a:rPr lang="en-US" dirty="0"/>
              <a:t>Case Example:</a:t>
            </a:r>
          </a:p>
          <a:p>
            <a:r>
              <a:rPr lang="en-US" dirty="0"/>
              <a:t>Mr. Farley, a resident, shares a concern and asks you to intervene with the facility on his behalf. He gives you permission to use his name and to talk to any staff who can help resolve the problem. Access to his records is not discussed since you do not anticipate needing to examine his records to deal with the issue. As you are gathering information about Mr. Farley’s concern, the charge nurse tries to show you his record to prove the truthfulness of her response. How do you respond?</a:t>
            </a:r>
          </a:p>
          <a:p>
            <a:endParaRPr lang="en-US" dirty="0"/>
          </a:p>
          <a:p>
            <a:r>
              <a:rPr lang="en-US" b="1" i="1" dirty="0"/>
              <a:t>Trainer’s Note: </a:t>
            </a:r>
            <a:r>
              <a:rPr lang="en-US" i="1" dirty="0"/>
              <a:t>Ask the trainees how they might respond in this situation.  </a:t>
            </a:r>
          </a:p>
          <a:p>
            <a:r>
              <a:rPr lang="en-US" i="1" dirty="0"/>
              <a:t>Responses may include:</a:t>
            </a:r>
          </a:p>
          <a:p>
            <a:r>
              <a:rPr lang="en-US" i="1" dirty="0"/>
              <a:t>“I have not discussed reviewing medical records with Mr. Farley. I only want to know....” Or “I appreciate your help, but don’t have permission to view Mr. Farley’s records.”</a:t>
            </a:r>
          </a:p>
          <a:p>
            <a:endParaRPr lang="en-US" i="1" dirty="0"/>
          </a:p>
          <a:p>
            <a:r>
              <a:rPr lang="en-US" i="1" dirty="0"/>
              <a:t>Ask the trainees why shouldn’t you view Mr. Farley’s record at this time?</a:t>
            </a:r>
          </a:p>
          <a:p>
            <a:r>
              <a:rPr lang="en-US" i="1" dirty="0"/>
              <a:t>Responses may include:</a:t>
            </a:r>
          </a:p>
          <a:p>
            <a:r>
              <a:rPr lang="en-US" i="1" dirty="0"/>
              <a:t>“Mr. Farley only gave permission to talk to staff, not to look at his records.” Or “I should only seek necessary information to understand and resolve the issue.”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4818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endParaRPr lang="en-US" i="1" dirty="0"/>
          </a:p>
          <a:p>
            <a:r>
              <a:rPr lang="en-US" i="1" dirty="0"/>
              <a:t>Section 1 – 15 mins</a:t>
            </a:r>
          </a:p>
          <a:p>
            <a:r>
              <a:rPr lang="en-US" i="1" dirty="0"/>
              <a:t>Section 2 – 30 mins</a:t>
            </a:r>
          </a:p>
          <a:p>
            <a:r>
              <a:rPr lang="en-US" i="1" dirty="0"/>
              <a:t>Section 3 – 30 mins</a:t>
            </a:r>
          </a:p>
          <a:p>
            <a:r>
              <a:rPr lang="en-US" i="1" dirty="0"/>
              <a:t>Break – 15 mins</a:t>
            </a:r>
          </a:p>
          <a:p>
            <a:r>
              <a:rPr lang="en-US" i="1" dirty="0"/>
              <a:t>Section 4 – 45 mins</a:t>
            </a:r>
          </a:p>
          <a:p>
            <a:r>
              <a:rPr lang="en-US" i="1" dirty="0"/>
              <a:t>Section 5 – 5 mins</a:t>
            </a:r>
          </a:p>
          <a:p>
            <a:r>
              <a:rPr lang="en-US" i="1" dirty="0"/>
              <a:t>Section 6 – 20 minutes</a:t>
            </a:r>
          </a:p>
          <a:p>
            <a:endParaRPr lang="en-US" i="1" dirty="0"/>
          </a:p>
          <a:p>
            <a:r>
              <a:rPr lang="en-US" i="1" dirty="0"/>
              <a:t>Trainer’s Note: The timeframes for each section are approximate. Allow at least 3 hours for this session. </a:t>
            </a:r>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9802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 </a:t>
            </a:r>
            <a:r>
              <a:rPr lang="en-US" dirty="0"/>
              <a:t>Show the 5:10 minute video clip on investigation and ask the following questions.</a:t>
            </a:r>
          </a:p>
          <a:p>
            <a:endParaRPr lang="en-US" dirty="0"/>
          </a:p>
          <a:p>
            <a:r>
              <a:rPr lang="en-US" dirty="0"/>
              <a:t>1. Why is it important for Gloria to contact her supervisor, Diane, after speaking with Ms. Walker?</a:t>
            </a:r>
          </a:p>
          <a:p>
            <a:r>
              <a:rPr lang="en-US" b="1" dirty="0"/>
              <a:t>Answer: To talk with her supervisor about her plan and to receive further tips and guidance.  Gloria also speaks with Diane to give her a heads up on visiting at an unusually early hour in case the facility calls to complain.   </a:t>
            </a:r>
          </a:p>
          <a:p>
            <a:r>
              <a:rPr lang="en-US" dirty="0"/>
              <a:t>Trainer’s Note: Discuss relevant program policies and procedures regarding communication and technical assistance with supervisors.</a:t>
            </a:r>
          </a:p>
          <a:p>
            <a:endParaRPr lang="en-US" dirty="0"/>
          </a:p>
          <a:p>
            <a:r>
              <a:rPr lang="en-US" dirty="0"/>
              <a:t>2. After talking to her supervisor, what does Gloria do to begin her investigation?</a:t>
            </a:r>
          </a:p>
          <a:p>
            <a:r>
              <a:rPr lang="en-US" b="1" dirty="0"/>
              <a:t>Answer: Observation of the shower room, interviews with residents, and a record review of the shower schedule.</a:t>
            </a:r>
          </a:p>
          <a:p>
            <a:endParaRPr lang="en-US" b="1" dirty="0"/>
          </a:p>
          <a:p>
            <a:r>
              <a:rPr lang="en-US" dirty="0"/>
              <a:t>3. Why does Gloria visit during the morning shower time?</a:t>
            </a:r>
          </a:p>
          <a:p>
            <a:r>
              <a:rPr lang="en-US" b="1" dirty="0"/>
              <a:t>Answer: Gloria visits at that time to observe the shower process.  Visiting at this time allows her to experience the issue from the resident’s perspective.</a:t>
            </a:r>
          </a:p>
          <a:p>
            <a:endParaRPr lang="en-US" b="1" dirty="0"/>
          </a:p>
          <a:p>
            <a:r>
              <a:rPr lang="en-US" dirty="0"/>
              <a:t>4. How does Gloria use her senses to gather evidence during her visit and complaint investigation related to Ms. Walker’s concerns? </a:t>
            </a:r>
          </a:p>
          <a:p>
            <a:r>
              <a:rPr lang="en-US" b="1" dirty="0"/>
              <a:t>Answer: Gloria looks in the shower room for evidence of use and observes residents and staff during her early morning visit.</a:t>
            </a:r>
          </a:p>
          <a:p>
            <a:endParaRPr lang="en-US" b="1" dirty="0"/>
          </a:p>
          <a:p>
            <a:r>
              <a:rPr lang="en-US" dirty="0"/>
              <a:t>5. What challenges might you encounter when visiting early morning, evenings, or weekends?</a:t>
            </a:r>
          </a:p>
          <a:p>
            <a:r>
              <a:rPr lang="en-US" b="1" dirty="0"/>
              <a:t>Answer: Staff may pay more attention to you during an off-hours visit to see where you go, who you visit, and may ask questions about why you are visiting at that time. It may be difficult to enter the facility if the front door is locked. There are likely fewer staff to respond to questions. Finding managerial staff outside of weekday, daytime shifts may be a challenge and could possibly delay the problem-solving process. </a:t>
            </a:r>
          </a:p>
          <a:p>
            <a:endParaRPr lang="en-US" dirty="0"/>
          </a:p>
          <a:p>
            <a:r>
              <a:rPr lang="en-US" dirty="0"/>
              <a:t>6. How does Gloria protect Ms. Walker’s confidentiality during the investigation?</a:t>
            </a:r>
          </a:p>
          <a:p>
            <a:r>
              <a:rPr lang="en-US" b="1" dirty="0"/>
              <a:t>Answer: Gloria does not disclose Ms. Walker’s name during conversations with other residents or with staff.  Gloria looks at the general shower schedule and does not ask for Ms. Walker’s records.</a:t>
            </a:r>
          </a:p>
          <a:p>
            <a:endParaRPr lang="en-US" b="1" dirty="0"/>
          </a:p>
          <a:p>
            <a:r>
              <a:rPr lang="en-US" dirty="0"/>
              <a:t>7. Why doesn’t Gloria review Ms. Walker’s care plan to check her preferences about showers?</a:t>
            </a:r>
          </a:p>
          <a:p>
            <a:r>
              <a:rPr lang="en-US" b="1" dirty="0"/>
              <a:t>Answer: In addition to the fact that Ms. Walker’s identity would be revealed if Gloria asked for her records, Gloria needs Ms. Walker’s permission prior to reviewing her care plan and other records. Since Ms. Walker does not want Gloria to disclose her identity during the initial investigation, she uses other strategies such as interviewing other residents and reviewing the shower schedule to gather information.</a:t>
            </a:r>
          </a:p>
          <a:p>
            <a:endParaRPr lang="en-US" dirty="0"/>
          </a:p>
          <a:p>
            <a:r>
              <a:rPr lang="en-US" dirty="0"/>
              <a:t>8. What interviewing tips did you pick up from watching Gloria?</a:t>
            </a:r>
          </a:p>
          <a:p>
            <a:r>
              <a:rPr lang="en-US" b="1" dirty="0"/>
              <a:t>Answer: She is relaxed but professional, makes eye contact, and has open, receptive body language by nodding while residents speak. She paraphrases what they say, showing she is listening and understands their needs. She respects privacy by knocking on the door and waiting to be invited in. Additionally, Gloria sits down when invited to do so, which is important since she is a visitor in the resident’s home.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8190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about 5 minutes for this Section 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8147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investigation may reveal that the actual problem is not the concern that was reported to you. For example, you may have been told that articles of clothing are being stolen. During your investigation you may learn that clothing is simply not being returned from the laundry room. </a:t>
            </a:r>
          </a:p>
          <a:p>
            <a:endParaRPr lang="en-US" dirty="0"/>
          </a:p>
          <a:p>
            <a:r>
              <a:rPr lang="en-US" dirty="0"/>
              <a:t>Accurately determining the cause of the problem is essential to finding a lasting solution. Examine the information you gained by interviewing, observing, and reviewing documents. Ask yourself, “What is the problem?” Be clear about the underlying problem before you try to resolve the issue.</a:t>
            </a:r>
          </a:p>
          <a:p>
            <a:endParaRPr lang="en-US" dirty="0"/>
          </a:p>
          <a:p>
            <a:r>
              <a:rPr lang="en-US" dirty="0"/>
              <a:t>Verification is the last step in Stage 1 Intake, Investigation, and Verification. A complaint is verified if it is determined after interviews, record inspection, observation, etc., you can confirm that most or all facts alleged by the complainant are likely to be true. </a:t>
            </a:r>
          </a:p>
          <a:p>
            <a:r>
              <a:rPr lang="en-US" dirty="0"/>
              <a:t>Verification is simply a matter of:</a:t>
            </a:r>
          </a:p>
          <a:p>
            <a:r>
              <a:rPr lang="en-US" dirty="0"/>
              <a:t>· reviewing the facts; </a:t>
            </a:r>
          </a:p>
          <a:p>
            <a:r>
              <a:rPr lang="en-US" dirty="0"/>
              <a:t>· ensuring that you have proper documentation; and </a:t>
            </a:r>
          </a:p>
          <a:p>
            <a:r>
              <a:rPr lang="en-US" dirty="0"/>
              <a:t>· deciding if the information supports the allegations in the complaint.</a:t>
            </a:r>
          </a:p>
          <a:p>
            <a:r>
              <a:rPr lang="en-US" dirty="0"/>
              <a:t>The amount of documentation and verification you need will be determined by the complexity of the issue, the willingness of the facility to accommodate the resident, and in some cases, the resident’s cognitive and communication abilities.</a:t>
            </a:r>
          </a:p>
          <a:p>
            <a:endParaRPr lang="en-US" dirty="0"/>
          </a:p>
          <a:p>
            <a:r>
              <a:rPr lang="en-US" b="1" i="1" dirty="0"/>
              <a:t>Trainer’ Note:  </a:t>
            </a:r>
            <a:r>
              <a:rPr lang="en-US" i="1" dirty="0"/>
              <a:t>Go over the information on the slide, </a:t>
            </a:r>
            <a:r>
              <a:rPr lang="en-US" b="1" i="1" dirty="0"/>
              <a:t>then click to bring up the first “what if” question</a:t>
            </a:r>
            <a:r>
              <a:rPr lang="en-US" i="1" dirty="0"/>
              <a:t>.  Ask the trainees the what if question and then be sure the following is discussed.</a:t>
            </a:r>
          </a:p>
          <a:p>
            <a:endParaRPr lang="en-US" i="0" dirty="0"/>
          </a:p>
          <a:p>
            <a:r>
              <a:rPr lang="en-US" i="0" dirty="0"/>
              <a:t>Sometimes complaints cannot be verified, but the resident’s perception of the problem still exists.  For example, a resident with dementia may believe that someone stole their jewelry and reports the theft daily when in reality they never had that jewelry in the facility. The LTCOP can work with the resident, facility, and a family member to come up with a solution for the resident to not feel the stress of having their jewelry stolen. It could be that the family agrees to bring the jewelry in for the resident to see during their visits or that the resident is provided with inexpensive jewelry to wear.  These types of responses can provide a solution which resolves the resident’s concern to their satisfaction, even though the complaint is not verified.</a:t>
            </a:r>
          </a:p>
          <a:p>
            <a:endParaRPr lang="en-US" i="0" dirty="0"/>
          </a:p>
          <a:p>
            <a:r>
              <a:rPr lang="en-US" b="1" i="1" dirty="0"/>
              <a:t>Trainer’s Note:  Click to bring up the second “what if” question</a:t>
            </a:r>
            <a:r>
              <a:rPr lang="en-US" i="1" dirty="0"/>
              <a:t>. Ask the trainees the what if question and then be sure the following is discussed.</a:t>
            </a:r>
          </a:p>
          <a:p>
            <a:endParaRPr lang="en-US" i="1" dirty="0"/>
          </a:p>
          <a:p>
            <a:r>
              <a:rPr lang="en-US" i="0" dirty="0"/>
              <a:t>A complaint is not verified when, after investigation, the circumstances of the complaint are found to be untrue. For example, a family member complains that the resident is not getting good care, but the resident is satisfied with the care received and there is no evidence to indicate otherwise.  Based on the resident’s perspective and the representative’s observations this complaint cannot be verified. </a:t>
            </a:r>
          </a:p>
          <a:p>
            <a:endParaRPr lang="en-US" i="0" dirty="0"/>
          </a:p>
          <a:p>
            <a:r>
              <a:rPr lang="en-US" i="0" dirty="0"/>
              <a:t>In summary, the purpose of the LTCOP’s investigation is to determine whether the complaint is verified and to gather the information necessary to resolve it. Representatives use interviews, observations, and documents to gather factual, objective information about a problem.</a:t>
            </a:r>
          </a:p>
          <a:p>
            <a:r>
              <a:rPr lang="en-US" i="0" dirty="0"/>
              <a:t>  </a:t>
            </a:r>
          </a:p>
          <a:p>
            <a:r>
              <a:rPr lang="en-US" i="0" dirty="0"/>
              <a:t> </a:t>
            </a:r>
          </a:p>
          <a:p>
            <a:endParaRPr lang="en-US"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5132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about 20 minutes for Section 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2226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Ask the trainees what they think the most common complaints received by the LTCOP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Ombudsman programs are required to report their activities such as facility visits, complaints received and investigated, information and assistance provided, systems advocacy, and community education to the Administration for Community Living to be summarized in the National Ombudsman Reporting System (NORS). </a:t>
            </a:r>
          </a:p>
          <a:p>
            <a:endParaRPr lang="en-US" dirty="0"/>
          </a:p>
          <a:p>
            <a:r>
              <a:rPr lang="en-US" dirty="0"/>
              <a:t>Nationally, nursing facilities average about 100 beds per facility while residential care communities average 25 beds per RCC. The number of nursing facilities has slowly declined over the last five years while the number of RCCs has steadily increased.  Even so, for various reasons, most complaints received and investigated are about nursing facilities. Reasons for variations in complaints may include, state visit requirements, larger numbers of RCCs, and not enough representatives to provide frequent visits, lack of awareness of rights in RCCs and possible differences in the care needs of residents in RCCs versus the care needs of residents in nursing facilities. </a:t>
            </a:r>
          </a:p>
          <a:p>
            <a:endParaRPr lang="en-US" i="1" dirty="0"/>
          </a:p>
          <a:p>
            <a:r>
              <a:rPr lang="en-US" b="1" i="1" dirty="0"/>
              <a:t>Trainer’s Note: </a:t>
            </a:r>
            <a:r>
              <a:rPr lang="en-US" i="1" dirty="0"/>
              <a:t>Remind the trainees of the state LTCOP requirements for routine visits to nursing facilities and RCCs.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0830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3A8ED-6D28-A3C0-A6F0-530B97E7F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64351-3762-B228-9813-3A03A962D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410ACF-CEA6-009E-5543-50D9B7D9BEDB}"/>
              </a:ext>
            </a:extLst>
          </p:cNvPr>
          <p:cNvSpPr>
            <a:spLocks noGrp="1"/>
          </p:cNvSpPr>
          <p:nvPr>
            <p:ph type="body" idx="1"/>
          </p:nvPr>
        </p:nvSpPr>
        <p:spPr/>
        <p:txBody>
          <a:bodyPr/>
          <a:lstStyle/>
          <a:p>
            <a:pPr marL="0" marR="0" lvl="0" indent="0">
              <a:lnSpc>
                <a:spcPct val="115000"/>
              </a:lnSpc>
              <a:spcBef>
                <a:spcPts val="0"/>
              </a:spcBef>
              <a:spcAft>
                <a:spcPts val="1200"/>
              </a:spcAft>
              <a:buFont typeface="Symbol" panose="05050102010706020507" pitchFamily="18" charset="2"/>
              <a:buNone/>
            </a:pPr>
            <a:r>
              <a:rPr lang="en-US" sz="1800" b="1" dirty="0">
                <a:solidFill>
                  <a:srgbClr val="000000"/>
                </a:solidFill>
                <a:effectLst/>
                <a:uFill>
                  <a:solidFill>
                    <a:srgbClr val="000000"/>
                  </a:solidFill>
                </a:uFill>
                <a:latin typeface="Helvetica" panose="020B0604020202020204" pitchFamily="34" charset="0"/>
                <a:ea typeface="Calibri" panose="020F0502020204030204" pitchFamily="34" charset="0"/>
                <a:sym typeface="Symbol" panose="05050102010706020507" pitchFamily="18" charset="2"/>
              </a:rPr>
              <a:t> </a:t>
            </a:r>
            <a:r>
              <a:rPr lang="en-US" sz="1800" b="1" dirty="0">
                <a:solidFill>
                  <a:srgbClr val="000000"/>
                </a:solidFill>
                <a:effectLst/>
                <a:uFill>
                  <a:solidFill>
                    <a:srgbClr val="000000"/>
                  </a:solidFill>
                </a:uFill>
                <a:latin typeface="Helvetica" panose="020B0604020202020204" pitchFamily="34" charset="0"/>
                <a:ea typeface="Calibri" panose="020F0502020204030204" pitchFamily="34" charset="0"/>
              </a:rPr>
              <a:t>Include state-specific data, by either running reports from your own data system or the Older Americans Act Performance System (OAAPS). </a:t>
            </a:r>
            <a:endParaRPr lang="en-US" sz="1800" b="1"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endParaRPr lang="en-US" sz="1200" i="1" dirty="0">
              <a:ln>
                <a:noFill/>
              </a:ln>
              <a:solidFill>
                <a:srgbClr val="002060"/>
              </a:solidFill>
              <a:effectLst/>
              <a:uFill>
                <a:solidFill>
                  <a:srgbClr val="000000"/>
                </a:solidFill>
              </a:uFill>
              <a:latin typeface="Calibri" panose="020F0502020204030204" pitchFamily="34" charset="0"/>
              <a:ea typeface="Calibri" panose="020F0502020204030204" pitchFamily="34" charset="0"/>
            </a:endParaRPr>
          </a:p>
          <a:p>
            <a:pPr marL="0" marR="0" algn="l">
              <a:lnSpc>
                <a:spcPct val="115000"/>
              </a:lnSpc>
              <a:spcBef>
                <a:spcPts val="0"/>
              </a:spcBef>
              <a:spcAft>
                <a:spcPts val="800"/>
              </a:spcAft>
            </a:pPr>
            <a:r>
              <a:rPr lang="en-US" sz="1200" b="1" i="1" dirty="0">
                <a:ln>
                  <a:noFill/>
                </a:ln>
                <a:solidFill>
                  <a:srgbClr val="002060"/>
                </a:solidFill>
                <a:effectLst/>
                <a:uFill>
                  <a:solidFill>
                    <a:srgbClr val="000000"/>
                  </a:solidFill>
                </a:uFill>
                <a:latin typeface="Calibri" panose="020F0502020204030204" pitchFamily="34" charset="0"/>
                <a:ea typeface="Calibri" panose="020F0502020204030204" pitchFamily="34" charset="0"/>
              </a:rPr>
              <a:t>Trainer’s Note:  </a:t>
            </a:r>
            <a:r>
              <a:rPr lang="en-US" sz="1200" i="1" dirty="0">
                <a:ln>
                  <a:noFill/>
                </a:ln>
                <a:solidFill>
                  <a:srgbClr val="002060"/>
                </a:solidFill>
                <a:effectLst/>
                <a:uFill>
                  <a:solidFill>
                    <a:srgbClr val="000000"/>
                  </a:solidFill>
                </a:uFill>
                <a:latin typeface="Calibri" panose="020F0502020204030204" pitchFamily="34" charset="0"/>
                <a:ea typeface="Calibri" panose="020F0502020204030204" pitchFamily="34" charset="0"/>
              </a:rPr>
              <a:t>To access your state-specific statistics, go to the National Ombudsman Resource Center NORS Data page </a:t>
            </a:r>
            <a:r>
              <a:rPr lang="en-US" sz="1200" i="1" u="sng" dirty="0">
                <a:ln>
                  <a:noFill/>
                </a:ln>
                <a:solidFill>
                  <a:srgbClr val="002060"/>
                </a:solidFill>
                <a:effectLst/>
                <a:uFill>
                  <a:solidFill>
                    <a:srgbClr val="0070C0"/>
                  </a:solidFill>
                </a:u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https://ltcombudsman.org/omb_support/nors/nors-data</a:t>
            </a:r>
            <a:r>
              <a:rPr lang="en-US" sz="1200" dirty="0">
                <a:ln>
                  <a:noFill/>
                </a:ln>
                <a:solidFill>
                  <a:srgbClr val="002060"/>
                </a:solidFill>
                <a:effectLst/>
                <a:uFill>
                  <a:solidFill>
                    <a:srgbClr val="000000"/>
                  </a:solidFill>
                </a:uFill>
                <a:latin typeface="Calibri" panose="020F0502020204030204" pitchFamily="34" charset="0"/>
                <a:ea typeface="Calibri" panose="020F0502020204030204" pitchFamily="34" charset="0"/>
              </a:rPr>
              <a:t>. </a:t>
            </a:r>
            <a:r>
              <a:rPr lang="en-US" sz="1200" i="1" dirty="0">
                <a:ln>
                  <a:noFill/>
                </a:ln>
                <a:solidFill>
                  <a:srgbClr val="002060"/>
                </a:solidFill>
                <a:effectLst/>
                <a:uFill>
                  <a:solidFill>
                    <a:srgbClr val="000000"/>
                  </a:solidFill>
                </a:uFill>
                <a:latin typeface="Calibri" panose="020F0502020204030204" pitchFamily="34" charset="0"/>
                <a:ea typeface="Calibri" panose="020F0502020204030204" pitchFamily="34" charset="0"/>
              </a:rPr>
              <a:t>Consider using data from the following complaint tables: Nursing Facility Complaints by Complaint Category and Sub-Category B-2, Nursing Facility Complaints Ranked by Complaint Category, Board &amp; Care &amp; Similar Facility Complaints by Complaint Category and Sub-Category B-6, and Board &amp; Care &amp; Similar Facility Complaints Ranked by Complaint Category.</a:t>
            </a:r>
          </a:p>
          <a:p>
            <a:pPr marL="0" marR="0" algn="just">
              <a:lnSpc>
                <a:spcPct val="115000"/>
              </a:lnSpc>
              <a:spcBef>
                <a:spcPts val="0"/>
              </a:spcBef>
              <a:spcAft>
                <a:spcPts val="800"/>
              </a:spcAft>
            </a:pPr>
            <a:endParaRPr lang="en-US" sz="1050" dirty="0">
              <a:ln>
                <a:noFill/>
              </a:ln>
              <a:solidFill>
                <a:srgbClr val="00206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DC066B8A-6EBE-27B2-F31F-3D6D23C061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81809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20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During your work as a representative, you will hear the term “discharge.” </a:t>
            </a:r>
            <a:r>
              <a:rPr lang="en-US" sz="1800" dirty="0">
                <a:ln>
                  <a:noFill/>
                </a:ln>
                <a:effectLst/>
                <a:latin typeface="Helvetica" panose="020B0604020202020204" pitchFamily="34" charset="0"/>
                <a:ea typeface="Arial Unicode MS"/>
              </a:rPr>
              <a:t>A discharge is the movement of a resident from a bed in one certified facility to a bed in another certified facility or other location in the community, when return to the original facility is not </a:t>
            </a:r>
            <a:r>
              <a:rPr lang="en-US" sz="1800" dirty="0" err="1">
                <a:ln>
                  <a:noFill/>
                </a:ln>
                <a:effectLst/>
                <a:latin typeface="Helvetica" panose="020B0604020202020204" pitchFamily="34" charset="0"/>
                <a:ea typeface="Arial Unicode MS"/>
              </a:rPr>
              <a:t>expected</a:t>
            </a:r>
            <a:r>
              <a:rPr lang="en-US" sz="1200" dirty="0" err="1">
                <a:ln>
                  <a:noFill/>
                </a:ln>
                <a:solidFill>
                  <a:srgbClr val="000000"/>
                </a:solidFill>
                <a:effectLst/>
                <a:uFill>
                  <a:solidFill>
                    <a:srgbClr val="000000"/>
                  </a:solidFill>
                </a:uFill>
                <a:latin typeface="Calibri" panose="020F0502020204030204" pitchFamily="34" charset="0"/>
                <a:ea typeface="Calibri" panose="020F0502020204030204" pitchFamily="34" charset="0"/>
              </a:rPr>
              <a:t>States</a:t>
            </a:r>
            <a:r>
              <a:rPr lang="en-US" sz="120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 may have another term for discharges in RCCs, such as an “involuntary discharge,” “move out,” or “eviction.”</a:t>
            </a:r>
          </a:p>
          <a:p>
            <a:pPr marL="0" marR="0" algn="just">
              <a:lnSpc>
                <a:spcPct val="115000"/>
              </a:lnSpc>
              <a:spcBef>
                <a:spcPts val="0"/>
              </a:spcBef>
              <a:spcAft>
                <a:spcPts val="0"/>
              </a:spcAft>
            </a:pP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algn="just">
              <a:lnSpc>
                <a:spcPct val="115000"/>
              </a:lnSpc>
              <a:spcBef>
                <a:spcPts val="0"/>
              </a:spcBef>
              <a:spcAft>
                <a:spcPts val="800"/>
              </a:spcAft>
              <a:buFont typeface="Symbol" panose="05050102010706020507" pitchFamily="18" charset="2"/>
              <a:buNone/>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sym typeface="Symbol" panose="05050102010706020507" pitchFamily="18" charset="2"/>
              </a:rPr>
              <a:t>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Add state-specific information on discharges related to residential care communities. Include applicable state laws and regulations.</a:t>
            </a:r>
            <a:endParaRPr lang="en-US" sz="180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457200" marR="0" algn="just">
              <a:lnSpc>
                <a:spcPct val="115000"/>
              </a:lnSpc>
              <a:spcBef>
                <a:spcPts val="0"/>
              </a:spcBef>
              <a:spcAft>
                <a:spcPts val="0"/>
              </a:spcAft>
            </a:pPr>
            <a:r>
              <a:rPr lang="en-US" sz="1200" b="1" i="1" dirty="0">
                <a:ln>
                  <a:noFill/>
                </a:ln>
                <a:solidFill>
                  <a:srgbClr val="0070C0"/>
                </a:solidFill>
                <a:effectLst/>
                <a:uFill>
                  <a:solidFill>
                    <a:srgbClr val="000000"/>
                  </a:solidFill>
                </a:uFill>
                <a:latin typeface="Calibri" panose="020F0502020204030204" pitchFamily="34" charset="0"/>
                <a:ea typeface="Calibri" panose="020F0502020204030204" pitchFamily="34" charset="0"/>
              </a:rPr>
              <a:t>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2614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training, you have seen examples of many complaints and residents’ rights violations that the Ombudsman program addresses.  However, not discussed is the number one complaint that the LTCOP handles: Discharge</a:t>
            </a:r>
          </a:p>
          <a:p>
            <a:endParaRPr lang="en-US" dirty="0"/>
          </a:p>
          <a:p>
            <a:r>
              <a:rPr lang="en-US" dirty="0"/>
              <a:t>A complaint about a discharge is when a resident: </a:t>
            </a:r>
            <a:r>
              <a:rPr lang="en-US" i="1" dirty="0"/>
              <a:t>(Go over the information on the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9297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situations include when the facility fails to provide a written notice of a discharge, the notice is incomplete or incorrect, or the discharge is not in compliance with federal and/or state regulations.</a:t>
            </a:r>
          </a:p>
          <a:p>
            <a:endParaRPr lang="en-US" dirty="0"/>
          </a:p>
          <a:p>
            <a:r>
              <a:rPr lang="en-US" dirty="0"/>
              <a:t>There are significant challenges when it comes to investigating cases involving discharge complaints.  Ongoing training and supervision are necessary to become successful at navigating such cases. The National Ombudsman Resource Center (NORC) has several tools to assist representatives when helping a resident face an inappropriate discharge.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9993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Allow approximately 20 minutes for Section 7.</a:t>
            </a:r>
            <a:endParaRPr lang="en-US" dirty="0"/>
          </a:p>
        </p:txBody>
      </p:sp>
      <p:sp>
        <p:nvSpPr>
          <p:cNvPr id="4" name="Slide Number Placeholder 3"/>
          <p:cNvSpPr>
            <a:spLocks noGrp="1"/>
          </p:cNvSpPr>
          <p:nvPr>
            <p:ph type="sldNum" sz="quarter" idx="5"/>
          </p:nvPr>
        </p:nvSpPr>
        <p:spPr/>
        <p:txBody>
          <a:bodyPr/>
          <a:lstStyle/>
          <a:p>
            <a:fld id="{71B2EF84-789A-4D24-AF99-E0526BFC04F2}" type="slidenum">
              <a:rPr lang="en-US" smtClean="0"/>
              <a:t>59</a:t>
            </a:fld>
            <a:endParaRPr lang="en-US"/>
          </a:p>
        </p:txBody>
      </p:sp>
    </p:spTree>
    <p:extLst>
      <p:ext uri="{BB962C8B-B14F-4D97-AF65-F5344CB8AC3E}">
        <p14:creationId xmlns:p14="http://schemas.microsoft.com/office/powerpoint/2010/main" val="2674711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7 objectives saying “by the end of this Module you will be able to understand”: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Long-Term Care Ombudsman program complaint processing</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How to gather information during intake and investigation</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Effective interviewing techniques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Refer to the Trainer’s Guide and ask the Module 7 questions. Make sure the correct answers are discussed.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9537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64</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0000"/>
                </a:solidFill>
              </a:rPr>
              <a:t>Allow  about 30 minutes for Section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600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Refer trainees to the Figure 1 chart in their manuals to explain the stages of the Ombudsman Program Problem-Solving Process.</a:t>
            </a:r>
          </a:p>
          <a:p>
            <a:endParaRPr lang="en-US" i="1" dirty="0"/>
          </a:p>
          <a:p>
            <a:r>
              <a:rPr lang="en-US" i="0" dirty="0"/>
              <a:t>The first function of the Ombudsman program listed in the Older Americans Act (OAA) is to identify, investigate, and resolve complaints that are made by, or on behalf of, residents. To complete this function, the Ombudsman program follows three stages of the problem-solving process as noted in the chart in their manual.</a:t>
            </a:r>
          </a:p>
          <a:p>
            <a:endParaRPr lang="en-US" i="0" dirty="0"/>
          </a:p>
          <a:p>
            <a:r>
              <a:rPr lang="en-US" i="0" dirty="0"/>
              <a:t>This Module focuses on Stage 1: Intake, Investigation, and Verification which entails receiving problems, complaints, and concerns; confirming the resident’s perspective of the problem, developing an initial plan, gathering information through interviews, records, and observations; as well as determining if the problem is generally accurate. Stages 2 and 3 of the process will be fully addressed in the next module.</a:t>
            </a:r>
          </a:p>
          <a:p>
            <a:endParaRPr lang="en-US" i="0" dirty="0"/>
          </a:p>
          <a:p>
            <a:r>
              <a:rPr lang="en-US" i="0" dirty="0"/>
              <a:t>Keep in mind these objectives when handling complaints:</a:t>
            </a:r>
          </a:p>
          <a:p>
            <a:r>
              <a:rPr lang="en-US" i="0" dirty="0"/>
              <a:t>·	Empower residents to self-advocate with minimal involvement from the Ombudsman program</a:t>
            </a:r>
          </a:p>
          <a:p>
            <a:r>
              <a:rPr lang="en-US" i="0" dirty="0"/>
              <a:t>·	Remain resident-focused and resident-driven</a:t>
            </a:r>
          </a:p>
          <a:p>
            <a:r>
              <a:rPr lang="en-US" i="0" dirty="0"/>
              <a:t>·	Maintain confidentiality</a:t>
            </a:r>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5311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Notes:  </a:t>
            </a:r>
            <a:r>
              <a:rPr lang="en-US" i="1" dirty="0"/>
              <a:t>Go over the information on the slide.</a:t>
            </a:r>
          </a:p>
          <a:p>
            <a:endParaRPr lang="en-US" i="1"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Complaint processing is the primary means that the LTCOP uses to ensure residents’ rights are understood and honored. It involves educating residents, staff members, and others about rights, and helping to find practical solutions to problems that arise when the interests of the facility and the interests of the resident conflict.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Responding to and resolving complaints can be difficult. There will be times when you will be asked to support the resident in a decision that may be potentially harmful to them (e.g., a person wants to move out of the facility to an unsafe environment). There will also be times when you will attempt to balance the rights of one resident with the rights of another.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Whatever the situation or facility type, the process is the same. Complaint processing is really nothing more than problem-solving from receipt of a complaint through investigation and resolution.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174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54167959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14490056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Tuesday, January 28,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588854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99113613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297260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181328543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Tuesday, January 28,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950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4AE6E7C8-38E0-45EB-B7DF-AA978E3A7A34}" type="datetime2">
              <a:rPr lang="en-US"/>
              <a:pPr>
                <a:defRPr/>
              </a:pPr>
              <a:t>Tuesday, January 28, 2025</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9D9696A2-6431-4F90-98CE-77071C1F3F0E}" type="slidenum">
              <a:rPr lang="en-US"/>
              <a:pPr>
                <a:defRPr/>
              </a:pPr>
              <a:t>‹#›</a:t>
            </a:fld>
            <a:endParaRPr lang="en-US" dirty="0"/>
          </a:p>
        </p:txBody>
      </p:sp>
    </p:spTree>
    <p:extLst>
      <p:ext uri="{BB962C8B-B14F-4D97-AF65-F5344CB8AC3E}">
        <p14:creationId xmlns:p14="http://schemas.microsoft.com/office/powerpoint/2010/main" val="1671678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fld id="{515B2775-05E4-4758-B848-621D0714D905}" type="datetime2">
              <a:rPr lang="en-US"/>
              <a:pPr>
                <a:defRPr/>
              </a:pPr>
              <a:t>Tuesday, January 28, 2025</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132BACCF-070E-40F2-9168-7145DBCA1418}" type="slidenum">
              <a:rPr lang="en-US"/>
              <a:pPr>
                <a:defRPr/>
              </a:pPr>
              <a:t>‹#›</a:t>
            </a:fld>
            <a:endParaRPr lang="en-US" dirty="0"/>
          </a:p>
        </p:txBody>
      </p:sp>
    </p:spTree>
    <p:extLst>
      <p:ext uri="{BB962C8B-B14F-4D97-AF65-F5344CB8AC3E}">
        <p14:creationId xmlns:p14="http://schemas.microsoft.com/office/powerpoint/2010/main" val="2713627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5471D90-27FD-4468-B60C-1749DAF7B999}"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016C814-40BC-46D0-A8C3-9D2318B2B413}" type="slidenum">
              <a:rPr lang="en-US"/>
              <a:pPr>
                <a:defRPr/>
              </a:pPr>
              <a:t>‹#›</a:t>
            </a:fld>
            <a:endParaRPr lang="en-US" dirty="0"/>
          </a:p>
        </p:txBody>
      </p:sp>
    </p:spTree>
    <p:extLst>
      <p:ext uri="{BB962C8B-B14F-4D97-AF65-F5344CB8AC3E}">
        <p14:creationId xmlns:p14="http://schemas.microsoft.com/office/powerpoint/2010/main" val="312226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50944111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48014162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1341070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10715498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568420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41870509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9006658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32869484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83362798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image" Target="../media/image4.jpeg"/><Relationship Id="rId7" Type="http://schemas.openxmlformats.org/officeDocument/2006/relationships/image" Target="../media/image8.svg"/><Relationship Id="rId12"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3.xml"/><Relationship Id="rId5" Type="http://schemas.openxmlformats.org/officeDocument/2006/relationships/image" Target="../media/image6.svg"/><Relationship Id="rId10" Type="http://schemas.openxmlformats.org/officeDocument/2006/relationships/diagramQuickStyle" Target="../diagrams/quickStyle3.xml"/><Relationship Id="rId4" Type="http://schemas.openxmlformats.org/officeDocument/2006/relationships/image" Target="../media/image5.png"/><Relationship Id="rId9"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skaip.org/manshrug-emotico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hyperlink" Target="https://www.freepik.com/free-photos-vectors/complain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creativecommons.org/licenses/by-nd/3.0/" TargetMode="External"/><Relationship Id="rId4" Type="http://schemas.openxmlformats.org/officeDocument/2006/relationships/hyperlink" Target="http://theswirlworld.com/2012/11/18/whatidontwantyoutotellmymother/lips-sealed-2/"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pixabay.com/es/illustrations/preguntas-quien-qu%C3%A9-%C2%BFc%C3%B3mo-%C2%BFpor-qu%C3%A9-132846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hyperlink" Target="https://pixabay.com/es/illustrations/preguntas-quien-qu%C3%A9-%C2%BFc%C3%B3mo-%C2%BFpor-qu%C3%A9-1328466/"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enjd8qQ5bj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0c_aYnC-8MY"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4.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5.xml"/><Relationship Id="rId5" Type="http://schemas.openxmlformats.org/officeDocument/2006/relationships/image" Target="../media/image20.png"/><Relationship Id="rId4" Type="http://schemas.openxmlformats.org/officeDocument/2006/relationships/hyperlink" Target="http://www.100pceffective.com/blog/implementing-solutions-solving-problem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hyperlink" Target="https://pixabay.com/en/rules-word-cloud-word-cloud-agency-1339917/" TargetMode="Externa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hyperlink" Target="http://clipart-library.com/clip-art/cartoon-people-transparent-background-25.htm" TargetMode="Externa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hyperlink" Target="https://www.infochannel.info/que-aspectos-debes-cuidar-al-administrar-un-helpdesk" TargetMode="Externa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15.xml"/><Relationship Id="rId5" Type="http://schemas.openxmlformats.org/officeDocument/2006/relationships/image" Target="../media/image33.sv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0.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t_syFONHyP8" TargetMode="External"/><Relationship Id="rId2" Type="http://schemas.openxmlformats.org/officeDocument/2006/relationships/notesSlide" Target="../notesSlides/notesSlide50.xml"/><Relationship Id="rId1" Type="http://schemas.openxmlformats.org/officeDocument/2006/relationships/slideLayout" Target="../slideLayouts/slideLayout1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4.xml"/><Relationship Id="rId1" Type="http://schemas.openxmlformats.org/officeDocument/2006/relationships/slideLayout" Target="../slideLayouts/slideLayout18.xml"/><Relationship Id="rId4" Type="http://schemas.openxmlformats.org/officeDocument/2006/relationships/hyperlink" Target="https://www.publicdomainpictures.net/en/view-image.php?image=177017&amp;picture=-"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svg"/><Relationship Id="rId2" Type="http://schemas.openxmlformats.org/officeDocument/2006/relationships/notesSlide" Target="../notesSlides/notesSlide60.xml"/><Relationship Id="rId1" Type="http://schemas.openxmlformats.org/officeDocument/2006/relationships/slideLayout" Target="../slideLayouts/slideLayout15.xml"/><Relationship Id="rId6" Type="http://schemas.openxmlformats.org/officeDocument/2006/relationships/image" Target="../media/image44.png"/><Relationship Id="rId5" Type="http://schemas.openxmlformats.org/officeDocument/2006/relationships/hyperlink" Target="https://creativecommons.org/licenses/by-nc/3.0/" TargetMode="External"/><Relationship Id="rId4" Type="http://schemas.openxmlformats.org/officeDocument/2006/relationships/hyperlink" Target="http://www.pngall.com/purse-png"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9808546" y="5625488"/>
            <a:ext cx="1782745" cy="738188"/>
          </a:xfrm>
        </p:spPr>
        <p:txBody>
          <a:bodyPr>
            <a:normAutofit/>
          </a:bodyPr>
          <a:lstStyle/>
          <a:p>
            <a:pPr algn="r"/>
            <a:r>
              <a:rPr lang="en-US" sz="2000" dirty="0">
                <a:solidFill>
                  <a:schemeClr val="tx1"/>
                </a:solidFill>
              </a:rPr>
              <a:t>January 2025</a:t>
            </a:r>
          </a:p>
          <a:p>
            <a:endParaRPr lang="en-US" sz="2800" dirty="0">
              <a:solidFill>
                <a:schemeClr val="tx1"/>
              </a:solidFill>
            </a:endParaRPr>
          </a:p>
          <a:p>
            <a:endParaRPr lang="en-US" sz="2800" dirty="0">
              <a:solidFill>
                <a:schemeClr val="tx1"/>
              </a:solidFill>
            </a:endParaRP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dirty="0"/>
          </a:p>
        </p:txBody>
      </p:sp>
      <p:sp>
        <p:nvSpPr>
          <p:cNvPr id="5" name="Text Placeholder 4">
            <a:extLst>
              <a:ext uri="{FF2B5EF4-FFF2-40B4-BE49-F238E27FC236}">
                <a16:creationId xmlns:a16="http://schemas.microsoft.com/office/drawing/2014/main" id="{A92E7BAF-5DE4-A210-70A3-8D03321F20F8}"/>
              </a:ext>
            </a:extLst>
          </p:cNvPr>
          <p:cNvSpPr>
            <a:spLocks noGrp="1"/>
          </p:cNvSpPr>
          <p:nvPr>
            <p:ph type="body" sz="quarter" idx="14"/>
          </p:nvPr>
        </p:nvSpPr>
        <p:spPr>
          <a:xfrm>
            <a:off x="1076324" y="4387850"/>
            <a:ext cx="10514967" cy="800100"/>
          </a:xfrm>
        </p:spPr>
        <p:txBody>
          <a:bodyPr/>
          <a:lstStyle/>
          <a:p>
            <a:r>
              <a:rPr lang="en-US" sz="2800" dirty="0"/>
              <a:t>Module 7: Long-Term Care Ombudsman Program Complaint Processing: Intake And Investigation</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0254E-B48F-40F0-8BA2-CE667EEC9142}"/>
              </a:ext>
            </a:extLst>
          </p:cNvPr>
          <p:cNvSpPr>
            <a:spLocks noGrp="1"/>
          </p:cNvSpPr>
          <p:nvPr>
            <p:ph type="title"/>
          </p:nvPr>
        </p:nvSpPr>
        <p:spPr/>
        <p:txBody>
          <a:bodyPr>
            <a:normAutofit fontScale="90000"/>
          </a:bodyPr>
          <a:lstStyle/>
          <a:p>
            <a:r>
              <a:rPr lang="en-US" b="1" dirty="0"/>
              <a:t>Long-Term Care Ombudsman Program Approach</a:t>
            </a:r>
          </a:p>
        </p:txBody>
      </p:sp>
      <p:graphicFrame>
        <p:nvGraphicFramePr>
          <p:cNvPr id="8" name="Content Placeholder 7">
            <a:extLst>
              <a:ext uri="{FF2B5EF4-FFF2-40B4-BE49-F238E27FC236}">
                <a16:creationId xmlns:a16="http://schemas.microsoft.com/office/drawing/2014/main" id="{A9B0A110-AAA9-4D30-8121-BB4C50F811DB}"/>
              </a:ext>
            </a:extLst>
          </p:cNvPr>
          <p:cNvGraphicFramePr>
            <a:graphicFrameLocks noGrp="1"/>
          </p:cNvGraphicFramePr>
          <p:nvPr>
            <p:ph idx="4294967295"/>
            <p:extLst>
              <p:ext uri="{D42A27DB-BD31-4B8C-83A1-F6EECF244321}">
                <p14:modId xmlns:p14="http://schemas.microsoft.com/office/powerpoint/2010/main" val="815538848"/>
              </p:ext>
            </p:extLst>
          </p:nvPr>
        </p:nvGraphicFramePr>
        <p:xfrm>
          <a:off x="2873828" y="1324980"/>
          <a:ext cx="4829175" cy="5127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1341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fontScale="90000"/>
          </a:bodyPr>
          <a:lstStyle/>
          <a:p>
            <a:r>
              <a:rPr lang="en-US" b="1" dirty="0"/>
              <a:t>Complaint Intake and Initial Plan Development</a:t>
            </a:r>
          </a:p>
        </p:txBody>
      </p:sp>
      <p:sp>
        <p:nvSpPr>
          <p:cNvPr id="4" name="Text Placeholder 3">
            <a:extLst>
              <a:ext uri="{FF2B5EF4-FFF2-40B4-BE49-F238E27FC236}">
                <a16:creationId xmlns:a16="http://schemas.microsoft.com/office/drawing/2014/main" id="{A44B50A6-64DD-6ADE-447C-D5DB61D33BBF}"/>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843948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FB8F96-D675-44B8-8324-72DA2ED239C1}"/>
              </a:ext>
            </a:extLst>
          </p:cNvPr>
          <p:cNvSpPr>
            <a:spLocks noGrp="1"/>
          </p:cNvSpPr>
          <p:nvPr>
            <p:ph type="title"/>
          </p:nvPr>
        </p:nvSpPr>
        <p:spPr>
          <a:xfrm>
            <a:off x="457198" y="391890"/>
            <a:ext cx="11277603" cy="933090"/>
          </a:xfrm>
        </p:spPr>
        <p:txBody>
          <a:bodyPr anchor="ctr">
            <a:normAutofit fontScale="90000"/>
          </a:bodyPr>
          <a:lstStyle/>
          <a:p>
            <a:r>
              <a:rPr lang="en-US" b="1" dirty="0"/>
              <a:t>Recognizing and Receiving Complaints</a:t>
            </a:r>
          </a:p>
        </p:txBody>
      </p:sp>
      <p:sp>
        <p:nvSpPr>
          <p:cNvPr id="2" name="Text Placeholder 1">
            <a:extLst>
              <a:ext uri="{FF2B5EF4-FFF2-40B4-BE49-F238E27FC236}">
                <a16:creationId xmlns:a16="http://schemas.microsoft.com/office/drawing/2014/main" id="{1945F46A-FA79-5A22-E470-7D8307F9D43E}"/>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0105DE22-A409-81AA-24D3-86A25E99CD3F}"/>
              </a:ext>
            </a:extLst>
          </p:cNvPr>
          <p:cNvSpPr>
            <a:spLocks noGrp="1"/>
          </p:cNvSpPr>
          <p:nvPr>
            <p:ph type="body" sz="quarter" idx="15"/>
          </p:nvPr>
        </p:nvSpPr>
        <p:spPr/>
        <p:txBody>
          <a:bodyPr/>
          <a:lstStyle/>
          <a:p>
            <a:endParaRPr lang="en-US"/>
          </a:p>
        </p:txBody>
      </p:sp>
      <p:pic>
        <p:nvPicPr>
          <p:cNvPr id="7" name="Picture 6" descr="Cardboard boxes">
            <a:extLst>
              <a:ext uri="{FF2B5EF4-FFF2-40B4-BE49-F238E27FC236}">
                <a16:creationId xmlns:a16="http://schemas.microsoft.com/office/drawing/2014/main" id="{1B171D0C-1331-4C72-B4C0-0767DC805FBD}"/>
              </a:ext>
            </a:extLst>
          </p:cNvPr>
          <p:cNvPicPr>
            <a:picLocks noChangeAspect="1"/>
          </p:cNvPicPr>
          <p:nvPr/>
        </p:nvPicPr>
        <p:blipFill rotWithShape="1">
          <a:blip r:embed="rId3"/>
          <a:srcRect t="32393" b="1272"/>
          <a:stretch/>
        </p:blipFill>
        <p:spPr>
          <a:xfrm>
            <a:off x="292608" y="1696549"/>
            <a:ext cx="8436864" cy="4876800"/>
          </a:xfrm>
          <a:prstGeom prst="rect">
            <a:avLst/>
          </a:prstGeom>
          <a:noFill/>
        </p:spPr>
      </p:pic>
      <p:sp>
        <p:nvSpPr>
          <p:cNvPr id="6" name="TextBox 5">
            <a:extLst>
              <a:ext uri="{FF2B5EF4-FFF2-40B4-BE49-F238E27FC236}">
                <a16:creationId xmlns:a16="http://schemas.microsoft.com/office/drawing/2014/main" id="{415D7709-CDC2-43B2-89A9-183B1A97886C}"/>
              </a:ext>
            </a:extLst>
          </p:cNvPr>
          <p:cNvSpPr txBox="1"/>
          <p:nvPr/>
        </p:nvSpPr>
        <p:spPr>
          <a:xfrm rot="542115">
            <a:off x="1187512" y="4506216"/>
            <a:ext cx="21569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a:ea typeface="+mn-ea"/>
                <a:cs typeface="+mn-cs"/>
              </a:rPr>
              <a:t>Problem</a:t>
            </a:r>
          </a:p>
        </p:txBody>
      </p:sp>
      <p:sp>
        <p:nvSpPr>
          <p:cNvPr id="8" name="TextBox 7">
            <a:extLst>
              <a:ext uri="{FF2B5EF4-FFF2-40B4-BE49-F238E27FC236}">
                <a16:creationId xmlns:a16="http://schemas.microsoft.com/office/drawing/2014/main" id="{D643D9B8-4B86-4940-A992-39A5DEA5961C}"/>
              </a:ext>
            </a:extLst>
          </p:cNvPr>
          <p:cNvSpPr txBox="1"/>
          <p:nvPr/>
        </p:nvSpPr>
        <p:spPr>
          <a:xfrm rot="225953">
            <a:off x="4617287" y="4023701"/>
            <a:ext cx="19342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a:ea typeface="+mn-ea"/>
                <a:cs typeface="+mn-cs"/>
              </a:rPr>
              <a:t>Concern</a:t>
            </a:r>
          </a:p>
        </p:txBody>
      </p:sp>
      <p:sp>
        <p:nvSpPr>
          <p:cNvPr id="9" name="TextBox 8">
            <a:extLst>
              <a:ext uri="{FF2B5EF4-FFF2-40B4-BE49-F238E27FC236}">
                <a16:creationId xmlns:a16="http://schemas.microsoft.com/office/drawing/2014/main" id="{D3C489EA-B0E3-45E3-97DB-96F255EA6F7F}"/>
              </a:ext>
            </a:extLst>
          </p:cNvPr>
          <p:cNvSpPr txBox="1"/>
          <p:nvPr/>
        </p:nvSpPr>
        <p:spPr>
          <a:xfrm rot="21410223">
            <a:off x="2421442" y="2664924"/>
            <a:ext cx="22272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a:ea typeface="+mn-ea"/>
                <a:cs typeface="+mn-cs"/>
              </a:rPr>
              <a:t>Complaint</a:t>
            </a:r>
          </a:p>
        </p:txBody>
      </p:sp>
      <p:sp>
        <p:nvSpPr>
          <p:cNvPr id="10" name="TextBox 9">
            <a:extLst>
              <a:ext uri="{FF2B5EF4-FFF2-40B4-BE49-F238E27FC236}">
                <a16:creationId xmlns:a16="http://schemas.microsoft.com/office/drawing/2014/main" id="{A9855435-2783-4A31-904E-078FE4145D44}"/>
              </a:ext>
            </a:extLst>
          </p:cNvPr>
          <p:cNvSpPr txBox="1"/>
          <p:nvPr/>
        </p:nvSpPr>
        <p:spPr>
          <a:xfrm rot="166450">
            <a:off x="5800498" y="2688914"/>
            <a:ext cx="17625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a:ea typeface="+mn-ea"/>
                <a:cs typeface="+mn-cs"/>
              </a:rPr>
              <a:t>Venting</a:t>
            </a:r>
          </a:p>
        </p:txBody>
      </p:sp>
      <p:pic>
        <p:nvPicPr>
          <p:cNvPr id="12" name="Graphic 11" descr="Help with solid fill">
            <a:extLst>
              <a:ext uri="{FF2B5EF4-FFF2-40B4-BE49-F238E27FC236}">
                <a16:creationId xmlns:a16="http://schemas.microsoft.com/office/drawing/2014/main" id="{A0F4BF4C-7CBE-4192-ABF7-1B6EA44DF7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17523" y="3220549"/>
            <a:ext cx="914400" cy="914400"/>
          </a:xfrm>
          <a:prstGeom prst="rect">
            <a:avLst/>
          </a:prstGeom>
        </p:spPr>
      </p:pic>
      <p:pic>
        <p:nvPicPr>
          <p:cNvPr id="13" name="Graphic 12" descr="Help with solid fill">
            <a:extLst>
              <a:ext uri="{FF2B5EF4-FFF2-40B4-BE49-F238E27FC236}">
                <a16:creationId xmlns:a16="http://schemas.microsoft.com/office/drawing/2014/main" id="{DDCA6995-FF11-4AE5-BC92-77A4EABA6CF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93614" y="4999524"/>
            <a:ext cx="914400" cy="914400"/>
          </a:xfrm>
          <a:prstGeom prst="rect">
            <a:avLst/>
          </a:prstGeom>
        </p:spPr>
      </p:pic>
      <p:pic>
        <p:nvPicPr>
          <p:cNvPr id="14" name="Graphic 13" descr="Help with solid fill">
            <a:extLst>
              <a:ext uri="{FF2B5EF4-FFF2-40B4-BE49-F238E27FC236}">
                <a16:creationId xmlns:a16="http://schemas.microsoft.com/office/drawing/2014/main" id="{A715BFDC-02A1-44BC-92D8-FAABD5B8F25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79909" y="4542324"/>
            <a:ext cx="914400" cy="914400"/>
          </a:xfrm>
          <a:prstGeom prst="rect">
            <a:avLst/>
          </a:prstGeom>
        </p:spPr>
      </p:pic>
      <p:pic>
        <p:nvPicPr>
          <p:cNvPr id="15" name="Graphic 14" descr="Help with solid fill">
            <a:extLst>
              <a:ext uri="{FF2B5EF4-FFF2-40B4-BE49-F238E27FC236}">
                <a16:creationId xmlns:a16="http://schemas.microsoft.com/office/drawing/2014/main" id="{E45AC154-D63E-4E92-8AE1-875A0C4C6B1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20219" y="3134941"/>
            <a:ext cx="704728" cy="704728"/>
          </a:xfrm>
          <a:prstGeom prst="rect">
            <a:avLst/>
          </a:prstGeom>
        </p:spPr>
      </p:pic>
      <p:graphicFrame>
        <p:nvGraphicFramePr>
          <p:cNvPr id="16" name="Diagram 15">
            <a:extLst>
              <a:ext uri="{FF2B5EF4-FFF2-40B4-BE49-F238E27FC236}">
                <a16:creationId xmlns:a16="http://schemas.microsoft.com/office/drawing/2014/main" id="{FECD3C13-D653-41A3-9326-A97A2C149EA9}"/>
              </a:ext>
            </a:extLst>
          </p:cNvPr>
          <p:cNvGraphicFramePr/>
          <p:nvPr/>
        </p:nvGraphicFramePr>
        <p:xfrm>
          <a:off x="7574715" y="1524000"/>
          <a:ext cx="4416881" cy="5148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83272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F5495-C8E2-4294-B2A5-0F485D47D343}"/>
              </a:ext>
            </a:extLst>
          </p:cNvPr>
          <p:cNvSpPr>
            <a:spLocks noGrp="1"/>
          </p:cNvSpPr>
          <p:nvPr>
            <p:ph type="title"/>
          </p:nvPr>
        </p:nvSpPr>
        <p:spPr/>
        <p:txBody>
          <a:bodyPr/>
          <a:lstStyle/>
          <a:p>
            <a:r>
              <a:rPr lang="en-US" b="1" dirty="0"/>
              <a:t>Concern or Complaint?</a:t>
            </a:r>
          </a:p>
        </p:txBody>
      </p:sp>
      <p:sp>
        <p:nvSpPr>
          <p:cNvPr id="4" name="Text Placeholder 3">
            <a:extLst>
              <a:ext uri="{FF2B5EF4-FFF2-40B4-BE49-F238E27FC236}">
                <a16:creationId xmlns:a16="http://schemas.microsoft.com/office/drawing/2014/main" id="{57DDBD6B-A136-D59D-DBB8-AE3442AE7D36}"/>
              </a:ext>
            </a:extLst>
          </p:cNvPr>
          <p:cNvSpPr>
            <a:spLocks noGrp="1"/>
          </p:cNvSpPr>
          <p:nvPr>
            <p:ph type="body" sz="quarter" idx="14"/>
          </p:nvPr>
        </p:nvSpPr>
        <p:spPr/>
        <p:txBody>
          <a:bodyPr>
            <a:normAutofit lnSpcReduction="10000"/>
          </a:bodyPr>
          <a:lstStyle/>
          <a:p>
            <a:endParaRPr lang="en-US"/>
          </a:p>
        </p:txBody>
      </p:sp>
      <p:sp>
        <p:nvSpPr>
          <p:cNvPr id="6" name="Text Placeholder 5">
            <a:extLst>
              <a:ext uri="{FF2B5EF4-FFF2-40B4-BE49-F238E27FC236}">
                <a16:creationId xmlns:a16="http://schemas.microsoft.com/office/drawing/2014/main" id="{446C73E3-7F38-1AEC-8D35-D7EB574828F1}"/>
              </a:ext>
            </a:extLst>
          </p:cNvPr>
          <p:cNvSpPr>
            <a:spLocks noGrp="1"/>
          </p:cNvSpPr>
          <p:nvPr>
            <p:ph type="body" sz="quarter" idx="15"/>
          </p:nvPr>
        </p:nvSpPr>
        <p:spPr/>
        <p:txBody>
          <a:bodyPr/>
          <a:lstStyle/>
          <a:p>
            <a:endParaRPr lang="en-US"/>
          </a:p>
        </p:txBody>
      </p:sp>
      <p:sp>
        <p:nvSpPr>
          <p:cNvPr id="5" name="Rectangle: Rounded Corners 4">
            <a:extLst>
              <a:ext uri="{FF2B5EF4-FFF2-40B4-BE49-F238E27FC236}">
                <a16:creationId xmlns:a16="http://schemas.microsoft.com/office/drawing/2014/main" id="{420F4E4D-270B-4B18-AA6A-B6204A5F5148}"/>
              </a:ext>
            </a:extLst>
          </p:cNvPr>
          <p:cNvSpPr/>
          <p:nvPr/>
        </p:nvSpPr>
        <p:spPr>
          <a:xfrm>
            <a:off x="7751179" y="810228"/>
            <a:ext cx="3649884" cy="5613721"/>
          </a:xfrm>
          <a:prstGeom prst="roundRect">
            <a:avLst/>
          </a:prstGeom>
          <a:solidFill>
            <a:schemeClr val="accent5">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Is there anyone I can talk with about your concerns?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Is there anything I can help you with today?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Is this something you would like my help with?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Is there anything I can do to help your situation?</a:t>
            </a:r>
          </a:p>
        </p:txBody>
      </p:sp>
      <p:pic>
        <p:nvPicPr>
          <p:cNvPr id="9" name="Picture 8">
            <a:extLst>
              <a:ext uri="{FF2B5EF4-FFF2-40B4-BE49-F238E27FC236}">
                <a16:creationId xmlns:a16="http://schemas.microsoft.com/office/drawing/2014/main" id="{BFA6BA26-9BF6-416B-83EB-F780B73C0C4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83335" y="2728249"/>
            <a:ext cx="2245728" cy="2245728"/>
          </a:xfrm>
          <a:prstGeom prst="rect">
            <a:avLst/>
          </a:prstGeom>
        </p:spPr>
      </p:pic>
      <p:sp>
        <p:nvSpPr>
          <p:cNvPr id="3" name="Speech Bubble: Rectangle with Corners Rounded 2">
            <a:extLst>
              <a:ext uri="{FF2B5EF4-FFF2-40B4-BE49-F238E27FC236}">
                <a16:creationId xmlns:a16="http://schemas.microsoft.com/office/drawing/2014/main" id="{16C69C7B-C197-456F-BA4D-80C438D2354E}"/>
              </a:ext>
            </a:extLst>
          </p:cNvPr>
          <p:cNvSpPr/>
          <p:nvPr/>
        </p:nvSpPr>
        <p:spPr>
          <a:xfrm rot="20950824">
            <a:off x="779537" y="1963070"/>
            <a:ext cx="2983847" cy="2077699"/>
          </a:xfrm>
          <a:prstGeom prst="wedgeRoundRectCallout">
            <a:avLst/>
          </a:prstGeom>
          <a:solidFill>
            <a:schemeClr val="accent5">
              <a:lumMod val="40000"/>
              <a:lumOff val="60000"/>
            </a:schemeClr>
          </a:solidFill>
          <a:ln w="19050">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Lunch tastes terrible!</a:t>
            </a:r>
          </a:p>
        </p:txBody>
      </p:sp>
    </p:spTree>
    <p:extLst>
      <p:ext uri="{BB962C8B-B14F-4D97-AF65-F5344CB8AC3E}">
        <p14:creationId xmlns:p14="http://schemas.microsoft.com/office/powerpoint/2010/main" val="46586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C3016-C2E1-42D8-AD49-47DF7FB0B5B8}"/>
              </a:ext>
            </a:extLst>
          </p:cNvPr>
          <p:cNvSpPr>
            <a:spLocks noGrp="1"/>
          </p:cNvSpPr>
          <p:nvPr>
            <p:ph type="body" idx="1"/>
          </p:nvPr>
        </p:nvSpPr>
        <p:spPr>
          <a:xfrm>
            <a:off x="609600" y="664464"/>
            <a:ext cx="5242560" cy="639762"/>
          </a:xfrm>
        </p:spPr>
        <p:txBody>
          <a:bodyPr>
            <a:normAutofit/>
          </a:bodyPr>
          <a:lstStyle/>
          <a:p>
            <a:r>
              <a:rPr lang="en-US" sz="2800" b="1" dirty="0">
                <a:latin typeface="+mj-lt"/>
              </a:rPr>
              <a:t>Complaint</a:t>
            </a:r>
          </a:p>
        </p:txBody>
      </p:sp>
      <p:sp>
        <p:nvSpPr>
          <p:cNvPr id="6" name="Content Placeholder 5">
            <a:extLst>
              <a:ext uri="{FF2B5EF4-FFF2-40B4-BE49-F238E27FC236}">
                <a16:creationId xmlns:a16="http://schemas.microsoft.com/office/drawing/2014/main" id="{7DB2A73E-0CDE-4E7A-9660-A1DA36C87B53}"/>
              </a:ext>
            </a:extLst>
          </p:cNvPr>
          <p:cNvSpPr>
            <a:spLocks noGrp="1"/>
          </p:cNvSpPr>
          <p:nvPr>
            <p:ph sz="half" idx="2"/>
          </p:nvPr>
        </p:nvSpPr>
        <p:spPr>
          <a:xfrm>
            <a:off x="609600" y="1731264"/>
            <a:ext cx="5242560" cy="4658424"/>
          </a:xfrm>
        </p:spPr>
        <p:txBody>
          <a:bodyPr>
            <a:normAutofit fontScale="92500"/>
          </a:bodyPr>
          <a:lstStyle/>
          <a:p>
            <a:r>
              <a:rPr lang="en-US" dirty="0"/>
              <a:t>Will you help me get more therapy?</a:t>
            </a:r>
          </a:p>
          <a:p>
            <a:endParaRPr lang="en-US" dirty="0"/>
          </a:p>
          <a:p>
            <a:r>
              <a:rPr lang="en-US" dirty="0"/>
              <a:t>The facility is going to kick me out, can you do something about it?</a:t>
            </a:r>
          </a:p>
          <a:p>
            <a:endParaRPr lang="en-US" dirty="0"/>
          </a:p>
          <a:p>
            <a:r>
              <a:rPr lang="en-US" dirty="0"/>
              <a:t>I want to be able to use the phone in private, is there anyone you can talk to about it for me?</a:t>
            </a:r>
          </a:p>
          <a:p>
            <a:endParaRPr lang="en-US" dirty="0"/>
          </a:p>
        </p:txBody>
      </p:sp>
      <p:sp>
        <p:nvSpPr>
          <p:cNvPr id="7" name="Text Placeholder 6">
            <a:extLst>
              <a:ext uri="{FF2B5EF4-FFF2-40B4-BE49-F238E27FC236}">
                <a16:creationId xmlns:a16="http://schemas.microsoft.com/office/drawing/2014/main" id="{4C99785B-A0F5-48B1-8ACB-076C4AEEA6D2}"/>
              </a:ext>
            </a:extLst>
          </p:cNvPr>
          <p:cNvSpPr>
            <a:spLocks noGrp="1"/>
          </p:cNvSpPr>
          <p:nvPr>
            <p:ph type="body" sz="quarter" idx="3"/>
          </p:nvPr>
        </p:nvSpPr>
        <p:spPr>
          <a:xfrm>
            <a:off x="6339840" y="664464"/>
            <a:ext cx="5242560" cy="639762"/>
          </a:xfrm>
        </p:spPr>
        <p:txBody>
          <a:bodyPr>
            <a:normAutofit/>
          </a:bodyPr>
          <a:lstStyle/>
          <a:p>
            <a:r>
              <a:rPr lang="en-US" sz="2800" b="1" dirty="0">
                <a:latin typeface="+mj-lt"/>
              </a:rPr>
              <a:t>Not a Complaint</a:t>
            </a:r>
          </a:p>
        </p:txBody>
      </p:sp>
      <p:sp>
        <p:nvSpPr>
          <p:cNvPr id="8" name="Content Placeholder 7">
            <a:extLst>
              <a:ext uri="{FF2B5EF4-FFF2-40B4-BE49-F238E27FC236}">
                <a16:creationId xmlns:a16="http://schemas.microsoft.com/office/drawing/2014/main" id="{28B4FDDB-B53D-411A-8E0D-68DF245B3CEA}"/>
              </a:ext>
            </a:extLst>
          </p:cNvPr>
          <p:cNvSpPr>
            <a:spLocks noGrp="1"/>
          </p:cNvSpPr>
          <p:nvPr>
            <p:ph sz="quarter" idx="4"/>
          </p:nvPr>
        </p:nvSpPr>
        <p:spPr>
          <a:xfrm>
            <a:off x="6339840" y="1731264"/>
            <a:ext cx="5242560" cy="4658424"/>
          </a:xfrm>
        </p:spPr>
        <p:txBody>
          <a:bodyPr>
            <a:normAutofit fontScale="92500"/>
          </a:bodyPr>
          <a:lstStyle/>
          <a:p>
            <a:r>
              <a:rPr lang="en-US" dirty="0"/>
              <a:t>One aide is rude to me, but I don’t want you to say anything.</a:t>
            </a:r>
          </a:p>
          <a:p>
            <a:endParaRPr lang="en-US" dirty="0"/>
          </a:p>
          <a:p>
            <a:r>
              <a:rPr lang="en-US" dirty="0"/>
              <a:t>I don’t want to get up so early in the morning, but it takes me so long to get ready. I’ve learned to accept it.</a:t>
            </a:r>
          </a:p>
          <a:p>
            <a:endParaRPr lang="en-US" dirty="0"/>
          </a:p>
          <a:p>
            <a:r>
              <a:rPr lang="en-US" dirty="0">
                <a:solidFill>
                  <a:srgbClr val="002060"/>
                </a:solidFill>
                <a:latin typeface="Arial"/>
              </a:rPr>
              <a:t>M</a:t>
            </a:r>
            <a:r>
              <a:rPr kumimoji="0" lang="en-US" sz="2400" b="0" i="0" u="none" strike="noStrike" kern="1200" cap="none" spc="0" normalizeH="0" baseline="0" noProof="0" dirty="0">
                <a:ln>
                  <a:noFill/>
                </a:ln>
                <a:solidFill>
                  <a:srgbClr val="002060"/>
                </a:solidFill>
                <a:effectLst/>
                <a:uLnTx/>
                <a:uFillTx/>
                <a:latin typeface="Arial"/>
                <a:ea typeface="ＭＳ Ｐゴシック" pitchFamily="127" charset="-128"/>
              </a:rPr>
              <a:t>y kids put me in this home, and </a:t>
            </a:r>
            <a:r>
              <a:rPr lang="en-US" dirty="0"/>
              <a:t>I wish I didn’t have to live here. </a:t>
            </a:r>
          </a:p>
        </p:txBody>
      </p:sp>
    </p:spTree>
    <p:extLst>
      <p:ext uri="{BB962C8B-B14F-4D97-AF65-F5344CB8AC3E}">
        <p14:creationId xmlns:p14="http://schemas.microsoft.com/office/powerpoint/2010/main" val="1903410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EBDEEB-E500-48CE-8D25-5DF04D0E5CA5}"/>
              </a:ext>
            </a:extLst>
          </p:cNvPr>
          <p:cNvSpPr>
            <a:spLocks noGrp="1"/>
          </p:cNvSpPr>
          <p:nvPr>
            <p:ph type="body" idx="1"/>
          </p:nvPr>
        </p:nvSpPr>
        <p:spPr>
          <a:xfrm>
            <a:off x="109728" y="375714"/>
            <a:ext cx="5986272" cy="781283"/>
          </a:xfrm>
        </p:spPr>
        <p:txBody>
          <a:bodyPr>
            <a:noAutofit/>
          </a:bodyPr>
          <a:lstStyle/>
          <a:p>
            <a:r>
              <a:rPr lang="en-US" sz="2400" b="1" dirty="0">
                <a:latin typeface="+mj-lt"/>
              </a:rPr>
              <a:t>Where do Complaints come from?</a:t>
            </a:r>
          </a:p>
        </p:txBody>
      </p:sp>
      <p:sp>
        <p:nvSpPr>
          <p:cNvPr id="3" name="Content Placeholder 2">
            <a:extLst>
              <a:ext uri="{FF2B5EF4-FFF2-40B4-BE49-F238E27FC236}">
                <a16:creationId xmlns:a16="http://schemas.microsoft.com/office/drawing/2014/main" id="{70BC4222-9631-4CBA-9E7F-FACAADC80EF2}"/>
              </a:ext>
            </a:extLst>
          </p:cNvPr>
          <p:cNvSpPr>
            <a:spLocks noGrp="1"/>
          </p:cNvSpPr>
          <p:nvPr>
            <p:ph sz="half" idx="2"/>
          </p:nvPr>
        </p:nvSpPr>
        <p:spPr>
          <a:xfrm>
            <a:off x="609599" y="1453356"/>
            <a:ext cx="5486401" cy="4611542"/>
          </a:xfrm>
        </p:spPr>
        <p:txBody>
          <a:bodyPr>
            <a:normAutofit fontScale="62500" lnSpcReduction="20000"/>
          </a:bodyPr>
          <a:lstStyle/>
          <a:p>
            <a:r>
              <a:rPr lang="en-US" dirty="0"/>
              <a:t>Facility visits</a:t>
            </a:r>
          </a:p>
          <a:p>
            <a:r>
              <a:rPr lang="en-US" dirty="0"/>
              <a:t>Phone calls </a:t>
            </a:r>
          </a:p>
          <a:p>
            <a:r>
              <a:rPr lang="en-US" dirty="0"/>
              <a:t>Emails</a:t>
            </a:r>
          </a:p>
          <a:p>
            <a:r>
              <a:rPr lang="en-US" dirty="0"/>
              <a:t>Resident council meetings</a:t>
            </a:r>
          </a:p>
          <a:p>
            <a:r>
              <a:rPr lang="en-US" dirty="0"/>
              <a:t>Family council meetings</a:t>
            </a:r>
          </a:p>
        </p:txBody>
      </p:sp>
      <p:sp>
        <p:nvSpPr>
          <p:cNvPr id="5" name="Text Placeholder 4">
            <a:extLst>
              <a:ext uri="{FF2B5EF4-FFF2-40B4-BE49-F238E27FC236}">
                <a16:creationId xmlns:a16="http://schemas.microsoft.com/office/drawing/2014/main" id="{3D347CEF-F9DE-4027-9C14-77C3B14AFB6B}"/>
              </a:ext>
            </a:extLst>
          </p:cNvPr>
          <p:cNvSpPr>
            <a:spLocks noGrp="1"/>
          </p:cNvSpPr>
          <p:nvPr>
            <p:ph type="body" sz="quarter" idx="3"/>
          </p:nvPr>
        </p:nvSpPr>
        <p:spPr>
          <a:xfrm>
            <a:off x="6339840" y="446475"/>
            <a:ext cx="5242560" cy="639762"/>
          </a:xfrm>
        </p:spPr>
        <p:txBody>
          <a:bodyPr>
            <a:normAutofit fontScale="92500"/>
          </a:bodyPr>
          <a:lstStyle/>
          <a:p>
            <a:r>
              <a:rPr lang="en-US" sz="2800" b="1" dirty="0">
                <a:latin typeface="+mj-lt"/>
              </a:rPr>
              <a:t>Who are the Complainants</a:t>
            </a:r>
            <a:r>
              <a:rPr lang="en-US" sz="2800" b="1" dirty="0"/>
              <a:t>?</a:t>
            </a:r>
          </a:p>
        </p:txBody>
      </p:sp>
      <p:pic>
        <p:nvPicPr>
          <p:cNvPr id="10" name="Picture 9" descr="Diagram&#10;&#10;Description automatically generated">
            <a:extLst>
              <a:ext uri="{FF2B5EF4-FFF2-40B4-BE49-F238E27FC236}">
                <a16:creationId xmlns:a16="http://schemas.microsoft.com/office/drawing/2014/main" id="{C26F4741-4464-4C82-8A28-5181AB32EB2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31094" y="3962207"/>
            <a:ext cx="2884873" cy="2884873"/>
          </a:xfrm>
          <a:prstGeom prst="rect">
            <a:avLst/>
          </a:prstGeom>
        </p:spPr>
      </p:pic>
      <p:sp>
        <p:nvSpPr>
          <p:cNvPr id="6" name="Content Placeholder 5">
            <a:extLst>
              <a:ext uri="{FF2B5EF4-FFF2-40B4-BE49-F238E27FC236}">
                <a16:creationId xmlns:a16="http://schemas.microsoft.com/office/drawing/2014/main" id="{3540D09B-EA60-4BC2-9930-4D96AB97DDE4}"/>
              </a:ext>
            </a:extLst>
          </p:cNvPr>
          <p:cNvSpPr>
            <a:spLocks noGrp="1"/>
          </p:cNvSpPr>
          <p:nvPr>
            <p:ph sz="quarter" idx="4"/>
          </p:nvPr>
        </p:nvSpPr>
        <p:spPr>
          <a:xfrm>
            <a:off x="6339839" y="1453355"/>
            <a:ext cx="5472715" cy="5393725"/>
          </a:xfrm>
        </p:spPr>
        <p:txBody>
          <a:bodyPr>
            <a:normAutofit fontScale="62500" lnSpcReduction="20000"/>
          </a:bodyPr>
          <a:lstStyle/>
          <a:p>
            <a:r>
              <a:rPr lang="en-US" sz="2900" dirty="0"/>
              <a:t>Residents</a:t>
            </a:r>
          </a:p>
          <a:p>
            <a:r>
              <a:rPr lang="en-US" sz="2900" dirty="0"/>
              <a:t>Family members/friends of residents</a:t>
            </a:r>
          </a:p>
          <a:p>
            <a:r>
              <a:rPr lang="en-US" sz="2900" dirty="0"/>
              <a:t>Facility staff</a:t>
            </a:r>
          </a:p>
          <a:p>
            <a:r>
              <a:rPr lang="en-US" sz="2900" dirty="0"/>
              <a:t>Hospital staff</a:t>
            </a:r>
          </a:p>
          <a:p>
            <a:r>
              <a:rPr lang="en-US" sz="2900" dirty="0"/>
              <a:t>Community members</a:t>
            </a:r>
          </a:p>
          <a:p>
            <a:r>
              <a:rPr lang="en-US" sz="2900" dirty="0"/>
              <a:t>Clergy</a:t>
            </a:r>
          </a:p>
          <a:p>
            <a:r>
              <a:rPr lang="en-US" sz="2900" dirty="0"/>
              <a:t>Legislators</a:t>
            </a:r>
          </a:p>
          <a:p>
            <a:r>
              <a:rPr lang="en-US" sz="2900" dirty="0"/>
              <a:t>Representatives of the Office</a:t>
            </a:r>
          </a:p>
          <a:p>
            <a:r>
              <a:rPr lang="en-US" sz="2900" dirty="0"/>
              <a:t>Anonymous</a:t>
            </a:r>
          </a:p>
          <a:p>
            <a:r>
              <a:rPr lang="en-US" sz="2900" dirty="0"/>
              <a:t>Anyone</a:t>
            </a:r>
          </a:p>
          <a:p>
            <a:endParaRPr lang="en-US" dirty="0"/>
          </a:p>
        </p:txBody>
      </p:sp>
    </p:spTree>
    <p:extLst>
      <p:ext uri="{BB962C8B-B14F-4D97-AF65-F5344CB8AC3E}">
        <p14:creationId xmlns:p14="http://schemas.microsoft.com/office/powerpoint/2010/main" val="380762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07BB22-9137-47DC-86BB-A974F2B19F93}"/>
              </a:ext>
            </a:extLst>
          </p:cNvPr>
          <p:cNvSpPr>
            <a:spLocks noGrp="1"/>
          </p:cNvSpPr>
          <p:nvPr>
            <p:ph type="title"/>
          </p:nvPr>
        </p:nvSpPr>
        <p:spPr>
          <a:xfrm>
            <a:off x="457199" y="391890"/>
            <a:ext cx="6391470" cy="933090"/>
          </a:xfrm>
        </p:spPr>
        <p:txBody>
          <a:bodyPr anchor="b">
            <a:normAutofit/>
          </a:bodyPr>
          <a:lstStyle/>
          <a:p>
            <a:r>
              <a:rPr lang="en-US" sz="4400" b="1" dirty="0"/>
              <a:t>Unvoiced Concerns</a:t>
            </a:r>
          </a:p>
        </p:txBody>
      </p:sp>
      <p:sp>
        <p:nvSpPr>
          <p:cNvPr id="2" name="Text Placeholder 1">
            <a:extLst>
              <a:ext uri="{FF2B5EF4-FFF2-40B4-BE49-F238E27FC236}">
                <a16:creationId xmlns:a16="http://schemas.microsoft.com/office/drawing/2014/main" id="{D91F8B02-E17A-2F31-B27A-4FC8884C2FA3}"/>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72119C53-63A9-1F89-98C4-0026612BACA3}"/>
              </a:ext>
            </a:extLst>
          </p:cNvPr>
          <p:cNvSpPr>
            <a:spLocks noGrp="1"/>
          </p:cNvSpPr>
          <p:nvPr>
            <p:ph type="body" sz="quarter" idx="15"/>
          </p:nvPr>
        </p:nvSpPr>
        <p:spPr/>
        <p:txBody>
          <a:bodyPr/>
          <a:lstStyle/>
          <a:p>
            <a:endParaRPr lang="en-US"/>
          </a:p>
        </p:txBody>
      </p:sp>
      <p:pic>
        <p:nvPicPr>
          <p:cNvPr id="3" name="Content Placeholder 2">
            <a:extLst>
              <a:ext uri="{FF2B5EF4-FFF2-40B4-BE49-F238E27FC236}">
                <a16:creationId xmlns:a16="http://schemas.microsoft.com/office/drawing/2014/main" id="{00F00AA1-7BEC-449D-94A3-E25F2FA07D1B}"/>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p:blipFill>
        <p:spPr>
          <a:xfrm>
            <a:off x="6613526" y="1279525"/>
            <a:ext cx="5578475" cy="5578475"/>
          </a:xfrm>
          <a:noFill/>
        </p:spPr>
      </p:pic>
      <p:sp>
        <p:nvSpPr>
          <p:cNvPr id="4" name="TextBox 3">
            <a:extLst>
              <a:ext uri="{FF2B5EF4-FFF2-40B4-BE49-F238E27FC236}">
                <a16:creationId xmlns:a16="http://schemas.microsoft.com/office/drawing/2014/main" id="{9760C769-35C9-482A-BC2A-305B82E3CCF9}"/>
              </a:ext>
            </a:extLst>
          </p:cNvPr>
          <p:cNvSpPr txBox="1"/>
          <p:nvPr/>
        </p:nvSpPr>
        <p:spPr>
          <a:xfrm>
            <a:off x="9617257" y="6657945"/>
            <a:ext cx="2574743"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700" b="0" i="0" u="none" strike="noStrike" kern="1200" cap="none" spc="0" normalizeH="0" baseline="0" noProof="0" dirty="0">
                <a:ln>
                  <a:noFill/>
                </a:ln>
                <a:solidFill>
                  <a:srgbClr val="FFFFFF"/>
                </a:solidFill>
                <a:effectLst/>
                <a:uLnTx/>
                <a:uFillTx/>
                <a:latin typeface="Arial"/>
                <a:ea typeface="+mn-ea"/>
                <a:cs typeface="+mn-cs"/>
                <a:hlinkClick r:id="rId4" tooltip="http://theswirlworld.com/2012/11/18/whatidontwantyoutotellmymother/lips-sealed-2/">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dirty="0">
                <a:ln>
                  <a:noFill/>
                </a:ln>
                <a:solidFill>
                  <a:srgbClr val="FFFFFF"/>
                </a:solidFill>
                <a:effectLst/>
                <a:uLnTx/>
                <a:uFillTx/>
                <a:latin typeface="Arial"/>
                <a:ea typeface="+mn-ea"/>
                <a:cs typeface="+mn-cs"/>
              </a:rPr>
              <a:t> by Unknown Author is licensed under </a:t>
            </a:r>
            <a:r>
              <a:rPr kumimoji="0" lang="en-US" sz="700" b="0" i="0" u="none" strike="noStrike" kern="1200" cap="none" spc="0" normalizeH="0" baseline="0" noProof="0" dirty="0">
                <a:ln>
                  <a:noFill/>
                </a:ln>
                <a:solidFill>
                  <a:srgbClr val="FFFFFF"/>
                </a:solidFill>
                <a:effectLst/>
                <a:uLnTx/>
                <a:uFillTx/>
                <a:latin typeface="Arial"/>
                <a:ea typeface="+mn-ea"/>
                <a:cs typeface="+mn-cs"/>
                <a:hlinkClick r:id="rId5" tooltip="https://creativecommons.org/licenses/by-nd/3.0/">
                  <a:extLst>
                    <a:ext uri="{A12FA001-AC4F-418D-AE19-62706E023703}">
                      <ahyp:hlinkClr xmlns:ahyp="http://schemas.microsoft.com/office/drawing/2018/hyperlinkcolor" val="tx"/>
                    </a:ext>
                  </a:extLst>
                </a:hlinkClick>
              </a:rPr>
              <a:t>CC BY-ND</a:t>
            </a:r>
            <a:endParaRPr kumimoji="0" lang="en-US" sz="7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4246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B469-B87B-4A2B-B6DA-57A7A6AC83EB}"/>
              </a:ext>
            </a:extLst>
          </p:cNvPr>
          <p:cNvSpPr>
            <a:spLocks noGrp="1"/>
          </p:cNvSpPr>
          <p:nvPr>
            <p:ph type="title"/>
          </p:nvPr>
        </p:nvSpPr>
        <p:spPr/>
        <p:txBody>
          <a:bodyPr/>
          <a:lstStyle/>
          <a:p>
            <a:r>
              <a:rPr lang="en-US" b="1" dirty="0">
                <a:sym typeface="Symbol" panose="05050102010706020507" pitchFamily="18" charset="2"/>
              </a:rPr>
              <a:t> </a:t>
            </a:r>
            <a:r>
              <a:rPr lang="en-US" b="1" dirty="0"/>
              <a:t>Complaint Intake Process</a:t>
            </a:r>
          </a:p>
        </p:txBody>
      </p:sp>
      <p:sp>
        <p:nvSpPr>
          <p:cNvPr id="3" name="Content Placeholder 2">
            <a:extLst>
              <a:ext uri="{FF2B5EF4-FFF2-40B4-BE49-F238E27FC236}">
                <a16:creationId xmlns:a16="http://schemas.microsoft.com/office/drawing/2014/main" id="{D3CF05CB-0FCA-40FC-BE13-676A46660482}"/>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22600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A17D6-1807-CCB3-A636-3687789DEF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25B475-CC31-4A47-A679-7EC164C08AE2}"/>
              </a:ext>
            </a:extLst>
          </p:cNvPr>
          <p:cNvSpPr>
            <a:spLocks noGrp="1"/>
          </p:cNvSpPr>
          <p:nvPr>
            <p:ph type="body" sz="quarter" idx="14"/>
          </p:nvPr>
        </p:nvSpPr>
        <p:spPr/>
        <p:txBody>
          <a:bodyPr wrap="square" anchor="t">
            <a:normAutofit lnSpcReduction="10000"/>
          </a:bodyPr>
          <a:lstStyle/>
          <a:p>
            <a:endParaRPr lang="en-US" dirty="0"/>
          </a:p>
        </p:txBody>
      </p:sp>
      <p:sp>
        <p:nvSpPr>
          <p:cNvPr id="5" name="Text Placeholder 4">
            <a:extLst>
              <a:ext uri="{FF2B5EF4-FFF2-40B4-BE49-F238E27FC236}">
                <a16:creationId xmlns:a16="http://schemas.microsoft.com/office/drawing/2014/main" id="{494E1580-3ED5-F0B0-2F2C-32DD699CFA6A}"/>
              </a:ext>
            </a:extLst>
          </p:cNvPr>
          <p:cNvSpPr>
            <a:spLocks noGrp="1"/>
          </p:cNvSpPr>
          <p:nvPr>
            <p:ph type="body" sz="quarter" idx="15"/>
          </p:nvPr>
        </p:nvSpPr>
        <p:spPr>
          <a:xfrm>
            <a:off x="457925" y="1922462"/>
            <a:ext cx="10728325" cy="4011807"/>
          </a:xfrm>
        </p:spPr>
        <p:txBody>
          <a:bodyPr>
            <a:normAutofit/>
          </a:bodyPr>
          <a:lstStyle/>
          <a:p>
            <a:r>
              <a:rPr lang="en-US" b="1" dirty="0"/>
              <a:t>What</a:t>
            </a:r>
            <a:r>
              <a:rPr lang="en-US" dirty="0"/>
              <a:t> is occurring or has occurred?</a:t>
            </a:r>
          </a:p>
          <a:p>
            <a:r>
              <a:rPr lang="en-US" b="1" dirty="0"/>
              <a:t>When</a:t>
            </a:r>
            <a:r>
              <a:rPr lang="en-US" dirty="0"/>
              <a:t> the problem occurred and whether it is ongoing.</a:t>
            </a:r>
          </a:p>
          <a:p>
            <a:r>
              <a:rPr lang="en-US" b="1" dirty="0"/>
              <a:t>Where</a:t>
            </a:r>
            <a:r>
              <a:rPr lang="en-US" dirty="0"/>
              <a:t> the problem occurs or occurred.</a:t>
            </a:r>
          </a:p>
          <a:p>
            <a:r>
              <a:rPr lang="en-US" b="1" dirty="0"/>
              <a:t>Who</a:t>
            </a:r>
            <a:r>
              <a:rPr lang="en-US" dirty="0"/>
              <a:t> was or is involved?</a:t>
            </a:r>
          </a:p>
          <a:p>
            <a:r>
              <a:rPr lang="en-US" b="1" dirty="0"/>
              <a:t>How</a:t>
            </a:r>
            <a:r>
              <a:rPr lang="en-US" dirty="0"/>
              <a:t> resident(s) are affected.</a:t>
            </a:r>
          </a:p>
          <a:p>
            <a:endParaRPr lang="en-US" dirty="0"/>
          </a:p>
          <a:p>
            <a:endParaRPr lang="en-US" dirty="0"/>
          </a:p>
        </p:txBody>
      </p:sp>
      <p:pic>
        <p:nvPicPr>
          <p:cNvPr id="4" name="Picture 3" descr="A picture containing text&#10;&#10;Description automatically generated">
            <a:extLst>
              <a:ext uri="{FF2B5EF4-FFF2-40B4-BE49-F238E27FC236}">
                <a16:creationId xmlns:a16="http://schemas.microsoft.com/office/drawing/2014/main" id="{1FEB431D-B372-430A-8217-BBBC99E8485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97602" y="1290982"/>
            <a:ext cx="5384800" cy="4276035"/>
          </a:xfrm>
          <a:prstGeom prst="rect">
            <a:avLst/>
          </a:prstGeom>
          <a:noFill/>
        </p:spPr>
      </p:pic>
    </p:spTree>
    <p:extLst>
      <p:ext uri="{BB962C8B-B14F-4D97-AF65-F5344CB8AC3E}">
        <p14:creationId xmlns:p14="http://schemas.microsoft.com/office/powerpoint/2010/main" val="4291916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5B475-CC31-4A47-A679-7EC164C08AE2}"/>
              </a:ext>
            </a:extLst>
          </p:cNvPr>
          <p:cNvSpPr>
            <a:spLocks noGrp="1"/>
          </p:cNvSpPr>
          <p:nvPr>
            <p:ph sz="half" idx="1"/>
          </p:nvPr>
        </p:nvSpPr>
        <p:spPr>
          <a:xfrm>
            <a:off x="517002" y="576028"/>
            <a:ext cx="5384800" cy="6067839"/>
          </a:xfrm>
        </p:spPr>
        <p:txBody>
          <a:bodyPr>
            <a:normAutofit fontScale="92500" lnSpcReduction="20000"/>
          </a:bodyPr>
          <a:lstStyle/>
          <a:p>
            <a:r>
              <a:rPr lang="en-US" b="1" dirty="0"/>
              <a:t>Why</a:t>
            </a:r>
            <a:r>
              <a:rPr lang="en-US" dirty="0"/>
              <a:t> the problem is occurring or has occurred.</a:t>
            </a:r>
          </a:p>
          <a:p>
            <a:pPr marL="0" indent="0">
              <a:buNone/>
            </a:pPr>
            <a:endParaRPr lang="en-US" dirty="0"/>
          </a:p>
          <a:p>
            <a:r>
              <a:rPr lang="en-US" b="1" dirty="0"/>
              <a:t>What </a:t>
            </a:r>
            <a:r>
              <a:rPr lang="en-US" dirty="0"/>
              <a:t>steps have been taken to resolve the problem?</a:t>
            </a:r>
          </a:p>
          <a:p>
            <a:endParaRPr lang="en-US" dirty="0"/>
          </a:p>
          <a:p>
            <a:r>
              <a:rPr lang="en-US" b="1" dirty="0"/>
              <a:t>Who</a:t>
            </a:r>
            <a:r>
              <a:rPr lang="en-US" dirty="0"/>
              <a:t> has been contacted about the concern?</a:t>
            </a:r>
          </a:p>
          <a:p>
            <a:pPr marL="0" indent="0">
              <a:buNone/>
            </a:pPr>
            <a:endParaRPr lang="en-US" dirty="0"/>
          </a:p>
          <a:p>
            <a:r>
              <a:rPr lang="en-US" b="1" dirty="0"/>
              <a:t>What</a:t>
            </a:r>
            <a:r>
              <a:rPr lang="en-US" dirty="0"/>
              <a:t> the facility has done in response to the problem. </a:t>
            </a:r>
          </a:p>
          <a:p>
            <a:endParaRPr lang="en-US" dirty="0"/>
          </a:p>
        </p:txBody>
      </p:sp>
      <p:sp>
        <p:nvSpPr>
          <p:cNvPr id="8" name="Content Placeholder 7">
            <a:extLst>
              <a:ext uri="{FF2B5EF4-FFF2-40B4-BE49-F238E27FC236}">
                <a16:creationId xmlns:a16="http://schemas.microsoft.com/office/drawing/2014/main" id="{45051636-41AA-4372-8311-EC5C2169E206}"/>
              </a:ext>
            </a:extLst>
          </p:cNvPr>
          <p:cNvSpPr>
            <a:spLocks noGrp="1"/>
          </p:cNvSpPr>
          <p:nvPr>
            <p:ph sz="half" idx="2"/>
          </p:nvPr>
        </p:nvSpPr>
        <p:spPr>
          <a:xfrm>
            <a:off x="6198075" y="576029"/>
            <a:ext cx="5384800" cy="4718304"/>
          </a:xfrm>
        </p:spPr>
        <p:txBody>
          <a:bodyPr>
            <a:normAutofit fontScale="92500" lnSpcReduction="20000"/>
          </a:bodyPr>
          <a:lstStyle/>
          <a:p>
            <a:r>
              <a:rPr lang="en-US" b="1" dirty="0"/>
              <a:t>What </a:t>
            </a:r>
            <a:r>
              <a:rPr lang="en-US" dirty="0"/>
              <a:t>is the resident’s perspective of the problem?</a:t>
            </a:r>
          </a:p>
          <a:p>
            <a:pPr marL="0" indent="0">
              <a:buNone/>
            </a:pPr>
            <a:endParaRPr lang="en-US" dirty="0"/>
          </a:p>
          <a:p>
            <a:r>
              <a:rPr lang="en-US" b="1" dirty="0"/>
              <a:t>What</a:t>
            </a:r>
            <a:r>
              <a:rPr lang="en-US" dirty="0"/>
              <a:t> the resident’s wishes are regarding complaint resolution.</a:t>
            </a:r>
          </a:p>
          <a:p>
            <a:endParaRPr lang="en-US" dirty="0"/>
          </a:p>
        </p:txBody>
      </p:sp>
      <p:pic>
        <p:nvPicPr>
          <p:cNvPr id="6" name="Picture 5" descr="A picture containing text&#10;&#10;Description automatically generated">
            <a:extLst>
              <a:ext uri="{FF2B5EF4-FFF2-40B4-BE49-F238E27FC236}">
                <a16:creationId xmlns:a16="http://schemas.microsoft.com/office/drawing/2014/main" id="{FA6F7C29-34A3-4F74-AA5E-8D9E6ABFE8C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290200" y="3429000"/>
            <a:ext cx="5384798" cy="3155423"/>
          </a:xfrm>
          <a:prstGeom prst="rect">
            <a:avLst/>
          </a:prstGeom>
          <a:noFill/>
        </p:spPr>
      </p:pic>
    </p:spTree>
    <p:extLst>
      <p:ext uri="{BB962C8B-B14F-4D97-AF65-F5344CB8AC3E}">
        <p14:creationId xmlns:p14="http://schemas.microsoft.com/office/powerpoint/2010/main" val="3342038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4EA38155-0965-478E-DEAC-65BAD20C303A}"/>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A362-BCF7-4F94-B8D6-7C9302D51CEA}"/>
              </a:ext>
            </a:extLst>
          </p:cNvPr>
          <p:cNvSpPr>
            <a:spLocks noGrp="1"/>
          </p:cNvSpPr>
          <p:nvPr>
            <p:ph type="title"/>
          </p:nvPr>
        </p:nvSpPr>
        <p:spPr>
          <a:xfrm>
            <a:off x="1866121" y="391890"/>
            <a:ext cx="9933116" cy="933090"/>
          </a:xfrm>
        </p:spPr>
        <p:txBody>
          <a:bodyPr>
            <a:noAutofit/>
          </a:bodyPr>
          <a:lstStyle/>
          <a:p>
            <a:pPr marL="0" marR="0">
              <a:lnSpc>
                <a:spcPct val="115000"/>
              </a:lnSpc>
              <a:spcBef>
                <a:spcPts val="0"/>
              </a:spcBef>
              <a:spcAft>
                <a:spcPts val="800"/>
              </a:spcAft>
            </a:pPr>
            <a:r>
              <a:rPr lang="en-US" sz="3200" b="1" dirty="0">
                <a:ln>
                  <a:noFill/>
                </a:ln>
                <a:effectLst/>
                <a:uFill>
                  <a:solidFill>
                    <a:srgbClr val="000000"/>
                  </a:solidFill>
                </a:uFill>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How to Obtain Consent (Long-Term Care Ombudsman) Part 1  </a:t>
            </a:r>
            <a:endParaRPr lang="en-US" sz="3200" dirty="0"/>
          </a:p>
        </p:txBody>
      </p:sp>
      <p:sp>
        <p:nvSpPr>
          <p:cNvPr id="5" name="TextBox 4">
            <a:extLst>
              <a:ext uri="{FF2B5EF4-FFF2-40B4-BE49-F238E27FC236}">
                <a16:creationId xmlns:a16="http://schemas.microsoft.com/office/drawing/2014/main" id="{D7E36314-1F29-4A0F-97AA-43CF5F7F9526}"/>
              </a:ext>
            </a:extLst>
          </p:cNvPr>
          <p:cNvSpPr txBox="1"/>
          <p:nvPr/>
        </p:nvSpPr>
        <p:spPr>
          <a:xfrm>
            <a:off x="5218176" y="1987296"/>
            <a:ext cx="6973824" cy="304698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ea typeface="+mn-ea"/>
                <a:cs typeface="+mn-cs"/>
              </a:rPr>
              <a:t>What does the narrator mean when he says to “set the resident up for success”?</a:t>
            </a:r>
            <a:br>
              <a:rPr kumimoji="0" lang="en-US" sz="2400" b="0" i="0" u="none" strike="noStrike" kern="1200" cap="none" spc="0" normalizeH="0" baseline="0" noProof="0" dirty="0">
                <a:ln>
                  <a:noFill/>
                </a:ln>
                <a:effectLst/>
                <a:uLnTx/>
                <a:uFillTx/>
                <a:ea typeface="+mn-ea"/>
                <a:cs typeface="+mn-cs"/>
              </a:rPr>
            </a:br>
            <a:endParaRPr kumimoji="0" lang="en-US" sz="2400" b="0" i="0" u="none" strike="noStrike" kern="1200" cap="none" spc="0" normalizeH="0" baseline="0" noProof="0" dirty="0">
              <a:ln>
                <a:noFill/>
              </a:ln>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ea typeface="+mn-ea"/>
                <a:cs typeface="+mn-cs"/>
              </a:rPr>
              <a:t>What does the narrator say about obtaining consent from residents who experience dementia?</a:t>
            </a:r>
            <a:br>
              <a:rPr kumimoji="0" lang="en-US" sz="2400" b="0" i="0" u="none" strike="noStrike" kern="1200" cap="none" spc="0" normalizeH="0" baseline="0" noProof="0" dirty="0">
                <a:ln>
                  <a:noFill/>
                </a:ln>
                <a:effectLst/>
                <a:uLnTx/>
                <a:uFillTx/>
                <a:ea typeface="+mn-ea"/>
                <a:cs typeface="+mn-cs"/>
              </a:rPr>
            </a:br>
            <a:endParaRPr kumimoji="0" lang="en-US" sz="2400" b="0" i="0" u="none" strike="noStrike" kern="1200" cap="none" spc="0" normalizeH="0" baseline="0" noProof="0" dirty="0">
              <a:ln>
                <a:noFill/>
              </a:ln>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effectLst/>
                <a:uLnTx/>
                <a:uFillTx/>
                <a:ea typeface="+mn-ea"/>
                <a:cs typeface="+mn-cs"/>
              </a:rPr>
              <a:t>What is the LTCOP’s objective?</a:t>
            </a:r>
          </a:p>
        </p:txBody>
      </p:sp>
      <p:pic>
        <p:nvPicPr>
          <p:cNvPr id="7" name="Picture 6">
            <a:extLst>
              <a:ext uri="{FF2B5EF4-FFF2-40B4-BE49-F238E27FC236}">
                <a16:creationId xmlns:a16="http://schemas.microsoft.com/office/drawing/2014/main" id="{0013CAA0-B68B-454C-9104-5C5DF176D19C}"/>
              </a:ext>
            </a:extLst>
          </p:cNvPr>
          <p:cNvPicPr>
            <a:picLocks noChangeAspect="1"/>
          </p:cNvPicPr>
          <p:nvPr/>
        </p:nvPicPr>
        <p:blipFill rotWithShape="1">
          <a:blip r:embed="rId4"/>
          <a:srcRect l="1500" t="11067" r="78300" b="50000"/>
          <a:stretch/>
        </p:blipFill>
        <p:spPr>
          <a:xfrm>
            <a:off x="392763" y="2484119"/>
            <a:ext cx="4606432" cy="2331721"/>
          </a:xfrm>
          <a:prstGeom prst="rect">
            <a:avLst/>
          </a:prstGeom>
        </p:spPr>
      </p:pic>
      <p:pic>
        <p:nvPicPr>
          <p:cNvPr id="6" name="Graphic 3" descr="Video camera with solid fill">
            <a:extLst>
              <a:ext uri="{FF2B5EF4-FFF2-40B4-BE49-F238E27FC236}">
                <a16:creationId xmlns:a16="http://schemas.microsoft.com/office/drawing/2014/main" id="{25B49920-7E1F-42E2-A4C0-8A8BB3162C1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763" y="597118"/>
            <a:ext cx="1030514" cy="1030514"/>
          </a:xfrm>
          <a:prstGeom prst="rect">
            <a:avLst/>
          </a:prstGeom>
        </p:spPr>
      </p:pic>
    </p:spTree>
    <p:extLst>
      <p:ext uri="{BB962C8B-B14F-4D97-AF65-F5344CB8AC3E}">
        <p14:creationId xmlns:p14="http://schemas.microsoft.com/office/powerpoint/2010/main" val="1785766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9A88F-BF6B-4FA5-BC2D-17AC56A1A2BD}"/>
              </a:ext>
            </a:extLst>
          </p:cNvPr>
          <p:cNvSpPr>
            <a:spLocks noGrp="1"/>
          </p:cNvSpPr>
          <p:nvPr>
            <p:ph type="title"/>
          </p:nvPr>
        </p:nvSpPr>
        <p:spPr/>
        <p:txBody>
          <a:bodyPr/>
          <a:lstStyle/>
          <a:p>
            <a:r>
              <a:rPr lang="en-US" b="1" dirty="0"/>
              <a:t>Resident Consent</a:t>
            </a:r>
          </a:p>
        </p:txBody>
      </p:sp>
      <p:sp>
        <p:nvSpPr>
          <p:cNvPr id="3" name="Text Placeholder 2">
            <a:extLst>
              <a:ext uri="{FF2B5EF4-FFF2-40B4-BE49-F238E27FC236}">
                <a16:creationId xmlns:a16="http://schemas.microsoft.com/office/drawing/2014/main" id="{A3A22242-E028-D272-1108-98E2DE8DD8A1}"/>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15FA08C4-DCBC-3D04-10B8-D33E4BCD1492}"/>
              </a:ext>
            </a:extLst>
          </p:cNvPr>
          <p:cNvSpPr>
            <a:spLocks noGrp="1"/>
          </p:cNvSpPr>
          <p:nvPr>
            <p:ph type="body" sz="quarter" idx="15"/>
          </p:nvPr>
        </p:nvSpPr>
        <p:spPr/>
        <p:txBody>
          <a:bodyPr/>
          <a:lstStyle/>
          <a:p>
            <a:endParaRPr lang="en-US" dirty="0"/>
          </a:p>
        </p:txBody>
      </p:sp>
      <p:graphicFrame>
        <p:nvGraphicFramePr>
          <p:cNvPr id="5" name="Content Placeholder 4">
            <a:extLst>
              <a:ext uri="{FF2B5EF4-FFF2-40B4-BE49-F238E27FC236}">
                <a16:creationId xmlns:a16="http://schemas.microsoft.com/office/drawing/2014/main" id="{A8E5B616-2F82-4566-AD62-934F5E7D9BEA}"/>
              </a:ext>
            </a:extLst>
          </p:cNvPr>
          <p:cNvGraphicFramePr>
            <a:graphicFrameLocks noGrp="1"/>
          </p:cNvGraphicFramePr>
          <p:nvPr>
            <p:ph sz="half" idx="4294967295"/>
            <p:extLst>
              <p:ext uri="{D42A27DB-BD31-4B8C-83A1-F6EECF244321}">
                <p14:modId xmlns:p14="http://schemas.microsoft.com/office/powerpoint/2010/main" val="2190159950"/>
              </p:ext>
            </p:extLst>
          </p:nvPr>
        </p:nvGraphicFramePr>
        <p:xfrm>
          <a:off x="391249" y="1446610"/>
          <a:ext cx="10861675" cy="5346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752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8757-6659-46DF-8602-2E4E7EEF19D7}"/>
              </a:ext>
            </a:extLst>
          </p:cNvPr>
          <p:cNvSpPr>
            <a:spLocks noGrp="1"/>
          </p:cNvSpPr>
          <p:nvPr>
            <p:ph type="title"/>
          </p:nvPr>
        </p:nvSpPr>
        <p:spPr/>
        <p:txBody>
          <a:bodyPr/>
          <a:lstStyle/>
          <a:p>
            <a:r>
              <a:rPr lang="en-US" b="1" dirty="0"/>
              <a:t>Initial Plan Development</a:t>
            </a:r>
          </a:p>
        </p:txBody>
      </p:sp>
      <p:sp>
        <p:nvSpPr>
          <p:cNvPr id="3" name="Text Placeholder 2">
            <a:extLst>
              <a:ext uri="{FF2B5EF4-FFF2-40B4-BE49-F238E27FC236}">
                <a16:creationId xmlns:a16="http://schemas.microsoft.com/office/drawing/2014/main" id="{9FBCA671-9097-9088-1D18-FE432B188B05}"/>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0B992A7D-B946-94BF-A5E2-BC5ACAF2B423}"/>
              </a:ext>
            </a:extLst>
          </p:cNvPr>
          <p:cNvSpPr>
            <a:spLocks noGrp="1"/>
          </p:cNvSpPr>
          <p:nvPr>
            <p:ph type="body" sz="quarter" idx="15"/>
          </p:nvPr>
        </p:nvSpPr>
        <p:spPr/>
        <p:txBody>
          <a:bodyPr/>
          <a:lstStyle/>
          <a:p>
            <a:endParaRPr lang="en-US"/>
          </a:p>
        </p:txBody>
      </p:sp>
      <p:graphicFrame>
        <p:nvGraphicFramePr>
          <p:cNvPr id="5" name="Diagram 4">
            <a:extLst>
              <a:ext uri="{FF2B5EF4-FFF2-40B4-BE49-F238E27FC236}">
                <a16:creationId xmlns:a16="http://schemas.microsoft.com/office/drawing/2014/main" id="{A15B3A6B-5CAB-4AC1-9462-6B1606D80A89}"/>
              </a:ext>
            </a:extLst>
          </p:cNvPr>
          <p:cNvGraphicFramePr/>
          <p:nvPr/>
        </p:nvGraphicFramePr>
        <p:xfrm>
          <a:off x="447554" y="704481"/>
          <a:ext cx="10433101" cy="5922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349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CD7D40-F91B-497F-B32F-6201D810E33A}"/>
              </a:ext>
            </a:extLst>
          </p:cNvPr>
          <p:cNvSpPr>
            <a:spLocks noGrp="1"/>
          </p:cNvSpPr>
          <p:nvPr>
            <p:ph type="title"/>
          </p:nvPr>
        </p:nvSpPr>
        <p:spPr/>
        <p:txBody>
          <a:bodyPr/>
          <a:lstStyle/>
          <a:p>
            <a:r>
              <a:rPr lang="en-US" sz="4400" b="1" dirty="0"/>
              <a:t>Complaint Intake Dilemmas </a:t>
            </a:r>
          </a:p>
        </p:txBody>
      </p:sp>
      <p:sp>
        <p:nvSpPr>
          <p:cNvPr id="2" name="Text Placeholder 1">
            <a:extLst>
              <a:ext uri="{FF2B5EF4-FFF2-40B4-BE49-F238E27FC236}">
                <a16:creationId xmlns:a16="http://schemas.microsoft.com/office/drawing/2014/main" id="{37340153-6009-D8ED-2E29-CB10A1CF184A}"/>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841803BE-0C45-8479-38AF-1AE77B9DA3F8}"/>
              </a:ext>
            </a:extLst>
          </p:cNvPr>
          <p:cNvSpPr>
            <a:spLocks noGrp="1"/>
          </p:cNvSpPr>
          <p:nvPr>
            <p:ph type="body" sz="quarter" idx="15"/>
          </p:nvPr>
        </p:nvSpPr>
        <p:spPr/>
        <p:txBody>
          <a:bodyPr/>
          <a:lstStyle/>
          <a:p>
            <a:endParaRPr lang="en-US"/>
          </a:p>
        </p:txBody>
      </p:sp>
      <p:sp>
        <p:nvSpPr>
          <p:cNvPr id="7" name="Speech Bubble: Rectangle with Corners Rounded 6">
            <a:extLst>
              <a:ext uri="{FF2B5EF4-FFF2-40B4-BE49-F238E27FC236}">
                <a16:creationId xmlns:a16="http://schemas.microsoft.com/office/drawing/2014/main" id="{9DAD6B2E-72C7-4E5E-94C9-BB4986424749}"/>
              </a:ext>
            </a:extLst>
          </p:cNvPr>
          <p:cNvSpPr/>
          <p:nvPr/>
        </p:nvSpPr>
        <p:spPr>
          <a:xfrm>
            <a:off x="485171" y="1601610"/>
            <a:ext cx="3346049" cy="2017853"/>
          </a:xfrm>
          <a:prstGeom prst="wedgeRoundRectCallout">
            <a:avLst/>
          </a:prstGeom>
          <a:solidFill>
            <a:schemeClr val="bg1">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A family member complains about a resident’s care, but the resident says everything is fine and asks you not to proceed.</a:t>
            </a:r>
          </a:p>
        </p:txBody>
      </p:sp>
      <p:sp>
        <p:nvSpPr>
          <p:cNvPr id="8" name="Speech Bubble: Rectangle 7">
            <a:extLst>
              <a:ext uri="{FF2B5EF4-FFF2-40B4-BE49-F238E27FC236}">
                <a16:creationId xmlns:a16="http://schemas.microsoft.com/office/drawing/2014/main" id="{6D3CA6E1-4179-4631-85C5-BF945489AB80}"/>
              </a:ext>
            </a:extLst>
          </p:cNvPr>
          <p:cNvSpPr/>
          <p:nvPr/>
        </p:nvSpPr>
        <p:spPr>
          <a:xfrm>
            <a:off x="397397" y="4444678"/>
            <a:ext cx="2840139" cy="1879922"/>
          </a:xfrm>
          <a:prstGeom prst="wedge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A resident </a:t>
            </a:r>
            <a:r>
              <a:rPr kumimoji="0" lang="en-US" sz="2000" b="0" i="0" u="none" strike="noStrike" kern="1200" cap="none" spc="0" normalizeH="0" baseline="0" noProof="0" dirty="0">
                <a:ln>
                  <a:noFill/>
                </a:ln>
                <a:solidFill>
                  <a:schemeClr val="bg1"/>
                </a:solidFill>
                <a:effectLst/>
                <a:uLnTx/>
                <a:uFillTx/>
                <a:latin typeface="Arial"/>
                <a:ea typeface="+mn-ea"/>
                <a:cs typeface="+mn-cs"/>
              </a:rPr>
              <a:t>is</a:t>
            </a:r>
            <a:r>
              <a:rPr kumimoji="0" lang="en-US" sz="2000" b="0" i="0" u="none" strike="noStrike" kern="1200" cap="none" spc="0" normalizeH="0" baseline="0" noProof="0" dirty="0">
                <a:ln>
                  <a:noFill/>
                </a:ln>
                <a:solidFill>
                  <a:prstClr val="white"/>
                </a:solidFill>
                <a:effectLst/>
                <a:uLnTx/>
                <a:uFillTx/>
                <a:latin typeface="Arial"/>
                <a:ea typeface="+mn-ea"/>
                <a:cs typeface="+mn-cs"/>
              </a:rPr>
              <a:t> unable to communicate informed consent and asks the LTCOP to help with a concern.</a:t>
            </a:r>
          </a:p>
        </p:txBody>
      </p:sp>
      <p:sp>
        <p:nvSpPr>
          <p:cNvPr id="9" name="Speech Bubble: Oval 8">
            <a:extLst>
              <a:ext uri="{FF2B5EF4-FFF2-40B4-BE49-F238E27FC236}">
                <a16:creationId xmlns:a16="http://schemas.microsoft.com/office/drawing/2014/main" id="{D0ADAAD9-DC60-40AE-8A78-09D97ABC1D5E}"/>
              </a:ext>
            </a:extLst>
          </p:cNvPr>
          <p:cNvSpPr/>
          <p:nvPr/>
        </p:nvSpPr>
        <p:spPr>
          <a:xfrm>
            <a:off x="4166887" y="4177022"/>
            <a:ext cx="3490731" cy="2291025"/>
          </a:xfrm>
          <a:prstGeom prst="wedgeEllipse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A resident will not give you permission to reveal her identity but wants your assistance.</a:t>
            </a:r>
          </a:p>
        </p:txBody>
      </p:sp>
      <p:sp>
        <p:nvSpPr>
          <p:cNvPr id="11" name="Speech Bubble: Rectangle 10">
            <a:extLst>
              <a:ext uri="{FF2B5EF4-FFF2-40B4-BE49-F238E27FC236}">
                <a16:creationId xmlns:a16="http://schemas.microsoft.com/office/drawing/2014/main" id="{07DF28B5-B9FC-4067-9D73-55498F04FE64}"/>
              </a:ext>
            </a:extLst>
          </p:cNvPr>
          <p:cNvSpPr/>
          <p:nvPr/>
        </p:nvSpPr>
        <p:spPr>
          <a:xfrm>
            <a:off x="8437944" y="4016415"/>
            <a:ext cx="3356659" cy="2308185"/>
          </a:xfrm>
          <a:prstGeom prst="wedgeRect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A complainant, other than a resident, insists on remaining anonymous and will not give you any identifying information.</a:t>
            </a:r>
          </a:p>
        </p:txBody>
      </p:sp>
      <p:sp>
        <p:nvSpPr>
          <p:cNvPr id="12" name="Speech Bubble: Oval 11">
            <a:extLst>
              <a:ext uri="{FF2B5EF4-FFF2-40B4-BE49-F238E27FC236}">
                <a16:creationId xmlns:a16="http://schemas.microsoft.com/office/drawing/2014/main" id="{F72C43BF-8F8D-44A1-8A55-6E1B3A72A0FF}"/>
              </a:ext>
            </a:extLst>
          </p:cNvPr>
          <p:cNvSpPr/>
          <p:nvPr/>
        </p:nvSpPr>
        <p:spPr>
          <a:xfrm>
            <a:off x="4536310" y="1465025"/>
            <a:ext cx="3715472" cy="2291025"/>
          </a:xfrm>
          <a:prstGeom prst="wedgeEllipseCallout">
            <a:avLst/>
          </a:prstGeom>
          <a:solidFill>
            <a:schemeClr val="accent5">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The resident complains and wants your help, but a family member urges you “not to rock the boat.”</a:t>
            </a:r>
          </a:p>
        </p:txBody>
      </p:sp>
      <p:sp>
        <p:nvSpPr>
          <p:cNvPr id="13" name="Speech Bubble: Rectangle with Corners Rounded 12">
            <a:extLst>
              <a:ext uri="{FF2B5EF4-FFF2-40B4-BE49-F238E27FC236}">
                <a16:creationId xmlns:a16="http://schemas.microsoft.com/office/drawing/2014/main" id="{7A88505E-8C42-4263-9865-64F3C085FB61}"/>
              </a:ext>
            </a:extLst>
          </p:cNvPr>
          <p:cNvSpPr/>
          <p:nvPr/>
        </p:nvSpPr>
        <p:spPr>
          <a:xfrm>
            <a:off x="8753358" y="850673"/>
            <a:ext cx="3173391" cy="2390237"/>
          </a:xfrm>
          <a:prstGeom prst="wedgeRoundRectCallout">
            <a:avLst/>
          </a:prstGeom>
          <a:solidFill>
            <a:schemeClr val="accent6">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a:ea typeface="+mn-ea"/>
                <a:cs typeface="+mn-cs"/>
              </a:rPr>
              <a:t>Relatives want you to investigate their complaint, but do not want the resident to know what you are doing.</a:t>
            </a:r>
          </a:p>
        </p:txBody>
      </p:sp>
    </p:spTree>
    <p:extLst>
      <p:ext uri="{BB962C8B-B14F-4D97-AF65-F5344CB8AC3E}">
        <p14:creationId xmlns:p14="http://schemas.microsoft.com/office/powerpoint/2010/main" val="31209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xit" presetSubtype="4" fill="hold" grpId="0" nodeType="withEffect">
                                  <p:stCondLst>
                                    <p:cond delay="0"/>
                                  </p:stCondLst>
                                  <p:childTnLst>
                                    <p:anim calcmode="lin" valueType="num">
                                      <p:cBhvr additive="base">
                                        <p:cTn id="10" dur="500"/>
                                        <p:tgtEl>
                                          <p:spTgt spid="7"/>
                                        </p:tgtEl>
                                        <p:attrNameLst>
                                          <p:attrName>ppt_x</p:attrName>
                                        </p:attrNameLst>
                                      </p:cBhvr>
                                      <p:tavLst>
                                        <p:tav tm="0">
                                          <p:val>
                                            <p:strVal val="ppt_x"/>
                                          </p:val>
                                        </p:tav>
                                        <p:tav tm="100000">
                                          <p:val>
                                            <p:strVal val="ppt_x"/>
                                          </p:val>
                                        </p:tav>
                                      </p:tavLst>
                                    </p:anim>
                                    <p:anim calcmode="lin" valueType="num">
                                      <p:cBhvr additive="base">
                                        <p:cTn id="11" dur="500"/>
                                        <p:tgtEl>
                                          <p:spTgt spid="7"/>
                                        </p:tgtEl>
                                        <p:attrNameLst>
                                          <p:attrName>ppt_y</p:attrName>
                                        </p:attrNameLst>
                                      </p:cBhvr>
                                      <p:tavLst>
                                        <p:tav tm="0">
                                          <p:val>
                                            <p:strVal val="ppt_y"/>
                                          </p:val>
                                        </p:tav>
                                        <p:tav tm="100000">
                                          <p:val>
                                            <p:strVal val="1+ppt_h/2"/>
                                          </p:val>
                                        </p:tav>
                                      </p:tavLst>
                                    </p:anim>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xit" presetSubtype="4" fill="hold" grpId="1" nodeType="withEffect">
                                  <p:stCondLst>
                                    <p:cond delay="0"/>
                                  </p:stCondLst>
                                  <p:childTnLst>
                                    <p:anim calcmode="lin" valueType="num">
                                      <p:cBhvr additive="base">
                                        <p:cTn id="20" dur="500"/>
                                        <p:tgtEl>
                                          <p:spTgt spid="12"/>
                                        </p:tgtEl>
                                        <p:attrNameLst>
                                          <p:attrName>ppt_x</p:attrName>
                                        </p:attrNameLst>
                                      </p:cBhvr>
                                      <p:tavLst>
                                        <p:tav tm="0">
                                          <p:val>
                                            <p:strVal val="ppt_x"/>
                                          </p:val>
                                        </p:tav>
                                        <p:tav tm="100000">
                                          <p:val>
                                            <p:strVal val="ppt_x"/>
                                          </p:val>
                                        </p:tav>
                                      </p:tavLst>
                                    </p:anim>
                                    <p:anim calcmode="lin" valueType="num">
                                      <p:cBhvr additive="base">
                                        <p:cTn id="21" dur="500"/>
                                        <p:tgtEl>
                                          <p:spTgt spid="12"/>
                                        </p:tgtEl>
                                        <p:attrNameLst>
                                          <p:attrName>ppt_y</p:attrName>
                                        </p:attrNameLst>
                                      </p:cBhvr>
                                      <p:tavLst>
                                        <p:tav tm="0">
                                          <p:val>
                                            <p:strVal val="ppt_y"/>
                                          </p:val>
                                        </p:tav>
                                        <p:tav tm="100000">
                                          <p:val>
                                            <p:strVal val="1+ppt_h/2"/>
                                          </p:val>
                                        </p:tav>
                                      </p:tavLst>
                                    </p:anim>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xit" presetSubtype="4" fill="hold" grpId="1" nodeType="withEffect">
                                  <p:stCondLst>
                                    <p:cond delay="0"/>
                                  </p:stCondLst>
                                  <p:childTnLst>
                                    <p:anim calcmode="lin" valueType="num">
                                      <p:cBhvr additive="base">
                                        <p:cTn id="30" dur="500"/>
                                        <p:tgtEl>
                                          <p:spTgt spid="13"/>
                                        </p:tgtEl>
                                        <p:attrNameLst>
                                          <p:attrName>ppt_x</p:attrName>
                                        </p:attrNameLst>
                                      </p:cBhvr>
                                      <p:tavLst>
                                        <p:tav tm="0">
                                          <p:val>
                                            <p:strVal val="ppt_x"/>
                                          </p:val>
                                        </p:tav>
                                        <p:tav tm="100000">
                                          <p:val>
                                            <p:strVal val="ppt_x"/>
                                          </p:val>
                                        </p:tav>
                                      </p:tavLst>
                                    </p:anim>
                                    <p:anim calcmode="lin" valueType="num">
                                      <p:cBhvr additive="base">
                                        <p:cTn id="31" dur="500"/>
                                        <p:tgtEl>
                                          <p:spTgt spid="13"/>
                                        </p:tgtEl>
                                        <p:attrNameLst>
                                          <p:attrName>ppt_y</p:attrName>
                                        </p:attrNameLst>
                                      </p:cBhvr>
                                      <p:tavLst>
                                        <p:tav tm="0">
                                          <p:val>
                                            <p:strVal val="ppt_y"/>
                                          </p:val>
                                        </p:tav>
                                        <p:tav tm="100000">
                                          <p:val>
                                            <p:strVal val="1+ppt_h/2"/>
                                          </p:val>
                                        </p:tav>
                                      </p:tavLst>
                                    </p:anim>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xit" presetSubtype="4" fill="hold" grpId="1" nodeType="withEffect">
                                  <p:stCondLst>
                                    <p:cond delay="0"/>
                                  </p:stCondLst>
                                  <p:childTnLst>
                                    <p:anim calcmode="lin" valueType="num">
                                      <p:cBhvr additive="base">
                                        <p:cTn id="40" dur="500"/>
                                        <p:tgtEl>
                                          <p:spTgt spid="8"/>
                                        </p:tgtEl>
                                        <p:attrNameLst>
                                          <p:attrName>ppt_x</p:attrName>
                                        </p:attrNameLst>
                                      </p:cBhvr>
                                      <p:tavLst>
                                        <p:tav tm="0">
                                          <p:val>
                                            <p:strVal val="ppt_x"/>
                                          </p:val>
                                        </p:tav>
                                        <p:tav tm="100000">
                                          <p:val>
                                            <p:strVal val="ppt_x"/>
                                          </p:val>
                                        </p:tav>
                                      </p:tavLst>
                                    </p:anim>
                                    <p:anim calcmode="lin" valueType="num">
                                      <p:cBhvr additive="base">
                                        <p:cTn id="41" dur="500"/>
                                        <p:tgtEl>
                                          <p:spTgt spid="8"/>
                                        </p:tgtEl>
                                        <p:attrNameLst>
                                          <p:attrName>ppt_y</p:attrName>
                                        </p:attrNameLst>
                                      </p:cBhvr>
                                      <p:tavLst>
                                        <p:tav tm="0">
                                          <p:val>
                                            <p:strVal val="ppt_y"/>
                                          </p:val>
                                        </p:tav>
                                        <p:tav tm="100000">
                                          <p:val>
                                            <p:strVal val="1+ppt_h/2"/>
                                          </p:val>
                                        </p:tav>
                                      </p:tavLst>
                                    </p:anim>
                                    <p:set>
                                      <p:cBhvr>
                                        <p:cTn id="42" dur="1" fill="hold">
                                          <p:stCondLst>
                                            <p:cond delay="499"/>
                                          </p:stCondLst>
                                        </p:cTn>
                                        <p:tgtEl>
                                          <p:spTgt spid="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xit" presetSubtype="4" fill="hold" grpId="1" nodeType="withEffect">
                                  <p:stCondLst>
                                    <p:cond delay="0"/>
                                  </p:stCondLst>
                                  <p:childTnLst>
                                    <p:anim calcmode="lin" valueType="num">
                                      <p:cBhvr additive="base">
                                        <p:cTn id="50" dur="500"/>
                                        <p:tgtEl>
                                          <p:spTgt spid="9"/>
                                        </p:tgtEl>
                                        <p:attrNameLst>
                                          <p:attrName>ppt_x</p:attrName>
                                        </p:attrNameLst>
                                      </p:cBhvr>
                                      <p:tavLst>
                                        <p:tav tm="0">
                                          <p:val>
                                            <p:strVal val="ppt_x"/>
                                          </p:val>
                                        </p:tav>
                                        <p:tav tm="100000">
                                          <p:val>
                                            <p:strVal val="ppt_x"/>
                                          </p:val>
                                        </p:tav>
                                      </p:tavLst>
                                    </p:anim>
                                    <p:anim calcmode="lin" valueType="num">
                                      <p:cBhvr additive="base">
                                        <p:cTn id="51" dur="500"/>
                                        <p:tgtEl>
                                          <p:spTgt spid="9"/>
                                        </p:tgtEl>
                                        <p:attrNameLst>
                                          <p:attrName>ppt_y</p:attrName>
                                        </p:attrNameLst>
                                      </p:cBhvr>
                                      <p:tavLst>
                                        <p:tav tm="0">
                                          <p:val>
                                            <p:strVal val="ppt_y"/>
                                          </p:val>
                                        </p:tav>
                                        <p:tav tm="100000">
                                          <p:val>
                                            <p:strVal val="1+ppt_h/2"/>
                                          </p:val>
                                        </p:tav>
                                      </p:tavLst>
                                    </p:anim>
                                    <p:set>
                                      <p:cBhvr>
                                        <p:cTn id="5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P spid="11" grpId="0" animBg="1"/>
      <p:bldP spid="12" grpId="0" animBg="1"/>
      <p:bldP spid="12" grpId="1" animBg="1"/>
      <p:bldP spid="13" grpId="0" animBg="1"/>
      <p:bldP spid="1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854C97C-3061-4F7C-8302-5BA8EAEFEAD7}"/>
              </a:ext>
            </a:extLst>
          </p:cNvPr>
          <p:cNvSpPr>
            <a:spLocks noGrp="1"/>
          </p:cNvSpPr>
          <p:nvPr>
            <p:ph type="body" sz="quarter" idx="14"/>
          </p:nvPr>
        </p:nvSpPr>
        <p:spPr>
          <a:xfrm>
            <a:off x="2164702" y="1101012"/>
            <a:ext cx="8808096" cy="522604"/>
          </a:xfrm>
        </p:spPr>
        <p:txBody>
          <a:bodyPr>
            <a:normAutofit fontScale="62500" lnSpcReduction="20000"/>
          </a:bodyPr>
          <a:lstStyle/>
          <a:p>
            <a:pPr marL="0" marR="0" indent="0">
              <a:lnSpc>
                <a:spcPct val="115000"/>
              </a:lnSpc>
              <a:spcBef>
                <a:spcPts val="0"/>
              </a:spcBef>
              <a:spcAft>
                <a:spcPts val="0"/>
              </a:spcAft>
              <a:buNone/>
            </a:pPr>
            <a:r>
              <a:rPr lang="en-US" sz="4500" b="1" dirty="0">
                <a:ln>
                  <a:noFill/>
                </a:ln>
                <a:solidFill>
                  <a:srgbClr val="000000"/>
                </a:solidFill>
                <a:effectLst/>
                <a:uFill>
                  <a:solidFill>
                    <a:srgbClr val="000000"/>
                  </a:solidFill>
                </a:uFill>
                <a:latin typeface="+mj-lt"/>
                <a:ea typeface="Calibri" panose="020F0502020204030204" pitchFamily="34" charset="0"/>
              </a:rPr>
              <a:t>Video: </a:t>
            </a:r>
            <a:r>
              <a:rPr lang="en-US" sz="4500" b="1" u="sng" dirty="0">
                <a:ln>
                  <a:noFill/>
                </a:ln>
                <a:solidFill>
                  <a:schemeClr val="tx2">
                    <a:lumMod val="75000"/>
                    <a:lumOff val="25000"/>
                  </a:schemeClr>
                </a:solidFill>
                <a:effectLst/>
                <a:uFill>
                  <a:solidFill>
                    <a:srgbClr val="0000FF"/>
                  </a:solidFill>
                </a:uFill>
                <a:latin typeface="+mj-lt"/>
                <a:ea typeface="Calibri" panose="020F0502020204030204" pitchFamily="34" charset="0"/>
                <a:hlinkClick r:id="rId3">
                  <a:extLst>
                    <a:ext uri="{A12FA001-AC4F-418D-AE19-62706E023703}">
                      <ahyp:hlinkClr xmlns:ahyp="http://schemas.microsoft.com/office/drawing/2018/hyperlinkcolor" val="tx"/>
                    </a:ext>
                  </a:extLst>
                </a:hlinkClick>
              </a:rPr>
              <a:t>Anne Walker – Intake</a:t>
            </a:r>
            <a:r>
              <a:rPr lang="en-US" sz="4500" b="1" u="sng" dirty="0">
                <a:ln>
                  <a:noFill/>
                </a:ln>
                <a:solidFill>
                  <a:schemeClr val="tx2">
                    <a:lumMod val="75000"/>
                    <a:lumOff val="25000"/>
                  </a:schemeClr>
                </a:solidFill>
                <a:effectLst/>
                <a:uFill>
                  <a:solidFill>
                    <a:srgbClr val="0000FF"/>
                  </a:solidFill>
                </a:uFill>
                <a:latin typeface="+mj-lt"/>
                <a:ea typeface="Calibri" panose="020F0502020204030204" pitchFamily="34" charset="0"/>
              </a:rPr>
              <a:t> and Initial Plan</a:t>
            </a:r>
            <a:endParaRPr lang="en-US" sz="4500" b="1" dirty="0">
              <a:ln>
                <a:noFill/>
              </a:ln>
              <a:solidFill>
                <a:schemeClr val="tx2">
                  <a:lumMod val="75000"/>
                  <a:lumOff val="25000"/>
                </a:schemeClr>
              </a:solidFill>
              <a:effectLst/>
              <a:uFill>
                <a:solidFill>
                  <a:srgbClr val="000000"/>
                </a:solidFill>
              </a:uFill>
              <a:latin typeface="+mj-lt"/>
              <a:ea typeface="Calibri" panose="020F0502020204030204" pitchFamily="34" charset="0"/>
            </a:endParaRPr>
          </a:p>
          <a:p>
            <a:pPr marL="0" indent="0">
              <a:buNone/>
            </a:pPr>
            <a:endParaRPr lang="en-US" dirty="0"/>
          </a:p>
        </p:txBody>
      </p:sp>
      <p:pic>
        <p:nvPicPr>
          <p:cNvPr id="4" name="Content Placeholder 5">
            <a:extLst>
              <a:ext uri="{FF2B5EF4-FFF2-40B4-BE49-F238E27FC236}">
                <a16:creationId xmlns:a16="http://schemas.microsoft.com/office/drawing/2014/main" id="{F4638120-5183-4EFE-BD61-D91A6A9EF668}"/>
              </a:ext>
            </a:extLst>
          </p:cNvPr>
          <p:cNvPicPr>
            <a:picLocks noChangeAspect="1"/>
          </p:cNvPicPr>
          <p:nvPr/>
        </p:nvPicPr>
        <p:blipFill rotWithShape="1">
          <a:blip r:embed="rId4"/>
          <a:srcRect l="1723" t="9868" r="78129" b="50770"/>
          <a:stretch/>
        </p:blipFill>
        <p:spPr bwMode="auto">
          <a:xfrm>
            <a:off x="3043693" y="2493087"/>
            <a:ext cx="6104613" cy="3132209"/>
          </a:xfrm>
          <a:prstGeom prst="rect">
            <a:avLst/>
          </a:prstGeom>
          <a:noFill/>
          <a:ln w="9525">
            <a:noFill/>
            <a:miter lim="800000"/>
            <a:headEnd/>
            <a:tailEnd/>
          </a:ln>
        </p:spPr>
      </p:pic>
      <p:pic>
        <p:nvPicPr>
          <p:cNvPr id="6" name="Graphic 14" descr="Video camera with solid fill">
            <a:extLst>
              <a:ext uri="{FF2B5EF4-FFF2-40B4-BE49-F238E27FC236}">
                <a16:creationId xmlns:a16="http://schemas.microsoft.com/office/drawing/2014/main" id="{3075B1AD-2209-45B4-A012-E7DEA2CA1097}"/>
              </a:ext>
            </a:extLst>
          </p:cNvPr>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3231" y="841829"/>
            <a:ext cx="976540" cy="841827"/>
          </a:xfrm>
          <a:prstGeom prst="rect">
            <a:avLst/>
          </a:prstGeom>
        </p:spPr>
      </p:pic>
    </p:spTree>
    <p:extLst>
      <p:ext uri="{BB962C8B-B14F-4D97-AF65-F5344CB8AC3E}">
        <p14:creationId xmlns:p14="http://schemas.microsoft.com/office/powerpoint/2010/main" val="4275173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AAAA3C4B-AD28-A0C4-BF49-771D2DF1B264}"/>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0EAD61E0-56B9-9EEF-9AAF-FDB752EF88F2}"/>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1889854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E2853-3C0F-4E11-B177-167880C44EFC}"/>
              </a:ext>
            </a:extLst>
          </p:cNvPr>
          <p:cNvSpPr>
            <a:spLocks noGrp="1"/>
          </p:cNvSpPr>
          <p:nvPr>
            <p:ph type="title"/>
          </p:nvPr>
        </p:nvSpPr>
        <p:spPr/>
        <p:txBody>
          <a:bodyPr/>
          <a:lstStyle/>
          <a:p>
            <a:r>
              <a:rPr lang="en-US" b="1" dirty="0"/>
              <a:t>Complaint Investigation</a:t>
            </a:r>
          </a:p>
        </p:txBody>
      </p:sp>
      <p:sp>
        <p:nvSpPr>
          <p:cNvPr id="4" name="Text Placeholder 3">
            <a:extLst>
              <a:ext uri="{FF2B5EF4-FFF2-40B4-BE49-F238E27FC236}">
                <a16:creationId xmlns:a16="http://schemas.microsoft.com/office/drawing/2014/main" id="{2EDF8E0C-E31F-6F2F-7399-0A0B6EAFAD83}"/>
              </a:ext>
            </a:extLst>
          </p:cNvPr>
          <p:cNvSpPr>
            <a:spLocks noGrp="1"/>
          </p:cNvSpPr>
          <p:nvPr>
            <p:ph type="body" sz="quarter" idx="14"/>
          </p:nvPr>
        </p:nvSpPr>
        <p:spPr/>
        <p:txBody>
          <a:bodyPr/>
          <a:lstStyle/>
          <a:p>
            <a:endParaRPr lang="en-US"/>
          </a:p>
        </p:txBody>
      </p:sp>
      <p:sp>
        <p:nvSpPr>
          <p:cNvPr id="3" name="Text Placeholder 2">
            <a:extLst>
              <a:ext uri="{FF2B5EF4-FFF2-40B4-BE49-F238E27FC236}">
                <a16:creationId xmlns:a16="http://schemas.microsoft.com/office/drawing/2014/main" id="{74FDB2AE-25BE-479B-ACBD-0D2E01DB6A25}"/>
              </a:ext>
            </a:extLst>
          </p:cNvPr>
          <p:cNvSpPr>
            <a:spLocks noGrp="1"/>
          </p:cNvSpPr>
          <p:nvPr>
            <p:ph type="body" sz="quarter" idx="13"/>
          </p:nvPr>
        </p:nvSpPr>
        <p:spPr/>
        <p:txBody>
          <a:bodyPr>
            <a:normAutofit fontScale="25000" lnSpcReduction="20000"/>
          </a:bodyPr>
          <a:lstStyle/>
          <a:p>
            <a:r>
              <a:rPr lang="en-US" dirty="0"/>
              <a:t>Section 4</a:t>
            </a:r>
          </a:p>
        </p:txBody>
      </p:sp>
    </p:spTree>
    <p:extLst>
      <p:ext uri="{BB962C8B-B14F-4D97-AF65-F5344CB8AC3E}">
        <p14:creationId xmlns:p14="http://schemas.microsoft.com/office/powerpoint/2010/main" val="1009870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FBA7C95-CBC7-4223-984C-366830F7C66B}"/>
              </a:ext>
            </a:extLst>
          </p:cNvPr>
          <p:cNvGraphicFramePr>
            <a:graphicFrameLocks noGrp="1"/>
          </p:cNvGraphicFramePr>
          <p:nvPr>
            <p:ph idx="1"/>
          </p:nvPr>
        </p:nvGraphicFramePr>
        <p:xfrm>
          <a:off x="609600" y="544010"/>
          <a:ext cx="10972800" cy="593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456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FBA7C95-CBC7-4223-984C-366830F7C66B}"/>
              </a:ext>
            </a:extLst>
          </p:cNvPr>
          <p:cNvGraphicFramePr>
            <a:graphicFrameLocks noGrp="1"/>
          </p:cNvGraphicFramePr>
          <p:nvPr>
            <p:ph idx="1"/>
            <p:extLst>
              <p:ext uri="{D42A27DB-BD31-4B8C-83A1-F6EECF244321}">
                <p14:modId xmlns:p14="http://schemas.microsoft.com/office/powerpoint/2010/main" val="3746068149"/>
              </p:ext>
            </p:extLst>
          </p:nvPr>
        </p:nvGraphicFramePr>
        <p:xfrm>
          <a:off x="609600" y="544010"/>
          <a:ext cx="10972800" cy="593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4232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373DF-7715-4EC5-857B-DFE44861B981}"/>
              </a:ext>
            </a:extLst>
          </p:cNvPr>
          <p:cNvSpPr>
            <a:spLocks noGrp="1"/>
          </p:cNvSpPr>
          <p:nvPr>
            <p:ph type="title"/>
          </p:nvPr>
        </p:nvSpPr>
        <p:spPr/>
        <p:txBody>
          <a:bodyPr vert="horz" lIns="91440" tIns="45720" rIns="91440" bIns="45720" rtlCol="0" anchor="ctr">
            <a:normAutofit/>
          </a:bodyPr>
          <a:lstStyle/>
          <a:p>
            <a:r>
              <a:rPr lang="en-US" b="1" kern="1200" spc="-100" dirty="0">
                <a:latin typeface="+mj-lt"/>
                <a:ea typeface="ＭＳ Ｐゴシック" pitchFamily="127" charset="-128"/>
                <a:cs typeface="ＭＳ Ｐゴシック" pitchFamily="127" charset="-128"/>
              </a:rPr>
              <a:t>Case Study: Mr. Richards</a:t>
            </a:r>
          </a:p>
        </p:txBody>
      </p:sp>
      <p:sp>
        <p:nvSpPr>
          <p:cNvPr id="3" name="Text Placeholder 2">
            <a:extLst>
              <a:ext uri="{FF2B5EF4-FFF2-40B4-BE49-F238E27FC236}">
                <a16:creationId xmlns:a16="http://schemas.microsoft.com/office/drawing/2014/main" id="{73551E41-8392-70E1-9693-B8FC15CBA9DA}"/>
              </a:ext>
            </a:extLst>
          </p:cNvPr>
          <p:cNvSpPr>
            <a:spLocks noGrp="1"/>
          </p:cNvSpPr>
          <p:nvPr>
            <p:ph type="body" sz="quarter" idx="14"/>
          </p:nvPr>
        </p:nvSpPr>
        <p:spPr/>
        <p:txBody>
          <a:bodyPr>
            <a:normAutofit lnSpcReduction="10000"/>
          </a:bodyPr>
          <a:lstStyle/>
          <a:p>
            <a:endParaRPr lang="en-US"/>
          </a:p>
        </p:txBody>
      </p:sp>
      <p:pic>
        <p:nvPicPr>
          <p:cNvPr id="5" name="Picture 4">
            <a:extLst>
              <a:ext uri="{FF2B5EF4-FFF2-40B4-BE49-F238E27FC236}">
                <a16:creationId xmlns:a16="http://schemas.microsoft.com/office/drawing/2014/main" id="{D9048B8C-B996-4D2C-A2F2-CB79E82651EC}"/>
              </a:ext>
            </a:extLst>
          </p:cNvPr>
          <p:cNvPicPr>
            <a:picLocks noChangeAspect="1"/>
          </p:cNvPicPr>
          <p:nvPr/>
        </p:nvPicPr>
        <p:blipFill rotWithShape="1">
          <a:blip r:embed="rId3"/>
          <a:srcRect l="26674" r="-1" b="-1"/>
          <a:stretch/>
        </p:blipFill>
        <p:spPr>
          <a:xfrm>
            <a:off x="8775533" y="356616"/>
            <a:ext cx="3416467" cy="2993598"/>
          </a:xfrm>
          <a:prstGeom prst="rect">
            <a:avLst/>
          </a:prstGeom>
          <a:noFill/>
        </p:spPr>
      </p:pic>
      <p:sp>
        <p:nvSpPr>
          <p:cNvPr id="4" name="Speech Bubble: Rectangle with Corners Rounded 3">
            <a:extLst>
              <a:ext uri="{FF2B5EF4-FFF2-40B4-BE49-F238E27FC236}">
                <a16:creationId xmlns:a16="http://schemas.microsoft.com/office/drawing/2014/main" id="{471F7B9D-20DD-49C7-A660-62754C92F23F}"/>
              </a:ext>
            </a:extLst>
          </p:cNvPr>
          <p:cNvSpPr/>
          <p:nvPr/>
        </p:nvSpPr>
        <p:spPr bwMode="auto">
          <a:xfrm>
            <a:off x="609600" y="1914144"/>
            <a:ext cx="7644384" cy="4669536"/>
          </a:xfrm>
          <a:prstGeom prst="rect">
            <a:avLst/>
          </a:prstGeom>
          <a:noFill/>
          <a:ln w="9525">
            <a:noFill/>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normAutofit/>
          </a:bodyPr>
          <a:lstStyle/>
          <a:p>
            <a:pPr marL="0" marR="0" algn="just">
              <a:lnSpc>
                <a:spcPct val="115000"/>
              </a:lnSpc>
              <a:spcBef>
                <a:spcPts val="0"/>
              </a:spcBef>
              <a:spcAft>
                <a:spcPts val="800"/>
              </a:spcAft>
            </a:pPr>
            <a:r>
              <a:rPr lang="en-US" sz="1800" dirty="0">
                <a:ln>
                  <a:noFill/>
                </a:ln>
                <a:solidFill>
                  <a:schemeClr val="tx1"/>
                </a:solidFill>
                <a:effectLst/>
                <a:uFill>
                  <a:solidFill>
                    <a:srgbClr val="000000"/>
                  </a:solidFill>
                </a:uFill>
                <a:ea typeface="Calibri" panose="020F0502020204030204" pitchFamily="34" charset="0"/>
              </a:rPr>
              <a:t>Mr. Richards has been in a nursing facility for several months when his wife starts to notice a change in his health. </a:t>
            </a:r>
          </a:p>
          <a:p>
            <a:pPr marL="0" marR="0" algn="just">
              <a:lnSpc>
                <a:spcPct val="115000"/>
              </a:lnSpc>
              <a:spcBef>
                <a:spcPts val="0"/>
              </a:spcBef>
              <a:spcAft>
                <a:spcPts val="800"/>
              </a:spcAft>
            </a:pPr>
            <a:endParaRPr lang="en-US" dirty="0">
              <a:solidFill>
                <a:schemeClr val="tx1"/>
              </a:solidFill>
              <a:uFill>
                <a:solidFill>
                  <a:srgbClr val="000000"/>
                </a:solidFill>
              </a:uFill>
              <a:ea typeface="Calibri" panose="020F0502020204030204" pitchFamily="34" charset="0"/>
            </a:endParaRPr>
          </a:p>
          <a:p>
            <a:pPr marL="0" marR="0" algn="just">
              <a:lnSpc>
                <a:spcPct val="115000"/>
              </a:lnSpc>
              <a:spcBef>
                <a:spcPts val="0"/>
              </a:spcBef>
              <a:spcAft>
                <a:spcPts val="800"/>
              </a:spcAft>
            </a:pPr>
            <a:r>
              <a:rPr lang="en-US" sz="1800" dirty="0">
                <a:ln>
                  <a:noFill/>
                </a:ln>
                <a:solidFill>
                  <a:schemeClr val="tx1"/>
                </a:solidFill>
                <a:effectLst/>
                <a:uFill>
                  <a:solidFill>
                    <a:srgbClr val="000000"/>
                  </a:solidFill>
                </a:uFill>
                <a:ea typeface="Calibri" panose="020F0502020204030204" pitchFamily="34" charset="0"/>
              </a:rPr>
              <a:t>During a visit, Mrs. Richards tells you, “He became chronically sleepy, started losing weight, and the facility has done nothing about it.” She believes that her husband was placed on an improper diet. “How could he be given an appropriate diet when the doctor never sees him? He loves milk, but it’s always warm. I am still trying to get them to replace the hearing aid they lost two months ago! Can you help me?” </a:t>
            </a:r>
          </a:p>
          <a:p>
            <a:pPr marL="0" marR="0" algn="just">
              <a:lnSpc>
                <a:spcPct val="115000"/>
              </a:lnSpc>
              <a:spcBef>
                <a:spcPts val="0"/>
              </a:spcBef>
              <a:spcAft>
                <a:spcPts val="800"/>
              </a:spcAft>
            </a:pPr>
            <a:r>
              <a:rPr lang="en-US" sz="1800" dirty="0">
                <a:ln>
                  <a:noFill/>
                </a:ln>
                <a:solidFill>
                  <a:schemeClr val="tx1"/>
                </a:solidFill>
                <a:effectLst/>
                <a:uFill>
                  <a:solidFill>
                    <a:srgbClr val="000000"/>
                  </a:solidFill>
                </a:uFill>
                <a:ea typeface="Calibri" panose="020F0502020204030204" pitchFamily="34" charset="0"/>
              </a:rPr>
              <a:t>Every time you attempt to visit Mr. Richards, you observe that he is sleeping. Mrs. Richards is his agent under a power of attorney. You ask additional questions to determine the facts of the complaint.</a:t>
            </a:r>
          </a:p>
        </p:txBody>
      </p:sp>
    </p:spTree>
    <p:extLst>
      <p:ext uri="{BB962C8B-B14F-4D97-AF65-F5344CB8AC3E}">
        <p14:creationId xmlns:p14="http://schemas.microsoft.com/office/powerpoint/2010/main" val="1870734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4658BD9F-93E6-732B-210D-004EBB959C83}"/>
              </a:ext>
            </a:extLst>
          </p:cNvPr>
          <p:cNvSpPr>
            <a:spLocks noGrp="1"/>
          </p:cNvSpPr>
          <p:nvPr>
            <p:ph type="body" sz="quarter" idx="15"/>
          </p:nvPr>
        </p:nvSpPr>
        <p:spPr/>
        <p:txBody>
          <a:bodyPr>
            <a:normAutofit/>
          </a:bodyPr>
          <a:lstStyle/>
          <a:p>
            <a:pPr marL="342900" marR="0" lvl="0" indent="-342900">
              <a:lnSpc>
                <a:spcPct val="115000"/>
              </a:lnSpc>
              <a:spcBef>
                <a:spcPts val="0"/>
              </a:spcBef>
              <a:spcAft>
                <a:spcPts val="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2400" dirty="0">
                <a:ea typeface="Times New Roman" panose="02020603050405020304" pitchFamily="18" charset="0"/>
                <a:cs typeface="Times New Roman" panose="02020603050405020304" pitchFamily="18" charset="0"/>
              </a:rPr>
              <a:t>W</a:t>
            </a:r>
            <a:r>
              <a:rPr lang="en-US" sz="2400" dirty="0">
                <a:effectLst/>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One thing you learned from Module 6</a:t>
            </a:r>
          </a:p>
          <a:p>
            <a:pPr marL="342900" marR="0" lvl="0" indent="-342900">
              <a:lnSpc>
                <a:spcPct val="115000"/>
              </a:lnSpc>
              <a:spcBef>
                <a:spcPts val="0"/>
              </a:spcBef>
              <a:spcAft>
                <a:spcPts val="800"/>
              </a:spcAft>
              <a:buFont typeface="Symbol" panose="05050102010706020507" pitchFamily="18" charset="2"/>
              <a:buChar char=""/>
            </a:pPr>
            <a:r>
              <a:rPr lang="en-US" sz="2400" dirty="0">
                <a:ea typeface="Times New Roman" panose="02020603050405020304" pitchFamily="18" charset="0"/>
                <a:cs typeface="Times New Roman" panose="02020603050405020304" pitchFamily="18" charset="0"/>
              </a:rPr>
              <a:t>W</a:t>
            </a:r>
            <a:r>
              <a:rPr lang="en-US" sz="2400" dirty="0">
                <a:effectLst/>
                <a:ea typeface="Times New Roman" panose="02020603050405020304" pitchFamily="18" charset="0"/>
                <a:cs typeface="Times New Roman" panose="02020603050405020304" pitchFamily="18" charset="0"/>
              </a:rPr>
              <a:t>hat you hope to </a:t>
            </a:r>
            <a:r>
              <a:rPr lang="en-US" sz="2400" dirty="0">
                <a:ea typeface="Times New Roman" panose="02020603050405020304" pitchFamily="18" charset="0"/>
                <a:cs typeface="Times New Roman" panose="02020603050405020304" pitchFamily="18" charset="0"/>
              </a:rPr>
              <a:t>learn since the last module</a:t>
            </a:r>
            <a:endParaRPr lang="en-US" sz="2400" dirty="0">
              <a:effectLst/>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 vector graphics&#10;&#10;Description automatically generated">
            <a:extLst>
              <a:ext uri="{FF2B5EF4-FFF2-40B4-BE49-F238E27FC236}">
                <a16:creationId xmlns:a16="http://schemas.microsoft.com/office/drawing/2014/main" id="{C01D6192-7F4D-4EC0-A78A-159E91B46EC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30639" y="4210908"/>
            <a:ext cx="5061361" cy="2647092"/>
          </a:xfrm>
          <a:prstGeom prst="rect">
            <a:avLst/>
          </a:prstGeom>
        </p:spPr>
      </p:pic>
      <p:pic>
        <p:nvPicPr>
          <p:cNvPr id="5" name="Content Placeholder 4">
            <a:extLst>
              <a:ext uri="{FF2B5EF4-FFF2-40B4-BE49-F238E27FC236}">
                <a16:creationId xmlns:a16="http://schemas.microsoft.com/office/drawing/2014/main" id="{9F77C8F2-F06F-436D-896A-51D4790E772D}"/>
              </a:ext>
            </a:extLst>
          </p:cNvPr>
          <p:cNvPicPr>
            <a:picLocks noGrp="1" noChangeAspect="1"/>
          </p:cNvPicPr>
          <p:nvPr>
            <p:ph idx="1"/>
          </p:nvPr>
        </p:nvPicPr>
        <p:blipFill>
          <a:blip r:embed="rId5"/>
          <a:stretch>
            <a:fillRect/>
          </a:stretch>
        </p:blipFill>
        <p:spPr>
          <a:xfrm>
            <a:off x="609600" y="598025"/>
            <a:ext cx="646232" cy="920576"/>
          </a:xfrm>
        </p:spPr>
      </p:pic>
      <p:sp>
        <p:nvSpPr>
          <p:cNvPr id="8" name="TextBox 7">
            <a:extLst>
              <a:ext uri="{FF2B5EF4-FFF2-40B4-BE49-F238E27FC236}">
                <a16:creationId xmlns:a16="http://schemas.microsoft.com/office/drawing/2014/main" id="{BBF97AF6-9679-44E6-9DE2-6EDE106BE7A8}"/>
              </a:ext>
            </a:extLst>
          </p:cNvPr>
          <p:cNvSpPr txBox="1"/>
          <p:nvPr/>
        </p:nvSpPr>
        <p:spPr>
          <a:xfrm>
            <a:off x="285508" y="1634934"/>
            <a:ext cx="9884859" cy="4465261"/>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Mr. Richards </a:t>
            </a:r>
            <a:r>
              <a:rPr lang="en-US" sz="2400" dirty="0"/>
              <a:t>became</a:t>
            </a:r>
            <a:r>
              <a:rPr kumimoji="0" lang="en-US" sz="2400" b="0" i="0" u="none" strike="noStrike" kern="1200" cap="none" spc="0" normalizeH="0" baseline="0" noProof="0" dirty="0">
                <a:ln>
                  <a:noFill/>
                </a:ln>
                <a:effectLst/>
                <a:uLnTx/>
                <a:uFillTx/>
                <a:ea typeface="+mn-ea"/>
                <a:cs typeface="+mn-cs"/>
              </a:rPr>
              <a:t> chronically sleepy about one week ago.</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Mr. Richards lost 10 pounds in three weeks.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The facility did not address the sleepiness or the weight loss in the care plan.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The last time Mr. Richards was seen by a doctor was three months ago.</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Mr. Richards’ </a:t>
            </a:r>
            <a:r>
              <a:rPr lang="en-US" sz="2400" dirty="0"/>
              <a:t>h</a:t>
            </a:r>
            <a:r>
              <a:rPr kumimoji="0" lang="en-US" sz="2400" b="0" i="0" u="none" strike="noStrike" kern="1200" cap="none" spc="0" normalizeH="0" baseline="0" noProof="0" dirty="0">
                <a:ln>
                  <a:noFill/>
                </a:ln>
                <a:effectLst/>
                <a:uLnTx/>
                <a:uFillTx/>
                <a:ea typeface="+mn-ea"/>
                <a:cs typeface="+mn-cs"/>
              </a:rPr>
              <a:t>earing aid is missing.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Mr. Richards’ milk is always warm at all meals. </a:t>
            </a:r>
          </a:p>
        </p:txBody>
      </p:sp>
      <p:grpSp>
        <p:nvGrpSpPr>
          <p:cNvPr id="7" name="Group 6">
            <a:extLst>
              <a:ext uri="{FF2B5EF4-FFF2-40B4-BE49-F238E27FC236}">
                <a16:creationId xmlns:a16="http://schemas.microsoft.com/office/drawing/2014/main" id="{924977F6-4E11-4C57-8B26-BE6E61FD435D}"/>
              </a:ext>
            </a:extLst>
          </p:cNvPr>
          <p:cNvGrpSpPr/>
          <p:nvPr/>
        </p:nvGrpSpPr>
        <p:grpSpPr>
          <a:xfrm>
            <a:off x="1255832" y="598025"/>
            <a:ext cx="10329962" cy="596920"/>
            <a:chOff x="642837" y="1055"/>
            <a:chExt cx="10329962" cy="596920"/>
          </a:xfrm>
        </p:grpSpPr>
        <p:sp>
          <p:nvSpPr>
            <p:cNvPr id="9" name="Rectangle: Top Corners Rounded 8">
              <a:extLst>
                <a:ext uri="{FF2B5EF4-FFF2-40B4-BE49-F238E27FC236}">
                  <a16:creationId xmlns:a16="http://schemas.microsoft.com/office/drawing/2014/main" id="{6719CA43-A7B2-490B-9C13-AB5FED739805}"/>
                </a:ext>
              </a:extLst>
            </p:cNvPr>
            <p:cNvSpPr/>
            <p:nvPr/>
          </p:nvSpPr>
          <p:spPr>
            <a:xfrm rot="5400000">
              <a:off x="5509358" y="-4865466"/>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0" name="Rectangle: Top Corners Rounded 4">
              <a:extLst>
                <a:ext uri="{FF2B5EF4-FFF2-40B4-BE49-F238E27FC236}">
                  <a16:creationId xmlns:a16="http://schemas.microsoft.com/office/drawing/2014/main" id="{AC715E98-D975-4B76-B040-1E5D4A3A6417}"/>
                </a:ext>
              </a:extLst>
            </p:cNvPr>
            <p:cNvSpPr txBox="1"/>
            <p:nvPr/>
          </p:nvSpPr>
          <p:spPr>
            <a:xfrm>
              <a:off x="642838" y="30193"/>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Separate the problems</a:t>
              </a:r>
            </a:p>
          </p:txBody>
        </p:sp>
      </p:grpSp>
    </p:spTree>
    <p:extLst>
      <p:ext uri="{BB962C8B-B14F-4D97-AF65-F5344CB8AC3E}">
        <p14:creationId xmlns:p14="http://schemas.microsoft.com/office/powerpoint/2010/main" val="187194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610D790-083B-4648-94A1-BEC58BD0EA57}"/>
              </a:ext>
            </a:extLst>
          </p:cNvPr>
          <p:cNvPicPr>
            <a:picLocks noGrp="1" noChangeAspect="1"/>
          </p:cNvPicPr>
          <p:nvPr>
            <p:ph idx="1"/>
          </p:nvPr>
        </p:nvPicPr>
        <p:blipFill>
          <a:blip r:embed="rId3"/>
          <a:stretch>
            <a:fillRect/>
          </a:stretch>
        </p:blipFill>
        <p:spPr>
          <a:xfrm>
            <a:off x="506403" y="823538"/>
            <a:ext cx="646232" cy="920576"/>
          </a:xfrm>
        </p:spPr>
      </p:pic>
      <p:sp>
        <p:nvSpPr>
          <p:cNvPr id="8" name="TextBox 7">
            <a:extLst>
              <a:ext uri="{FF2B5EF4-FFF2-40B4-BE49-F238E27FC236}">
                <a16:creationId xmlns:a16="http://schemas.microsoft.com/office/drawing/2014/main" id="{391BAFC7-02A6-466D-8600-8D1502EBB7DC}"/>
              </a:ext>
            </a:extLst>
          </p:cNvPr>
          <p:cNvSpPr txBox="1"/>
          <p:nvPr/>
        </p:nvSpPr>
        <p:spPr>
          <a:xfrm>
            <a:off x="1152635" y="2473047"/>
            <a:ext cx="9785441"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ea typeface="+mn-ea"/>
                <a:cs typeface="+mn-cs"/>
              </a:rPr>
              <a:t>Care Planning</a:t>
            </a:r>
            <a:r>
              <a:rPr kumimoji="0" lang="en-US" sz="2800" b="0" i="0" u="none" strike="noStrike" kern="1200" cap="none" spc="0" normalizeH="0" baseline="0" noProof="0" dirty="0">
                <a:ln>
                  <a:noFill/>
                </a:ln>
                <a:effectLst/>
                <a:uLnTx/>
                <a:uFillTx/>
                <a:ea typeface="+mn-ea"/>
                <a:cs typeface="+mn-cs"/>
              </a:rPr>
              <a:t>. The facility is required to assess Mr. Richards and modify his care plan based on his current symptoms.</a:t>
            </a:r>
          </a:p>
        </p:txBody>
      </p:sp>
      <p:pic>
        <p:nvPicPr>
          <p:cNvPr id="10" name="Picture 9" descr="Text&#10;&#10;Description automatically generated">
            <a:extLst>
              <a:ext uri="{FF2B5EF4-FFF2-40B4-BE49-F238E27FC236}">
                <a16:creationId xmlns:a16="http://schemas.microsoft.com/office/drawing/2014/main" id="{18077023-5D37-4CA8-93F2-80D1D9FE23C4}"/>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112182" y="3712579"/>
            <a:ext cx="3866346" cy="2980481"/>
          </a:xfrm>
          <a:prstGeom prst="rect">
            <a:avLst/>
          </a:prstGeom>
        </p:spPr>
      </p:pic>
      <p:grpSp>
        <p:nvGrpSpPr>
          <p:cNvPr id="7" name="Group 6">
            <a:extLst>
              <a:ext uri="{FF2B5EF4-FFF2-40B4-BE49-F238E27FC236}">
                <a16:creationId xmlns:a16="http://schemas.microsoft.com/office/drawing/2014/main" id="{AA95D834-5B00-46C1-89A6-9F8C1E7210BA}"/>
              </a:ext>
            </a:extLst>
          </p:cNvPr>
          <p:cNvGrpSpPr/>
          <p:nvPr/>
        </p:nvGrpSpPr>
        <p:grpSpPr>
          <a:xfrm>
            <a:off x="1152635" y="823538"/>
            <a:ext cx="10329962" cy="596920"/>
            <a:chOff x="642837" y="836479"/>
            <a:chExt cx="10329962" cy="596920"/>
          </a:xfrm>
        </p:grpSpPr>
        <p:sp>
          <p:nvSpPr>
            <p:cNvPr id="9" name="Rectangle: Top Corners Rounded 8">
              <a:extLst>
                <a:ext uri="{FF2B5EF4-FFF2-40B4-BE49-F238E27FC236}">
                  <a16:creationId xmlns:a16="http://schemas.microsoft.com/office/drawing/2014/main" id="{61761969-11E6-4A94-878F-25D8C30B7285}"/>
                </a:ext>
              </a:extLst>
            </p:cNvPr>
            <p:cNvSpPr/>
            <p:nvPr/>
          </p:nvSpPr>
          <p:spPr>
            <a:xfrm rot="5400000">
              <a:off x="5509358" y="-4030042"/>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1" name="Rectangle: Top Corners Rounded 4">
              <a:extLst>
                <a:ext uri="{FF2B5EF4-FFF2-40B4-BE49-F238E27FC236}">
                  <a16:creationId xmlns:a16="http://schemas.microsoft.com/office/drawing/2014/main" id="{964CFA1A-C89D-42AF-B06D-0B4D5E5586E9}"/>
                </a:ext>
              </a:extLst>
            </p:cNvPr>
            <p:cNvSpPr txBox="1"/>
            <p:nvPr/>
          </p:nvSpPr>
          <p:spPr>
            <a:xfrm>
              <a:off x="642838" y="865617"/>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Categorize the complaint and identify laws or regulations</a:t>
              </a:r>
            </a:p>
          </p:txBody>
        </p:sp>
      </p:grpSp>
    </p:spTree>
    <p:extLst>
      <p:ext uri="{BB962C8B-B14F-4D97-AF65-F5344CB8AC3E}">
        <p14:creationId xmlns:p14="http://schemas.microsoft.com/office/powerpoint/2010/main" val="133239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B22369-F91F-4C89-9B56-917F779472C6}"/>
              </a:ext>
            </a:extLst>
          </p:cNvPr>
          <p:cNvPicPr>
            <a:picLocks noGrp="1" noChangeAspect="1"/>
          </p:cNvPicPr>
          <p:nvPr>
            <p:ph idx="1"/>
          </p:nvPr>
        </p:nvPicPr>
        <p:blipFill>
          <a:blip r:embed="rId3"/>
          <a:stretch>
            <a:fillRect/>
          </a:stretch>
        </p:blipFill>
        <p:spPr>
          <a:xfrm>
            <a:off x="500359" y="619718"/>
            <a:ext cx="646232" cy="920576"/>
          </a:xfrm>
        </p:spPr>
      </p:pic>
      <p:sp>
        <p:nvSpPr>
          <p:cNvPr id="8" name="TextBox 7">
            <a:extLst>
              <a:ext uri="{FF2B5EF4-FFF2-40B4-BE49-F238E27FC236}">
                <a16:creationId xmlns:a16="http://schemas.microsoft.com/office/drawing/2014/main" id="{37EC246E-BED3-4D3E-A680-AB1D631FE1F0}"/>
              </a:ext>
            </a:extLst>
          </p:cNvPr>
          <p:cNvSpPr txBox="1"/>
          <p:nvPr/>
        </p:nvSpPr>
        <p:spPr>
          <a:xfrm>
            <a:off x="358815" y="1547428"/>
            <a:ext cx="11377914" cy="46086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The facility is not aware of the new medical conditions.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Some staff are aware of the concerns but have not communicated the concerns.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The facility does not regularly weigh Mr. Richards.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The facility does not have consistent staff assignments.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Mr. and Mrs. Richards are not aware of his right to request a care plan and do not understand the purpose of a care plan.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The facility views Mrs. Richards as a frequent complainer and ignores her concerns.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ea typeface="+mn-ea"/>
                <a:cs typeface="+mn-cs"/>
              </a:rPr>
              <a:t>An assessment was completed, and a care plan conference was held but the Richards were not informed.</a:t>
            </a:r>
          </a:p>
        </p:txBody>
      </p:sp>
      <p:grpSp>
        <p:nvGrpSpPr>
          <p:cNvPr id="7" name="Group 6">
            <a:extLst>
              <a:ext uri="{FF2B5EF4-FFF2-40B4-BE49-F238E27FC236}">
                <a16:creationId xmlns:a16="http://schemas.microsoft.com/office/drawing/2014/main" id="{2BF84F99-C500-4A4A-A5F4-B7CB770710B4}"/>
              </a:ext>
            </a:extLst>
          </p:cNvPr>
          <p:cNvGrpSpPr/>
          <p:nvPr/>
        </p:nvGrpSpPr>
        <p:grpSpPr>
          <a:xfrm>
            <a:off x="1146592" y="619718"/>
            <a:ext cx="10329962" cy="596920"/>
            <a:chOff x="642837" y="1671902"/>
            <a:chExt cx="10329962" cy="596920"/>
          </a:xfrm>
        </p:grpSpPr>
        <p:sp>
          <p:nvSpPr>
            <p:cNvPr id="9" name="Rectangle: Top Corners Rounded 8">
              <a:extLst>
                <a:ext uri="{FF2B5EF4-FFF2-40B4-BE49-F238E27FC236}">
                  <a16:creationId xmlns:a16="http://schemas.microsoft.com/office/drawing/2014/main" id="{E82B95EB-532B-47E0-9010-B6840221F8C0}"/>
                </a:ext>
              </a:extLst>
            </p:cNvPr>
            <p:cNvSpPr/>
            <p:nvPr/>
          </p:nvSpPr>
          <p:spPr>
            <a:xfrm rot="5400000">
              <a:off x="5509358" y="-3194619"/>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0" name="Rectangle: Top Corners Rounded 4">
              <a:extLst>
                <a:ext uri="{FF2B5EF4-FFF2-40B4-BE49-F238E27FC236}">
                  <a16:creationId xmlns:a16="http://schemas.microsoft.com/office/drawing/2014/main" id="{771B2E0B-00EE-4EC5-B0F5-2B78E35DA5A6}"/>
                </a:ext>
              </a:extLst>
            </p:cNvPr>
            <p:cNvSpPr txBox="1"/>
            <p:nvPr/>
          </p:nvSpPr>
          <p:spPr>
            <a:xfrm>
              <a:off x="642838" y="1701040"/>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Consider potential cause(s)</a:t>
              </a:r>
            </a:p>
          </p:txBody>
        </p:sp>
      </p:grpSp>
    </p:spTree>
    <p:extLst>
      <p:ext uri="{BB962C8B-B14F-4D97-AF65-F5344CB8AC3E}">
        <p14:creationId xmlns:p14="http://schemas.microsoft.com/office/powerpoint/2010/main" val="1449359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down)">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8E9190F-8866-4A4A-87A0-6ADC6C18D990}"/>
              </a:ext>
            </a:extLst>
          </p:cNvPr>
          <p:cNvPicPr>
            <a:picLocks noGrp="1" noChangeAspect="1"/>
          </p:cNvPicPr>
          <p:nvPr>
            <p:ph idx="1"/>
          </p:nvPr>
        </p:nvPicPr>
        <p:blipFill>
          <a:blip r:embed="rId3"/>
          <a:stretch>
            <a:fillRect/>
          </a:stretch>
        </p:blipFill>
        <p:spPr>
          <a:xfrm>
            <a:off x="402231" y="580469"/>
            <a:ext cx="646232" cy="920576"/>
          </a:xfrm>
        </p:spPr>
      </p:pic>
      <p:sp>
        <p:nvSpPr>
          <p:cNvPr id="8" name="TextBox 7">
            <a:extLst>
              <a:ext uri="{FF2B5EF4-FFF2-40B4-BE49-F238E27FC236}">
                <a16:creationId xmlns:a16="http://schemas.microsoft.com/office/drawing/2014/main" id="{29835F5B-64C3-42B1-87DA-4105E7806ECC}"/>
              </a:ext>
            </a:extLst>
          </p:cNvPr>
          <p:cNvSpPr txBox="1"/>
          <p:nvPr/>
        </p:nvSpPr>
        <p:spPr>
          <a:xfrm>
            <a:off x="247430" y="1825066"/>
            <a:ext cx="6116738" cy="4198137"/>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Mr. Richards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Mrs. Richards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Care Plan Coordinator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Director of Nursing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Charge Nurse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Certified Nursing Assistants (CNAs) who cared for Mr. Richards two months ago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CNAs who currently care for Mr. Richards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Mr. Richards’ physician</a:t>
            </a:r>
          </a:p>
        </p:txBody>
      </p:sp>
      <p:pic>
        <p:nvPicPr>
          <p:cNvPr id="10" name="Picture 9" descr="Graphical user interface&#10;&#10;Description automatically generated with medium confidence">
            <a:extLst>
              <a:ext uri="{FF2B5EF4-FFF2-40B4-BE49-F238E27FC236}">
                <a16:creationId xmlns:a16="http://schemas.microsoft.com/office/drawing/2014/main" id="{B9F876B3-D8E3-417D-A93E-833449CC39F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758880" y="255113"/>
            <a:ext cx="7185690" cy="4980695"/>
          </a:xfrm>
          <a:prstGeom prst="rect">
            <a:avLst/>
          </a:prstGeom>
        </p:spPr>
      </p:pic>
      <p:grpSp>
        <p:nvGrpSpPr>
          <p:cNvPr id="7" name="Group 6">
            <a:extLst>
              <a:ext uri="{FF2B5EF4-FFF2-40B4-BE49-F238E27FC236}">
                <a16:creationId xmlns:a16="http://schemas.microsoft.com/office/drawing/2014/main" id="{69E53382-3947-47A3-96B7-A43E421F0B94}"/>
              </a:ext>
            </a:extLst>
          </p:cNvPr>
          <p:cNvGrpSpPr/>
          <p:nvPr/>
        </p:nvGrpSpPr>
        <p:grpSpPr>
          <a:xfrm>
            <a:off x="1048463" y="580469"/>
            <a:ext cx="10329962" cy="596920"/>
            <a:chOff x="642837" y="2507326"/>
            <a:chExt cx="10329962" cy="596920"/>
          </a:xfrm>
        </p:grpSpPr>
        <p:sp>
          <p:nvSpPr>
            <p:cNvPr id="9" name="Rectangle: Top Corners Rounded 8">
              <a:extLst>
                <a:ext uri="{FF2B5EF4-FFF2-40B4-BE49-F238E27FC236}">
                  <a16:creationId xmlns:a16="http://schemas.microsoft.com/office/drawing/2014/main" id="{72DE995D-029E-4C97-A62D-484F029D5146}"/>
                </a:ext>
              </a:extLst>
            </p:cNvPr>
            <p:cNvSpPr/>
            <p:nvPr/>
          </p:nvSpPr>
          <p:spPr>
            <a:xfrm rot="5400000">
              <a:off x="5509358" y="-2359195"/>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1" name="Rectangle: Top Corners Rounded 4">
              <a:extLst>
                <a:ext uri="{FF2B5EF4-FFF2-40B4-BE49-F238E27FC236}">
                  <a16:creationId xmlns:a16="http://schemas.microsoft.com/office/drawing/2014/main" id="{26650F5D-E718-4BA7-8F68-810EC810C976}"/>
                </a:ext>
              </a:extLst>
            </p:cNvPr>
            <p:cNvSpPr txBox="1"/>
            <p:nvPr/>
          </p:nvSpPr>
          <p:spPr>
            <a:xfrm>
              <a:off x="642838" y="2536464"/>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Identify all participants</a:t>
              </a:r>
            </a:p>
          </p:txBody>
        </p:sp>
      </p:grpSp>
    </p:spTree>
    <p:extLst>
      <p:ext uri="{BB962C8B-B14F-4D97-AF65-F5344CB8AC3E}">
        <p14:creationId xmlns:p14="http://schemas.microsoft.com/office/powerpoint/2010/main" val="158304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 calcmode="lin" valueType="num">
                                      <p:cBhvr>
                                        <p:cTn id="14"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p:cTn id="21"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 calcmode="lin" valueType="num">
                                      <p:cBhvr>
                                        <p:cTn id="28"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 calcmode="lin" valueType="num">
                                      <p:cBhvr>
                                        <p:cTn id="35"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 calcmode="lin" valueType="num">
                                      <p:cBhvr>
                                        <p:cTn id="42"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 calcmode="lin" valueType="num">
                                      <p:cBhvr>
                                        <p:cTn id="49"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8">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8">
                                            <p:txEl>
                                              <p:pRg st="7" end="7"/>
                                            </p:txEl>
                                          </p:spTgt>
                                        </p:tgtEl>
                                        <p:attrNameLst>
                                          <p:attrName>style.visibility</p:attrName>
                                        </p:attrNameLst>
                                      </p:cBhvr>
                                      <p:to>
                                        <p:strVal val="visible"/>
                                      </p:to>
                                    </p:set>
                                    <p:anim calcmode="lin" valueType="num">
                                      <p:cBhvr>
                                        <p:cTn id="56" dur="500" fill="hold"/>
                                        <p:tgtEl>
                                          <p:spTgt spid="8">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8">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D2463CA-CDA5-45EE-89CD-CBA17F66EE71}"/>
              </a:ext>
            </a:extLst>
          </p:cNvPr>
          <p:cNvSpPr txBox="1"/>
          <p:nvPr/>
        </p:nvSpPr>
        <p:spPr>
          <a:xfrm>
            <a:off x="521865" y="1947812"/>
            <a:ext cx="10699700" cy="3357266"/>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Who did she talk to at the facility? -  What was their response?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Has Mrs. Richards spoken with Mr. Richards’ physician? -  What was their response?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When was the last care plan conference held?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Is the facility following the current care plan?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What changes does she believe need to be made to the care plan?</a:t>
            </a:r>
          </a:p>
        </p:txBody>
      </p:sp>
      <p:grpSp>
        <p:nvGrpSpPr>
          <p:cNvPr id="7" name="Group 6">
            <a:extLst>
              <a:ext uri="{FF2B5EF4-FFF2-40B4-BE49-F238E27FC236}">
                <a16:creationId xmlns:a16="http://schemas.microsoft.com/office/drawing/2014/main" id="{D0A4C0CF-031D-4E1E-A289-5A0B0B17337E}"/>
              </a:ext>
            </a:extLst>
          </p:cNvPr>
          <p:cNvGrpSpPr/>
          <p:nvPr/>
        </p:nvGrpSpPr>
        <p:grpSpPr>
          <a:xfrm>
            <a:off x="920742" y="592043"/>
            <a:ext cx="10350515" cy="596920"/>
            <a:chOff x="622284" y="4178173"/>
            <a:chExt cx="10350515" cy="596920"/>
          </a:xfrm>
        </p:grpSpPr>
        <p:sp>
          <p:nvSpPr>
            <p:cNvPr id="9" name="Rectangle: Top Corners Rounded 8">
              <a:extLst>
                <a:ext uri="{FF2B5EF4-FFF2-40B4-BE49-F238E27FC236}">
                  <a16:creationId xmlns:a16="http://schemas.microsoft.com/office/drawing/2014/main" id="{3EFDA63D-22C4-4FE2-BE0D-B1F1195E8536}"/>
                </a:ext>
              </a:extLst>
            </p:cNvPr>
            <p:cNvSpPr/>
            <p:nvPr/>
          </p:nvSpPr>
          <p:spPr>
            <a:xfrm rot="5400000">
              <a:off x="5509358" y="-688348"/>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0" name="Rectangle: Top Corners Rounded 4">
              <a:extLst>
                <a:ext uri="{FF2B5EF4-FFF2-40B4-BE49-F238E27FC236}">
                  <a16:creationId xmlns:a16="http://schemas.microsoft.com/office/drawing/2014/main" id="{71767608-80FF-4E96-8615-495418F57609}"/>
                </a:ext>
              </a:extLst>
            </p:cNvPr>
            <p:cNvSpPr txBox="1"/>
            <p:nvPr/>
          </p:nvSpPr>
          <p:spPr>
            <a:xfrm>
              <a:off x="622284" y="4207312"/>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Identify steps already taken</a:t>
              </a:r>
            </a:p>
          </p:txBody>
        </p:sp>
      </p:grpSp>
      <p:grpSp>
        <p:nvGrpSpPr>
          <p:cNvPr id="11" name="Group 10">
            <a:extLst>
              <a:ext uri="{FF2B5EF4-FFF2-40B4-BE49-F238E27FC236}">
                <a16:creationId xmlns:a16="http://schemas.microsoft.com/office/drawing/2014/main" id="{C73C65B7-6A8A-4D82-B564-EFB4572284FD}"/>
              </a:ext>
            </a:extLst>
          </p:cNvPr>
          <p:cNvGrpSpPr/>
          <p:nvPr/>
        </p:nvGrpSpPr>
        <p:grpSpPr>
          <a:xfrm>
            <a:off x="160932" y="537215"/>
            <a:ext cx="969155" cy="1123339"/>
            <a:chOff x="286793" y="1593"/>
            <a:chExt cx="1472239" cy="1860846"/>
          </a:xfrm>
        </p:grpSpPr>
        <p:sp>
          <p:nvSpPr>
            <p:cNvPr id="12" name="Arrow: Chevron 11">
              <a:extLst>
                <a:ext uri="{FF2B5EF4-FFF2-40B4-BE49-F238E27FC236}">
                  <a16:creationId xmlns:a16="http://schemas.microsoft.com/office/drawing/2014/main" id="{954B907E-9031-497D-A41A-4E40E73D3178}"/>
                </a:ext>
              </a:extLst>
            </p:cNvPr>
            <p:cNvSpPr/>
            <p:nvPr/>
          </p:nvSpPr>
          <p:spPr>
            <a:xfrm rot="5400000">
              <a:off x="-50907" y="339294"/>
              <a:ext cx="1860846" cy="1185444"/>
            </a:xfrm>
            <a:prstGeom prst="chevr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3" name="Arrow: Chevron 4">
              <a:extLst>
                <a:ext uri="{FF2B5EF4-FFF2-40B4-BE49-F238E27FC236}">
                  <a16:creationId xmlns:a16="http://schemas.microsoft.com/office/drawing/2014/main" id="{B9153B8E-C4FF-4E35-AE1B-EDC30D1528B3}"/>
                </a:ext>
              </a:extLst>
            </p:cNvPr>
            <p:cNvSpPr txBox="1"/>
            <p:nvPr/>
          </p:nvSpPr>
          <p:spPr>
            <a:xfrm>
              <a:off x="286793" y="616537"/>
              <a:ext cx="1472239" cy="63095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7305" tIns="27305" rIns="27305" bIns="27305" numCol="1" spcCol="1270" anchor="ctr" anchorCtr="0">
              <a:noAutofit/>
            </a:bodyPr>
            <a:lstStyle/>
            <a:p>
              <a:pPr marL="0" marR="0" lvl="0" indent="0" algn="ctr" defTabSz="19113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2060">
                      <a:hueOff val="0"/>
                      <a:satOff val="0"/>
                      <a:lumOff val="0"/>
                      <a:alphaOff val="0"/>
                    </a:srgbClr>
                  </a:solidFill>
                  <a:effectLst/>
                  <a:uLnTx/>
                  <a:uFillTx/>
                  <a:latin typeface="Arial"/>
                  <a:ea typeface="+mn-ea"/>
                  <a:cs typeface="+mn-cs"/>
                </a:rPr>
                <a:t>5</a:t>
              </a:r>
              <a:r>
                <a:rPr kumimoji="0" lang="en-US" sz="4300" b="0" i="0" u="none" strike="noStrike" kern="1200" cap="none" spc="0" normalizeH="0" baseline="0" noProof="0" dirty="0">
                  <a:ln>
                    <a:noFill/>
                  </a:ln>
                  <a:solidFill>
                    <a:srgbClr val="002060">
                      <a:hueOff val="0"/>
                      <a:satOff val="0"/>
                      <a:lumOff val="0"/>
                      <a:alphaOff val="0"/>
                    </a:srgbClr>
                  </a:solidFill>
                  <a:effectLst/>
                  <a:uLnTx/>
                  <a:uFillTx/>
                  <a:latin typeface="Arial"/>
                  <a:ea typeface="+mn-ea"/>
                  <a:cs typeface="+mn-cs"/>
                </a:rPr>
                <a:t>.</a:t>
              </a:r>
            </a:p>
          </p:txBody>
        </p:sp>
      </p:grpSp>
    </p:spTree>
    <p:extLst>
      <p:ext uri="{BB962C8B-B14F-4D97-AF65-F5344CB8AC3E}">
        <p14:creationId xmlns:p14="http://schemas.microsoft.com/office/powerpoint/2010/main" val="149696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E39B28-8DA4-4C73-A341-A81B66658123}"/>
              </a:ext>
            </a:extLst>
          </p:cNvPr>
          <p:cNvSpPr txBox="1"/>
          <p:nvPr/>
        </p:nvSpPr>
        <p:spPr>
          <a:xfrm>
            <a:off x="254643" y="1805456"/>
            <a:ext cx="6865485" cy="280326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A comprehensive assessment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A care plan meeting that includes Mr. Richard’s physician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Consistent staffing for Mr. Richards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ea typeface="+mn-ea"/>
                <a:cs typeface="+mn-cs"/>
              </a:rPr>
              <a:t>To be listened to when expressing concerns</a:t>
            </a:r>
          </a:p>
        </p:txBody>
      </p:sp>
      <p:pic>
        <p:nvPicPr>
          <p:cNvPr id="12" name="Picture 11">
            <a:extLst>
              <a:ext uri="{FF2B5EF4-FFF2-40B4-BE49-F238E27FC236}">
                <a16:creationId xmlns:a16="http://schemas.microsoft.com/office/drawing/2014/main" id="{C482F397-FF02-445E-8275-EA74053EFE4E}"/>
              </a:ext>
            </a:extLst>
          </p:cNvPr>
          <p:cNvPicPr>
            <a:picLocks noChangeAspect="1"/>
          </p:cNvPicPr>
          <p:nvPr/>
        </p:nvPicPr>
        <p:blipFill>
          <a:blip r:embed="rId3"/>
          <a:stretch>
            <a:fillRect/>
          </a:stretch>
        </p:blipFill>
        <p:spPr>
          <a:xfrm>
            <a:off x="7120128" y="1805456"/>
            <a:ext cx="4450908" cy="3695041"/>
          </a:xfrm>
          <a:prstGeom prst="rect">
            <a:avLst/>
          </a:prstGeom>
        </p:spPr>
      </p:pic>
      <p:grpSp>
        <p:nvGrpSpPr>
          <p:cNvPr id="7" name="Group 6">
            <a:extLst>
              <a:ext uri="{FF2B5EF4-FFF2-40B4-BE49-F238E27FC236}">
                <a16:creationId xmlns:a16="http://schemas.microsoft.com/office/drawing/2014/main" id="{BBD70632-30E8-4011-BB9F-E5145167B7EC}"/>
              </a:ext>
            </a:extLst>
          </p:cNvPr>
          <p:cNvGrpSpPr/>
          <p:nvPr/>
        </p:nvGrpSpPr>
        <p:grpSpPr>
          <a:xfrm>
            <a:off x="1106337" y="522596"/>
            <a:ext cx="10329962" cy="596920"/>
            <a:chOff x="642837" y="5013595"/>
            <a:chExt cx="10329962" cy="596920"/>
          </a:xfrm>
        </p:grpSpPr>
        <p:sp>
          <p:nvSpPr>
            <p:cNvPr id="9" name="Rectangle: Top Corners Rounded 8">
              <a:extLst>
                <a:ext uri="{FF2B5EF4-FFF2-40B4-BE49-F238E27FC236}">
                  <a16:creationId xmlns:a16="http://schemas.microsoft.com/office/drawing/2014/main" id="{929FF374-A70F-495E-84CF-B96EF11A084E}"/>
                </a:ext>
              </a:extLst>
            </p:cNvPr>
            <p:cNvSpPr/>
            <p:nvPr/>
          </p:nvSpPr>
          <p:spPr>
            <a:xfrm rot="5400000">
              <a:off x="5509358" y="147074"/>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0" name="Rectangle: Top Corners Rounded 4">
              <a:extLst>
                <a:ext uri="{FF2B5EF4-FFF2-40B4-BE49-F238E27FC236}">
                  <a16:creationId xmlns:a16="http://schemas.microsoft.com/office/drawing/2014/main" id="{64C2F445-67E0-4C5A-9477-65EE54C1C69D}"/>
                </a:ext>
              </a:extLst>
            </p:cNvPr>
            <p:cNvSpPr txBox="1"/>
            <p:nvPr/>
          </p:nvSpPr>
          <p:spPr>
            <a:xfrm>
              <a:off x="642838" y="5042734"/>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Clarify the outcome the resident is seeking</a:t>
              </a:r>
            </a:p>
          </p:txBody>
        </p:sp>
      </p:grpSp>
      <p:grpSp>
        <p:nvGrpSpPr>
          <p:cNvPr id="11" name="Group 10">
            <a:extLst>
              <a:ext uri="{FF2B5EF4-FFF2-40B4-BE49-F238E27FC236}">
                <a16:creationId xmlns:a16="http://schemas.microsoft.com/office/drawing/2014/main" id="{26B9873E-C916-427B-BBCE-D862FC956712}"/>
              </a:ext>
            </a:extLst>
          </p:cNvPr>
          <p:cNvGrpSpPr/>
          <p:nvPr/>
        </p:nvGrpSpPr>
        <p:grpSpPr>
          <a:xfrm>
            <a:off x="272804" y="522596"/>
            <a:ext cx="804395" cy="1126149"/>
            <a:chOff x="0" y="1914896"/>
            <a:chExt cx="1472240" cy="2103198"/>
          </a:xfrm>
        </p:grpSpPr>
        <p:sp>
          <p:nvSpPr>
            <p:cNvPr id="13" name="Arrow: Chevron 12">
              <a:extLst>
                <a:ext uri="{FF2B5EF4-FFF2-40B4-BE49-F238E27FC236}">
                  <a16:creationId xmlns:a16="http://schemas.microsoft.com/office/drawing/2014/main" id="{1EAC78FD-561D-476C-BCD8-82C8B88B6FEB}"/>
                </a:ext>
              </a:extLst>
            </p:cNvPr>
            <p:cNvSpPr/>
            <p:nvPr/>
          </p:nvSpPr>
          <p:spPr>
            <a:xfrm rot="5400000">
              <a:off x="-315479" y="2230375"/>
              <a:ext cx="2103198" cy="1472239"/>
            </a:xfrm>
            <a:prstGeom prst="chevr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4" name="Arrow: Chevron 4">
              <a:extLst>
                <a:ext uri="{FF2B5EF4-FFF2-40B4-BE49-F238E27FC236}">
                  <a16:creationId xmlns:a16="http://schemas.microsoft.com/office/drawing/2014/main" id="{166789E2-2F44-4359-AB4E-96912FE8BA59}"/>
                </a:ext>
              </a:extLst>
            </p:cNvPr>
            <p:cNvSpPr txBox="1"/>
            <p:nvPr/>
          </p:nvSpPr>
          <p:spPr>
            <a:xfrm>
              <a:off x="1" y="2651016"/>
              <a:ext cx="1472239" cy="63095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7305" tIns="27305" rIns="27305" bIns="27305" numCol="1" spcCol="1270" anchor="ctr" anchorCtr="0">
              <a:noAutofit/>
            </a:bodyPr>
            <a:lstStyle/>
            <a:p>
              <a:pPr marL="0" marR="0" lvl="0" indent="0" algn="ctr" defTabSz="19113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2060">
                      <a:hueOff val="0"/>
                      <a:satOff val="0"/>
                      <a:lumOff val="0"/>
                      <a:alphaOff val="0"/>
                    </a:srgbClr>
                  </a:solidFill>
                  <a:effectLst/>
                  <a:uLnTx/>
                  <a:uFillTx/>
                  <a:latin typeface="Arial"/>
                  <a:ea typeface="+mn-ea"/>
                  <a:cs typeface="+mn-cs"/>
                </a:rPr>
                <a:t>6</a:t>
              </a:r>
              <a:r>
                <a:rPr kumimoji="0" lang="en-US" sz="4300" b="0" i="0" u="none" strike="noStrike" kern="1200" cap="none" spc="0" normalizeH="0" baseline="0" noProof="0" dirty="0">
                  <a:ln>
                    <a:noFill/>
                  </a:ln>
                  <a:solidFill>
                    <a:srgbClr val="002060">
                      <a:hueOff val="0"/>
                      <a:satOff val="0"/>
                      <a:lumOff val="0"/>
                      <a:alphaOff val="0"/>
                    </a:srgbClr>
                  </a:solidFill>
                  <a:effectLst/>
                  <a:uLnTx/>
                  <a:uFillTx/>
                  <a:latin typeface="Arial"/>
                  <a:ea typeface="+mn-ea"/>
                  <a:cs typeface="+mn-cs"/>
                </a:rPr>
                <a:t>.</a:t>
              </a:r>
            </a:p>
          </p:txBody>
        </p:sp>
      </p:grpSp>
    </p:spTree>
    <p:extLst>
      <p:ext uri="{BB962C8B-B14F-4D97-AF65-F5344CB8AC3E}">
        <p14:creationId xmlns:p14="http://schemas.microsoft.com/office/powerpoint/2010/main" val="3847620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1803347-AFFB-45D7-991B-E427896E7264}"/>
              </a:ext>
            </a:extLst>
          </p:cNvPr>
          <p:cNvSpPr txBox="1"/>
          <p:nvPr/>
        </p:nvSpPr>
        <p:spPr>
          <a:xfrm>
            <a:off x="1367741" y="1639843"/>
            <a:ext cx="9456517" cy="138499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effectLst/>
                <a:uLnTx/>
                <a:uFillTx/>
                <a:ea typeface="+mn-ea"/>
                <a:cs typeface="+mn-cs"/>
              </a:rPr>
              <a:t>The regulatory agency may be called to investigate the facility’s compliance with state and federal regulations.</a:t>
            </a:r>
          </a:p>
        </p:txBody>
      </p:sp>
      <p:pic>
        <p:nvPicPr>
          <p:cNvPr id="17" name="Picture 16" descr="A picture containing text, businesscard, screenshot, vector graphics&#10;&#10;Description automatically generated">
            <a:extLst>
              <a:ext uri="{FF2B5EF4-FFF2-40B4-BE49-F238E27FC236}">
                <a16:creationId xmlns:a16="http://schemas.microsoft.com/office/drawing/2014/main" id="{D07B4CDF-BB70-4A02-9E55-AD7905AFFF4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70165" y="3833162"/>
            <a:ext cx="5651670" cy="3024838"/>
          </a:xfrm>
          <a:prstGeom prst="rect">
            <a:avLst/>
          </a:prstGeom>
        </p:spPr>
      </p:pic>
      <p:grpSp>
        <p:nvGrpSpPr>
          <p:cNvPr id="6" name="Group 5">
            <a:extLst>
              <a:ext uri="{FF2B5EF4-FFF2-40B4-BE49-F238E27FC236}">
                <a16:creationId xmlns:a16="http://schemas.microsoft.com/office/drawing/2014/main" id="{0F052022-4B75-407B-9615-2906C00ECCC7}"/>
              </a:ext>
            </a:extLst>
          </p:cNvPr>
          <p:cNvGrpSpPr/>
          <p:nvPr/>
        </p:nvGrpSpPr>
        <p:grpSpPr>
          <a:xfrm>
            <a:off x="1013739" y="511021"/>
            <a:ext cx="10329962" cy="596920"/>
            <a:chOff x="642837" y="3342749"/>
            <a:chExt cx="10329962" cy="596920"/>
          </a:xfrm>
        </p:grpSpPr>
        <p:sp>
          <p:nvSpPr>
            <p:cNvPr id="7" name="Rectangle: Top Corners Rounded 6">
              <a:extLst>
                <a:ext uri="{FF2B5EF4-FFF2-40B4-BE49-F238E27FC236}">
                  <a16:creationId xmlns:a16="http://schemas.microsoft.com/office/drawing/2014/main" id="{E3706849-77B1-4996-8A84-BE57B9C3D8C8}"/>
                </a:ext>
              </a:extLst>
            </p:cNvPr>
            <p:cNvSpPr/>
            <p:nvPr/>
          </p:nvSpPr>
          <p:spPr>
            <a:xfrm rot="5400000">
              <a:off x="5509358" y="-1523772"/>
              <a:ext cx="596920" cy="10329962"/>
            </a:xfrm>
            <a:prstGeom prst="round2SameRect">
              <a:avLst/>
            </a:prstGeom>
          </p:spPr>
          <p:style>
            <a:lnRef idx="2">
              <a:schemeClr val="dk2">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9" name="Rectangle: Top Corners Rounded 4">
              <a:extLst>
                <a:ext uri="{FF2B5EF4-FFF2-40B4-BE49-F238E27FC236}">
                  <a16:creationId xmlns:a16="http://schemas.microsoft.com/office/drawing/2014/main" id="{EC384E82-378F-4AF0-B895-250AC1AA53E7}"/>
                </a:ext>
              </a:extLst>
            </p:cNvPr>
            <p:cNvSpPr txBox="1"/>
            <p:nvPr/>
          </p:nvSpPr>
          <p:spPr>
            <a:xfrm>
              <a:off x="642838" y="3371887"/>
              <a:ext cx="10300823" cy="53864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20472" tIns="19685" rIns="19685" bIns="19685" numCol="1" spcCol="1270" anchor="ctr" anchorCtr="0">
              <a:noAutofit/>
            </a:bodyPr>
            <a:lstStyle/>
            <a:p>
              <a:pPr marL="285750" marR="0" lvl="1" indent="-285750" algn="l" defTabSz="1377950" rtl="0" eaLnBrk="1" fontAlgn="auto" latinLnBrk="0" hangingPunct="1">
                <a:lnSpc>
                  <a:spcPct val="90000"/>
                </a:lnSpc>
                <a:spcBef>
                  <a:spcPct val="0"/>
                </a:spcBef>
                <a:spcAft>
                  <a:spcPct val="1500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Arial"/>
                  <a:ea typeface="+mn-ea"/>
                  <a:cs typeface="+mn-cs"/>
                </a:rPr>
                <a:t>Identify all relevant agencies</a:t>
              </a:r>
            </a:p>
          </p:txBody>
        </p:sp>
      </p:grpSp>
      <p:grpSp>
        <p:nvGrpSpPr>
          <p:cNvPr id="11" name="Group 10">
            <a:extLst>
              <a:ext uri="{FF2B5EF4-FFF2-40B4-BE49-F238E27FC236}">
                <a16:creationId xmlns:a16="http://schemas.microsoft.com/office/drawing/2014/main" id="{13126ADB-4471-443B-B16C-864680707753}"/>
              </a:ext>
            </a:extLst>
          </p:cNvPr>
          <p:cNvGrpSpPr/>
          <p:nvPr/>
        </p:nvGrpSpPr>
        <p:grpSpPr>
          <a:xfrm>
            <a:off x="305421" y="540159"/>
            <a:ext cx="824803" cy="825345"/>
            <a:chOff x="-6558291" y="-2697926"/>
            <a:chExt cx="1116689" cy="1279730"/>
          </a:xfrm>
        </p:grpSpPr>
        <p:sp>
          <p:nvSpPr>
            <p:cNvPr id="12" name="Arrow: Chevron 11">
              <a:extLst>
                <a:ext uri="{FF2B5EF4-FFF2-40B4-BE49-F238E27FC236}">
                  <a16:creationId xmlns:a16="http://schemas.microsoft.com/office/drawing/2014/main" id="{D45AAA7B-D2EC-4E39-902B-F4DA66A4C029}"/>
                </a:ext>
              </a:extLst>
            </p:cNvPr>
            <p:cNvSpPr/>
            <p:nvPr/>
          </p:nvSpPr>
          <p:spPr>
            <a:xfrm rot="5400000">
              <a:off x="-6639811" y="-2423247"/>
              <a:ext cx="1279730" cy="730371"/>
            </a:xfrm>
            <a:prstGeom prst="chevr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3" name="Arrow: Chevron 4">
              <a:extLst>
                <a:ext uri="{FF2B5EF4-FFF2-40B4-BE49-F238E27FC236}">
                  <a16:creationId xmlns:a16="http://schemas.microsoft.com/office/drawing/2014/main" id="{B5E54172-B392-4A99-BC55-C0ADD73FC542}"/>
                </a:ext>
              </a:extLst>
            </p:cNvPr>
            <p:cNvSpPr txBox="1"/>
            <p:nvPr/>
          </p:nvSpPr>
          <p:spPr>
            <a:xfrm>
              <a:off x="-6558291" y="-2118579"/>
              <a:ext cx="1116689" cy="21573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27305" tIns="27305" rIns="27305" bIns="27305" numCol="1" spcCol="1270" anchor="ctr" anchorCtr="0">
              <a:noAutofit/>
            </a:bodyPr>
            <a:lstStyle/>
            <a:p>
              <a:pPr marL="0" marR="0" lvl="0" indent="0" algn="ctr" defTabSz="191135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002060">
                      <a:hueOff val="0"/>
                      <a:satOff val="0"/>
                      <a:lumOff val="0"/>
                      <a:alphaOff val="0"/>
                    </a:srgbClr>
                  </a:solidFill>
                  <a:effectLst/>
                  <a:uLnTx/>
                  <a:uFillTx/>
                  <a:latin typeface="Arial"/>
                  <a:ea typeface="+mn-ea"/>
                  <a:cs typeface="+mn-cs"/>
                </a:rPr>
                <a:t>7.</a:t>
              </a:r>
            </a:p>
          </p:txBody>
        </p:sp>
      </p:grpSp>
    </p:spTree>
    <p:extLst>
      <p:ext uri="{BB962C8B-B14F-4D97-AF65-F5344CB8AC3E}">
        <p14:creationId xmlns:p14="http://schemas.microsoft.com/office/powerpoint/2010/main" val="161420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26431-7BBC-489A-A27C-2401D43B8C69}"/>
              </a:ext>
            </a:extLst>
          </p:cNvPr>
          <p:cNvSpPr>
            <a:spLocks noGrp="1"/>
          </p:cNvSpPr>
          <p:nvPr>
            <p:ph type="title"/>
          </p:nvPr>
        </p:nvSpPr>
        <p:spPr/>
        <p:txBody>
          <a:bodyPr/>
          <a:lstStyle/>
          <a:p>
            <a:r>
              <a:rPr lang="en-US" b="1" dirty="0"/>
              <a:t>Interviewing</a:t>
            </a:r>
          </a:p>
        </p:txBody>
      </p:sp>
      <p:sp>
        <p:nvSpPr>
          <p:cNvPr id="3" name="Text Placeholder 2">
            <a:extLst>
              <a:ext uri="{FF2B5EF4-FFF2-40B4-BE49-F238E27FC236}">
                <a16:creationId xmlns:a16="http://schemas.microsoft.com/office/drawing/2014/main" id="{B465FA95-5D8E-E915-3F1E-2252B6B0E069}"/>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01BE150D-F41C-EE5C-FF6E-771589EE6DB7}"/>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21B9E9E-DF27-4854-AD88-2585605410C7}"/>
              </a:ext>
            </a:extLst>
          </p:cNvPr>
          <p:cNvGraphicFramePr>
            <a:graphicFrameLocks noGrp="1"/>
          </p:cNvGraphicFramePr>
          <p:nvPr>
            <p:ph idx="4294967295"/>
            <p:extLst>
              <p:ext uri="{D42A27DB-BD31-4B8C-83A1-F6EECF244321}">
                <p14:modId xmlns:p14="http://schemas.microsoft.com/office/powerpoint/2010/main" val="1230842086"/>
              </p:ext>
            </p:extLst>
          </p:nvPr>
        </p:nvGraphicFramePr>
        <p:xfrm>
          <a:off x="670650" y="144661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3534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AEEB20-6019-4218-9C07-47CFF088246D}"/>
              </a:ext>
            </a:extLst>
          </p:cNvPr>
          <p:cNvSpPr>
            <a:spLocks noGrp="1"/>
          </p:cNvSpPr>
          <p:nvPr>
            <p:ph type="title"/>
          </p:nvPr>
        </p:nvSpPr>
        <p:spPr>
          <a:xfrm>
            <a:off x="609600" y="255608"/>
            <a:ext cx="10972800" cy="990600"/>
          </a:xfrm>
        </p:spPr>
        <p:txBody>
          <a:bodyPr/>
          <a:lstStyle/>
          <a:p>
            <a:pPr algn="ctr"/>
            <a:r>
              <a:rPr lang="en-US" sz="4000" b="1" dirty="0"/>
              <a:t>Guidelines for Investigative Interviews</a:t>
            </a:r>
          </a:p>
        </p:txBody>
      </p:sp>
      <p:graphicFrame>
        <p:nvGraphicFramePr>
          <p:cNvPr id="4" name="Content Placeholder 3">
            <a:extLst>
              <a:ext uri="{FF2B5EF4-FFF2-40B4-BE49-F238E27FC236}">
                <a16:creationId xmlns:a16="http://schemas.microsoft.com/office/drawing/2014/main" id="{7F18180F-4F3F-4B75-97B8-096B7BE883B2}"/>
              </a:ext>
            </a:extLst>
          </p:cNvPr>
          <p:cNvGraphicFramePr>
            <a:graphicFrameLocks noGrp="1"/>
          </p:cNvGraphicFramePr>
          <p:nvPr>
            <p:ph idx="1"/>
            <p:extLst>
              <p:ext uri="{D42A27DB-BD31-4B8C-83A1-F6EECF244321}">
                <p14:modId xmlns:p14="http://schemas.microsoft.com/office/powerpoint/2010/main" val="3116372157"/>
              </p:ext>
            </p:extLst>
          </p:nvPr>
        </p:nvGraphicFramePr>
        <p:xfrm>
          <a:off x="609600" y="994458"/>
          <a:ext cx="11131296" cy="5698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5092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E53C7-38F8-4005-8218-E300E88A51D5}"/>
              </a:ext>
            </a:extLst>
          </p:cNvPr>
          <p:cNvSpPr>
            <a:spLocks noGrp="1"/>
          </p:cNvSpPr>
          <p:nvPr>
            <p:ph type="title"/>
          </p:nvPr>
        </p:nvSpPr>
        <p:spPr>
          <a:xfrm>
            <a:off x="1335313" y="649147"/>
            <a:ext cx="9992443" cy="990600"/>
          </a:xfrm>
        </p:spPr>
        <p:txBody>
          <a:bodyPr/>
          <a:lstStyle/>
          <a:p>
            <a:r>
              <a:rPr lang="en-US" b="1" dirty="0"/>
              <a:t>Activity: Are You a Good Listener?</a:t>
            </a:r>
          </a:p>
        </p:txBody>
      </p:sp>
      <p:pic>
        <p:nvPicPr>
          <p:cNvPr id="7" name="Content Placeholder 6" descr="Glowing dandylions">
            <a:extLst>
              <a:ext uri="{FF2B5EF4-FFF2-40B4-BE49-F238E27FC236}">
                <a16:creationId xmlns:a16="http://schemas.microsoft.com/office/drawing/2014/main" id="{4683E7D5-4832-4CA5-A63E-E6AA1274E17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70390"/>
            <a:ext cx="12192000" cy="6487610"/>
          </a:xfrm>
          <a:prstGeom prst="rect">
            <a:avLst/>
          </a:prstGeom>
          <a:ln>
            <a:noFill/>
          </a:ln>
          <a:effectLst>
            <a:outerShdw blurRad="190500" algn="tl" rotWithShape="0">
              <a:srgbClr val="000000">
                <a:alpha val="70000"/>
              </a:srgbClr>
            </a:outerShdw>
          </a:effectLst>
        </p:spPr>
      </p:pic>
      <p:pic>
        <p:nvPicPr>
          <p:cNvPr id="4" name="Graphic 1" descr="Head with gears with solid fill">
            <a:extLst>
              <a:ext uri="{FF2B5EF4-FFF2-40B4-BE49-F238E27FC236}">
                <a16:creationId xmlns:a16="http://schemas.microsoft.com/office/drawing/2014/main" id="{CB1DD413-1F2D-4845-A91D-6A836F4FF6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2466" y="649147"/>
            <a:ext cx="1002847" cy="1002847"/>
          </a:xfrm>
          <a:prstGeom prst="rect">
            <a:avLst/>
          </a:prstGeom>
        </p:spPr>
      </p:pic>
    </p:spTree>
    <p:extLst>
      <p:ext uri="{BB962C8B-B14F-4D97-AF65-F5344CB8AC3E}">
        <p14:creationId xmlns:p14="http://schemas.microsoft.com/office/powerpoint/2010/main" val="2304247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AEEB20-6019-4218-9C07-47CFF088246D}"/>
              </a:ext>
            </a:extLst>
          </p:cNvPr>
          <p:cNvSpPr>
            <a:spLocks noGrp="1"/>
          </p:cNvSpPr>
          <p:nvPr>
            <p:ph type="title"/>
          </p:nvPr>
        </p:nvSpPr>
        <p:spPr>
          <a:xfrm>
            <a:off x="609600" y="255608"/>
            <a:ext cx="10972800" cy="990600"/>
          </a:xfrm>
        </p:spPr>
        <p:txBody>
          <a:bodyPr>
            <a:noAutofit/>
          </a:bodyPr>
          <a:lstStyle/>
          <a:p>
            <a:pPr algn="ctr"/>
            <a:r>
              <a:rPr lang="en-US" sz="3200" b="1" dirty="0"/>
              <a:t>Guidelines for Effective Listening During Interviews</a:t>
            </a:r>
          </a:p>
        </p:txBody>
      </p:sp>
      <p:graphicFrame>
        <p:nvGraphicFramePr>
          <p:cNvPr id="4" name="Content Placeholder 3">
            <a:extLst>
              <a:ext uri="{FF2B5EF4-FFF2-40B4-BE49-F238E27FC236}">
                <a16:creationId xmlns:a16="http://schemas.microsoft.com/office/drawing/2014/main" id="{7F18180F-4F3F-4B75-97B8-096B7BE883B2}"/>
              </a:ext>
            </a:extLst>
          </p:cNvPr>
          <p:cNvGraphicFramePr>
            <a:graphicFrameLocks noGrp="1"/>
          </p:cNvGraphicFramePr>
          <p:nvPr>
            <p:ph idx="1"/>
          </p:nvPr>
        </p:nvGraphicFramePr>
        <p:xfrm>
          <a:off x="609600" y="1110205"/>
          <a:ext cx="10972800" cy="5863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5108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A0BB4-1C85-4E96-9AB3-54283DC435F5}"/>
              </a:ext>
            </a:extLst>
          </p:cNvPr>
          <p:cNvSpPr>
            <a:spLocks noGrp="1"/>
          </p:cNvSpPr>
          <p:nvPr>
            <p:ph type="title"/>
          </p:nvPr>
        </p:nvSpPr>
        <p:spPr/>
        <p:txBody>
          <a:bodyPr/>
          <a:lstStyle/>
          <a:p>
            <a:r>
              <a:rPr lang="en-US" b="1" dirty="0"/>
              <a:t>Questioning</a:t>
            </a:r>
          </a:p>
        </p:txBody>
      </p:sp>
      <p:sp>
        <p:nvSpPr>
          <p:cNvPr id="3" name="Text Placeholder 2">
            <a:extLst>
              <a:ext uri="{FF2B5EF4-FFF2-40B4-BE49-F238E27FC236}">
                <a16:creationId xmlns:a16="http://schemas.microsoft.com/office/drawing/2014/main" id="{A0B03655-7FEA-6410-F65D-F8638E502081}"/>
              </a:ext>
            </a:extLst>
          </p:cNvPr>
          <p:cNvSpPr>
            <a:spLocks noGrp="1"/>
          </p:cNvSpPr>
          <p:nvPr>
            <p:ph type="body" sz="quarter" idx="14"/>
          </p:nvPr>
        </p:nvSpPr>
        <p:spPr/>
        <p:txBody>
          <a:bodyPr>
            <a:normAutofit lnSpcReduction="10000"/>
          </a:bodyPr>
          <a:lstStyle/>
          <a:p>
            <a:endParaRPr lang="en-US"/>
          </a:p>
        </p:txBody>
      </p:sp>
      <p:sp>
        <p:nvSpPr>
          <p:cNvPr id="11" name="Text Placeholder 10">
            <a:extLst>
              <a:ext uri="{FF2B5EF4-FFF2-40B4-BE49-F238E27FC236}">
                <a16:creationId xmlns:a16="http://schemas.microsoft.com/office/drawing/2014/main" id="{2DF332D8-3A9B-2E5B-5B99-1E685CC8FEEB}"/>
              </a:ext>
            </a:extLst>
          </p:cNvPr>
          <p:cNvSpPr>
            <a:spLocks noGrp="1"/>
          </p:cNvSpPr>
          <p:nvPr>
            <p:ph type="body" sz="quarter" idx="15"/>
          </p:nvPr>
        </p:nvSpPr>
        <p:spPr/>
        <p:txBody>
          <a:bodyPr/>
          <a:lstStyle/>
          <a:p>
            <a:endParaRPr lang="en-US"/>
          </a:p>
        </p:txBody>
      </p:sp>
      <p:sp>
        <p:nvSpPr>
          <p:cNvPr id="4" name="Speech Bubble: Oval 3">
            <a:extLst>
              <a:ext uri="{FF2B5EF4-FFF2-40B4-BE49-F238E27FC236}">
                <a16:creationId xmlns:a16="http://schemas.microsoft.com/office/drawing/2014/main" id="{B92BA17F-66B7-4A7E-B564-0BF3EA48D568}"/>
              </a:ext>
            </a:extLst>
          </p:cNvPr>
          <p:cNvSpPr/>
          <p:nvPr/>
        </p:nvSpPr>
        <p:spPr>
          <a:xfrm rot="20749531" flipH="1">
            <a:off x="609600" y="1617263"/>
            <a:ext cx="2284071" cy="1725438"/>
          </a:xfrm>
          <a:prstGeom prst="wedgeEllipse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Help me understand why…</a:t>
            </a:r>
          </a:p>
        </p:txBody>
      </p:sp>
      <p:sp>
        <p:nvSpPr>
          <p:cNvPr id="5" name="Speech Bubble: Rectangle 4">
            <a:extLst>
              <a:ext uri="{FF2B5EF4-FFF2-40B4-BE49-F238E27FC236}">
                <a16:creationId xmlns:a16="http://schemas.microsoft.com/office/drawing/2014/main" id="{64CEA4C0-3149-4ACC-99A7-FD8F6889D48E}"/>
              </a:ext>
            </a:extLst>
          </p:cNvPr>
          <p:cNvSpPr/>
          <p:nvPr/>
        </p:nvSpPr>
        <p:spPr>
          <a:xfrm>
            <a:off x="4053535" y="1363872"/>
            <a:ext cx="2112382" cy="1597306"/>
          </a:xfrm>
          <a:prstGeom prst="wedgeRect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What would happen if…</a:t>
            </a:r>
          </a:p>
        </p:txBody>
      </p:sp>
      <p:sp>
        <p:nvSpPr>
          <p:cNvPr id="6" name="Speech Bubble: Rectangle 5">
            <a:extLst>
              <a:ext uri="{FF2B5EF4-FFF2-40B4-BE49-F238E27FC236}">
                <a16:creationId xmlns:a16="http://schemas.microsoft.com/office/drawing/2014/main" id="{1396F180-5651-41B1-8145-95B5DBCDC362}"/>
              </a:ext>
            </a:extLst>
          </p:cNvPr>
          <p:cNvSpPr/>
          <p:nvPr/>
        </p:nvSpPr>
        <p:spPr>
          <a:xfrm rot="399528">
            <a:off x="8397432" y="4173483"/>
            <a:ext cx="2268638" cy="1706456"/>
          </a:xfrm>
          <a:prstGeom prst="wedgeRect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Are you saying…</a:t>
            </a:r>
          </a:p>
        </p:txBody>
      </p:sp>
      <p:sp>
        <p:nvSpPr>
          <p:cNvPr id="7" name="Speech Bubble: Rectangle with Corners Rounded 6">
            <a:extLst>
              <a:ext uri="{FF2B5EF4-FFF2-40B4-BE49-F238E27FC236}">
                <a16:creationId xmlns:a16="http://schemas.microsoft.com/office/drawing/2014/main" id="{F98F6DEA-CE6B-424C-8DC8-EAEFB3AFC890}"/>
              </a:ext>
            </a:extLst>
          </p:cNvPr>
          <p:cNvSpPr/>
          <p:nvPr/>
        </p:nvSpPr>
        <p:spPr>
          <a:xfrm rot="20973533">
            <a:off x="1331089" y="4163992"/>
            <a:ext cx="2268638" cy="1725438"/>
          </a:xfrm>
          <a:prstGeom prst="wedgeRoundRect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What can you tell me about…</a:t>
            </a:r>
          </a:p>
        </p:txBody>
      </p:sp>
      <p:sp>
        <p:nvSpPr>
          <p:cNvPr id="8" name="Speech Bubble: Oval 7">
            <a:extLst>
              <a:ext uri="{FF2B5EF4-FFF2-40B4-BE49-F238E27FC236}">
                <a16:creationId xmlns:a16="http://schemas.microsoft.com/office/drawing/2014/main" id="{F3899970-7AF6-4D8A-A440-9C1A8B17B186}"/>
              </a:ext>
            </a:extLst>
          </p:cNvPr>
          <p:cNvSpPr/>
          <p:nvPr/>
        </p:nvSpPr>
        <p:spPr>
          <a:xfrm rot="818442">
            <a:off x="9417934" y="1827026"/>
            <a:ext cx="2060294" cy="1563392"/>
          </a:xfrm>
          <a:prstGeom prst="wedgeEllipse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What do you think about…</a:t>
            </a:r>
          </a:p>
        </p:txBody>
      </p:sp>
      <p:sp>
        <p:nvSpPr>
          <p:cNvPr id="9" name="Speech Bubble: Rectangle with Corners Rounded 8">
            <a:extLst>
              <a:ext uri="{FF2B5EF4-FFF2-40B4-BE49-F238E27FC236}">
                <a16:creationId xmlns:a16="http://schemas.microsoft.com/office/drawing/2014/main" id="{4CA319CD-5580-41A7-A5DC-75BE3984941B}"/>
              </a:ext>
            </a:extLst>
          </p:cNvPr>
          <p:cNvSpPr/>
          <p:nvPr/>
        </p:nvSpPr>
        <p:spPr>
          <a:xfrm rot="744619">
            <a:off x="7025832" y="815610"/>
            <a:ext cx="1794077" cy="1725438"/>
          </a:xfrm>
          <a:prstGeom prst="wedgeRoundRect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How do you feel about…</a:t>
            </a:r>
          </a:p>
        </p:txBody>
      </p:sp>
      <p:sp>
        <p:nvSpPr>
          <p:cNvPr id="10" name="Speech Bubble: Rectangle with Corners Rounded 9">
            <a:extLst>
              <a:ext uri="{FF2B5EF4-FFF2-40B4-BE49-F238E27FC236}">
                <a16:creationId xmlns:a16="http://schemas.microsoft.com/office/drawing/2014/main" id="{79EF7CCD-A72A-42D7-A6CF-F7F8255F3659}"/>
              </a:ext>
            </a:extLst>
          </p:cNvPr>
          <p:cNvSpPr/>
          <p:nvPr/>
        </p:nvSpPr>
        <p:spPr>
          <a:xfrm>
            <a:off x="4988689" y="4111906"/>
            <a:ext cx="1934901" cy="1706456"/>
          </a:xfrm>
          <a:prstGeom prst="wedgeRoundRectCallout">
            <a:avLst/>
          </a:prstGeom>
          <a:solidFill>
            <a:schemeClr val="accent5">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Why do you think…</a:t>
            </a:r>
          </a:p>
        </p:txBody>
      </p:sp>
    </p:spTree>
    <p:extLst>
      <p:ext uri="{BB962C8B-B14F-4D97-AF65-F5344CB8AC3E}">
        <p14:creationId xmlns:p14="http://schemas.microsoft.com/office/powerpoint/2010/main" val="331496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anim calcmode="lin" valueType="num">
                                      <p:cBhvr>
                                        <p:cTn id="41" dur="1000" fill="hold"/>
                                        <p:tgtEl>
                                          <p:spTgt spid="10"/>
                                        </p:tgtEl>
                                        <p:attrNameLst>
                                          <p:attrName>style.rotation</p:attrName>
                                        </p:attrNameLst>
                                      </p:cBhvr>
                                      <p:tavLst>
                                        <p:tav tm="0">
                                          <p:val>
                                            <p:fltVal val="90"/>
                                          </p:val>
                                        </p:tav>
                                        <p:tav tm="100000">
                                          <p:val>
                                            <p:fltVal val="0"/>
                                          </p:val>
                                        </p:tav>
                                      </p:tavLst>
                                    </p:anim>
                                    <p:animEffect transition="in" filter="fade">
                                      <p:cBhvr>
                                        <p:cTn id="42" dur="1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000" fill="hold"/>
                                        <p:tgtEl>
                                          <p:spTgt spid="6"/>
                                        </p:tgtEl>
                                        <p:attrNameLst>
                                          <p:attrName>ppt_w</p:attrName>
                                        </p:attrNameLst>
                                      </p:cBhvr>
                                      <p:tavLst>
                                        <p:tav tm="0">
                                          <p:val>
                                            <p:fltVal val="0"/>
                                          </p:val>
                                        </p:tav>
                                        <p:tav tm="100000">
                                          <p:val>
                                            <p:strVal val="#ppt_w"/>
                                          </p:val>
                                        </p:tav>
                                      </p:tavLst>
                                    </p:anim>
                                    <p:anim calcmode="lin" valueType="num">
                                      <p:cBhvr>
                                        <p:cTn id="48" dur="1000" fill="hold"/>
                                        <p:tgtEl>
                                          <p:spTgt spid="6"/>
                                        </p:tgtEl>
                                        <p:attrNameLst>
                                          <p:attrName>ppt_h</p:attrName>
                                        </p:attrNameLst>
                                      </p:cBhvr>
                                      <p:tavLst>
                                        <p:tav tm="0">
                                          <p:val>
                                            <p:fltVal val="0"/>
                                          </p:val>
                                        </p:tav>
                                        <p:tav tm="100000">
                                          <p:val>
                                            <p:strVal val="#ppt_h"/>
                                          </p:val>
                                        </p:tav>
                                      </p:tavLst>
                                    </p:anim>
                                    <p:anim calcmode="lin" valueType="num">
                                      <p:cBhvr>
                                        <p:cTn id="49" dur="1000" fill="hold"/>
                                        <p:tgtEl>
                                          <p:spTgt spid="6"/>
                                        </p:tgtEl>
                                        <p:attrNameLst>
                                          <p:attrName>style.rotation</p:attrName>
                                        </p:attrNameLst>
                                      </p:cBhvr>
                                      <p:tavLst>
                                        <p:tav tm="0">
                                          <p:val>
                                            <p:fltVal val="90"/>
                                          </p:val>
                                        </p:tav>
                                        <p:tav tm="100000">
                                          <p:val>
                                            <p:fltVal val="0"/>
                                          </p:val>
                                        </p:tav>
                                      </p:tavLst>
                                    </p:anim>
                                    <p:animEffect transition="in" filter="fade">
                                      <p:cBhvr>
                                        <p:cTn id="5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AEEB20-6019-4218-9C07-47CFF088246D}"/>
              </a:ext>
            </a:extLst>
          </p:cNvPr>
          <p:cNvSpPr>
            <a:spLocks noGrp="1"/>
          </p:cNvSpPr>
          <p:nvPr>
            <p:ph type="title"/>
          </p:nvPr>
        </p:nvSpPr>
        <p:spPr/>
        <p:txBody>
          <a:bodyPr>
            <a:normAutofit/>
          </a:bodyPr>
          <a:lstStyle/>
          <a:p>
            <a:r>
              <a:rPr kumimoji="0" lang="en-US" sz="3200" b="1" i="0" u="none" strike="noStrike" kern="1200" cap="none" spc="-100" normalizeH="0" baseline="0" noProof="0" dirty="0">
                <a:ln>
                  <a:noFill/>
                </a:ln>
                <a:effectLst/>
                <a:uLnTx/>
                <a:uFillTx/>
                <a:ea typeface="ＭＳ Ｐゴシック" pitchFamily="127" charset="-128"/>
              </a:rPr>
              <a:t>Effective Note Taking</a:t>
            </a:r>
            <a:endParaRPr lang="en-US" sz="3200" b="1" dirty="0"/>
          </a:p>
        </p:txBody>
      </p:sp>
      <p:sp>
        <p:nvSpPr>
          <p:cNvPr id="2" name="Text Placeholder 1">
            <a:extLst>
              <a:ext uri="{FF2B5EF4-FFF2-40B4-BE49-F238E27FC236}">
                <a16:creationId xmlns:a16="http://schemas.microsoft.com/office/drawing/2014/main" id="{1B7D2A71-A316-5FEF-BEC5-D2F6B5E4B0C5}"/>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B473A9DD-62B2-0E76-E3E1-01206C9C66F8}"/>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7F18180F-4F3F-4B75-97B8-096B7BE883B2}"/>
              </a:ext>
            </a:extLst>
          </p:cNvPr>
          <p:cNvGraphicFramePr>
            <a:graphicFrameLocks noGrp="1"/>
          </p:cNvGraphicFramePr>
          <p:nvPr>
            <p:ph idx="4294967295"/>
            <p:extLst>
              <p:ext uri="{D42A27DB-BD31-4B8C-83A1-F6EECF244321}">
                <p14:modId xmlns:p14="http://schemas.microsoft.com/office/powerpoint/2010/main" val="3140764319"/>
              </p:ext>
            </p:extLst>
          </p:nvPr>
        </p:nvGraphicFramePr>
        <p:xfrm>
          <a:off x="0" y="1109663"/>
          <a:ext cx="10972800" cy="5492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3366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D77BA-3089-4E86-871F-62ACF9CB328E}"/>
              </a:ext>
            </a:extLst>
          </p:cNvPr>
          <p:cNvSpPr>
            <a:spLocks noGrp="1"/>
          </p:cNvSpPr>
          <p:nvPr>
            <p:ph type="title"/>
          </p:nvPr>
        </p:nvSpPr>
        <p:spPr/>
        <p:txBody>
          <a:bodyPr/>
          <a:lstStyle/>
          <a:p>
            <a:r>
              <a:rPr lang="en-US" b="1" dirty="0"/>
              <a:t>Observation During an Investigation</a:t>
            </a:r>
          </a:p>
        </p:txBody>
      </p:sp>
      <p:sp>
        <p:nvSpPr>
          <p:cNvPr id="3" name="Text Placeholder 2">
            <a:extLst>
              <a:ext uri="{FF2B5EF4-FFF2-40B4-BE49-F238E27FC236}">
                <a16:creationId xmlns:a16="http://schemas.microsoft.com/office/drawing/2014/main" id="{7B219A50-3ECC-BFDD-F3F1-44E570B2B148}"/>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3D0F90E8-1858-39E6-C923-3359C3924FA4}"/>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40DA0C3D-EF4C-4883-A592-C99A8FFC727A}"/>
              </a:ext>
            </a:extLst>
          </p:cNvPr>
          <p:cNvGraphicFramePr>
            <a:graphicFrameLocks noGrp="1"/>
          </p:cNvGraphicFramePr>
          <p:nvPr>
            <p:ph idx="4294967295"/>
            <p:extLst>
              <p:ext uri="{D42A27DB-BD31-4B8C-83A1-F6EECF244321}">
                <p14:modId xmlns:p14="http://schemas.microsoft.com/office/powerpoint/2010/main" val="305395928"/>
              </p:ext>
            </p:extLst>
          </p:nvPr>
        </p:nvGraphicFramePr>
        <p:xfrm>
          <a:off x="564287" y="1717278"/>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8240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CD2C-3201-4CAE-B183-A481941F5B8C}"/>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State Policies and Procedures on Accessing Records</a:t>
            </a:r>
          </a:p>
        </p:txBody>
      </p:sp>
      <p:sp>
        <p:nvSpPr>
          <p:cNvPr id="3" name="Content Placeholder 2">
            <a:extLst>
              <a:ext uri="{FF2B5EF4-FFF2-40B4-BE49-F238E27FC236}">
                <a16:creationId xmlns:a16="http://schemas.microsoft.com/office/drawing/2014/main" id="{3F3FEE8E-5919-45D8-A3D2-CF5388977FFA}"/>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8622395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36F83-C18B-4E18-8644-D2FBD675B59D}"/>
              </a:ext>
            </a:extLst>
          </p:cNvPr>
          <p:cNvSpPr>
            <a:spLocks noGrp="1"/>
          </p:cNvSpPr>
          <p:nvPr>
            <p:ph type="title"/>
          </p:nvPr>
        </p:nvSpPr>
        <p:spPr/>
        <p:txBody>
          <a:bodyPr/>
          <a:lstStyle/>
          <a:p>
            <a:r>
              <a:rPr lang="en-US" b="1" dirty="0"/>
              <a:t>Accessing Resident Records</a:t>
            </a:r>
          </a:p>
        </p:txBody>
      </p:sp>
      <p:sp>
        <p:nvSpPr>
          <p:cNvPr id="3" name="Content Placeholder 2">
            <a:extLst>
              <a:ext uri="{FF2B5EF4-FFF2-40B4-BE49-F238E27FC236}">
                <a16:creationId xmlns:a16="http://schemas.microsoft.com/office/drawing/2014/main" id="{CEAC84DA-B6C5-4137-9CC2-5046A65E67F4}"/>
              </a:ext>
            </a:extLst>
          </p:cNvPr>
          <p:cNvSpPr>
            <a:spLocks noGrp="1"/>
          </p:cNvSpPr>
          <p:nvPr>
            <p:ph type="body" sz="quarter" idx="14"/>
          </p:nvPr>
        </p:nvSpPr>
        <p:spPr/>
        <p:txBody>
          <a:bodyPr>
            <a:normAutofit fontScale="47500" lnSpcReduction="20000"/>
          </a:bodyPr>
          <a:lstStyle/>
          <a:p>
            <a:pPr>
              <a:lnSpc>
                <a:spcPct val="150000"/>
              </a:lnSpc>
            </a:pPr>
            <a:endParaRPr lang="en-US" sz="2800" dirty="0"/>
          </a:p>
        </p:txBody>
      </p:sp>
      <p:sp>
        <p:nvSpPr>
          <p:cNvPr id="4" name="Text Placeholder 3">
            <a:extLst>
              <a:ext uri="{FF2B5EF4-FFF2-40B4-BE49-F238E27FC236}">
                <a16:creationId xmlns:a16="http://schemas.microsoft.com/office/drawing/2014/main" id="{361E65C0-9208-DE8A-1AFB-4FC6BA61CEE1}"/>
              </a:ext>
            </a:extLst>
          </p:cNvPr>
          <p:cNvSpPr>
            <a:spLocks noGrp="1"/>
          </p:cNvSpPr>
          <p:nvPr>
            <p:ph type="body" sz="quarter" idx="15"/>
          </p:nvPr>
        </p:nvSpPr>
        <p:spPr>
          <a:xfrm>
            <a:off x="457925" y="1922462"/>
            <a:ext cx="10728325" cy="3665934"/>
          </a:xfrm>
        </p:spPr>
        <p:txBody>
          <a:bodyPr/>
          <a:lstStyle/>
          <a:p>
            <a:pPr>
              <a:lnSpc>
                <a:spcPct val="150000"/>
              </a:lnSpc>
            </a:pPr>
            <a:r>
              <a:rPr lang="en-US" sz="1800" dirty="0"/>
              <a:t>A resident wants to know information in their records.</a:t>
            </a:r>
          </a:p>
          <a:p>
            <a:pPr>
              <a:lnSpc>
                <a:spcPct val="150000"/>
              </a:lnSpc>
            </a:pPr>
            <a:r>
              <a:rPr lang="en-US" sz="1800" dirty="0"/>
              <a:t>You receive conflicting or vague information from staff.</a:t>
            </a:r>
          </a:p>
          <a:p>
            <a:pPr>
              <a:lnSpc>
                <a:spcPct val="150000"/>
              </a:lnSpc>
            </a:pPr>
            <a:r>
              <a:rPr lang="en-US" sz="1800" dirty="0"/>
              <a:t>You need to verify the information you have received regarding the resident’s complaint.</a:t>
            </a:r>
          </a:p>
          <a:p>
            <a:pPr>
              <a:lnSpc>
                <a:spcPct val="150000"/>
              </a:lnSpc>
            </a:pPr>
            <a:r>
              <a:rPr lang="en-US" sz="1800" dirty="0"/>
              <a:t>You need facts from the record.</a:t>
            </a:r>
          </a:p>
        </p:txBody>
      </p:sp>
    </p:spTree>
    <p:extLst>
      <p:ext uri="{BB962C8B-B14F-4D97-AF65-F5344CB8AC3E}">
        <p14:creationId xmlns:p14="http://schemas.microsoft.com/office/powerpoint/2010/main" val="34043342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231D2-D908-47CB-808D-592DC15BB33E}"/>
              </a:ext>
            </a:extLst>
          </p:cNvPr>
          <p:cNvSpPr>
            <a:spLocks noGrp="1"/>
          </p:cNvSpPr>
          <p:nvPr>
            <p:ph type="title"/>
          </p:nvPr>
        </p:nvSpPr>
        <p:spPr/>
        <p:txBody>
          <a:bodyPr/>
          <a:lstStyle/>
          <a:p>
            <a:r>
              <a:rPr lang="en-US" b="1" dirty="0"/>
              <a:t>Preparing to Access Resident Records</a:t>
            </a:r>
          </a:p>
        </p:txBody>
      </p:sp>
      <p:sp>
        <p:nvSpPr>
          <p:cNvPr id="3" name="Text Placeholder 2">
            <a:extLst>
              <a:ext uri="{FF2B5EF4-FFF2-40B4-BE49-F238E27FC236}">
                <a16:creationId xmlns:a16="http://schemas.microsoft.com/office/drawing/2014/main" id="{91CD9F50-2008-1755-38D7-369F5AB3ED39}"/>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DDA9502A-8197-B1FF-C583-E770F77DFDE2}"/>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C8CAB1F-7BFA-464E-95FB-665E9DD63BB8}"/>
              </a:ext>
            </a:extLst>
          </p:cNvPr>
          <p:cNvGraphicFramePr>
            <a:graphicFrameLocks noGrp="1"/>
          </p:cNvGraphicFramePr>
          <p:nvPr>
            <p:ph idx="4294967295"/>
            <p:extLst>
              <p:ext uri="{D42A27DB-BD31-4B8C-83A1-F6EECF244321}">
                <p14:modId xmlns:p14="http://schemas.microsoft.com/office/powerpoint/2010/main" val="1198793680"/>
              </p:ext>
            </p:extLst>
          </p:nvPr>
        </p:nvGraphicFramePr>
        <p:xfrm>
          <a:off x="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6618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DF73E-0551-462E-BD98-E3224AEF2F18}"/>
              </a:ext>
            </a:extLst>
          </p:cNvPr>
          <p:cNvSpPr>
            <a:spLocks noGrp="1"/>
          </p:cNvSpPr>
          <p:nvPr>
            <p:ph type="title"/>
          </p:nvPr>
        </p:nvSpPr>
        <p:spPr/>
        <p:txBody>
          <a:bodyPr>
            <a:noAutofit/>
          </a:bodyPr>
          <a:lstStyle/>
          <a:p>
            <a:r>
              <a:rPr lang="en-US" sz="3200" b="1" dirty="0"/>
              <a:t>Accessing Records </a:t>
            </a:r>
          </a:p>
        </p:txBody>
      </p:sp>
      <p:sp>
        <p:nvSpPr>
          <p:cNvPr id="3" name="Text Placeholder 2">
            <a:extLst>
              <a:ext uri="{FF2B5EF4-FFF2-40B4-BE49-F238E27FC236}">
                <a16:creationId xmlns:a16="http://schemas.microsoft.com/office/drawing/2014/main" id="{1C3B91A1-DD7E-D8F5-2609-8F5FCF86DDCA}"/>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4A6D8A97-6EED-DAEB-02CD-50A19F90D4D6}"/>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46CD95CF-AC15-4988-A378-BC51C92BBDBF}"/>
              </a:ext>
            </a:extLst>
          </p:cNvPr>
          <p:cNvGraphicFramePr>
            <a:graphicFrameLocks noGrp="1"/>
          </p:cNvGraphicFramePr>
          <p:nvPr>
            <p:ph idx="4294967295"/>
            <p:extLst>
              <p:ext uri="{D42A27DB-BD31-4B8C-83A1-F6EECF244321}">
                <p14:modId xmlns:p14="http://schemas.microsoft.com/office/powerpoint/2010/main" val="1581717567"/>
              </p:ext>
            </p:extLst>
          </p:nvPr>
        </p:nvGraphicFramePr>
        <p:xfrm>
          <a:off x="0" y="1423988"/>
          <a:ext cx="10972800" cy="5053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84660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046F5-6888-D1E8-E043-5A416172150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57D0BBA-EDCF-2A3B-174B-CA8D601A5D90}"/>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FE874D93-9C15-E55D-0706-C38C5170718D}"/>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46CD95CF-AC15-4988-A378-BC51C92BBDBF}"/>
              </a:ext>
            </a:extLst>
          </p:cNvPr>
          <p:cNvGraphicFramePr>
            <a:graphicFrameLocks noGrp="1"/>
          </p:cNvGraphicFramePr>
          <p:nvPr>
            <p:ph idx="4294967295"/>
            <p:extLst>
              <p:ext uri="{D42A27DB-BD31-4B8C-83A1-F6EECF244321}">
                <p14:modId xmlns:p14="http://schemas.microsoft.com/office/powerpoint/2010/main" val="3058175146"/>
              </p:ext>
            </p:extLst>
          </p:nvPr>
        </p:nvGraphicFramePr>
        <p:xfrm>
          <a:off x="0" y="498475"/>
          <a:ext cx="12192000" cy="623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7506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AA680-DEC7-1FF9-43C9-DD60E801A39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EFAF9F5-AFCB-078A-EA08-C762A3CCCC49}"/>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EFBF7746-B551-602B-6EE2-A6DC585BEC74}"/>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86CACB74-C7FB-48C8-9377-DFC63C89DB7F}"/>
              </a:ext>
            </a:extLst>
          </p:cNvPr>
          <p:cNvGraphicFramePr>
            <a:graphicFrameLocks noGrp="1"/>
          </p:cNvGraphicFramePr>
          <p:nvPr>
            <p:ph idx="4294967295"/>
            <p:extLst>
              <p:ext uri="{D42A27DB-BD31-4B8C-83A1-F6EECF244321}">
                <p14:modId xmlns:p14="http://schemas.microsoft.com/office/powerpoint/2010/main" val="1372138557"/>
              </p:ext>
            </p:extLst>
          </p:nvPr>
        </p:nvGraphicFramePr>
        <p:xfrm>
          <a:off x="335687" y="520923"/>
          <a:ext cx="10972800" cy="5945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335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lnSpcReduction="10000"/>
          </a:bodyPr>
          <a:lstStyle/>
          <a:p>
            <a:pPr marL="0" indent="0">
              <a:buNone/>
            </a:pPr>
            <a:endParaRPr lang="en-US" dirty="0"/>
          </a:p>
        </p:txBody>
      </p:sp>
      <p:sp>
        <p:nvSpPr>
          <p:cNvPr id="3" name="Text Placeholder 2">
            <a:extLst>
              <a:ext uri="{FF2B5EF4-FFF2-40B4-BE49-F238E27FC236}">
                <a16:creationId xmlns:a16="http://schemas.microsoft.com/office/drawing/2014/main" id="{BB48BE88-3506-9FAE-643B-2F8CB27E7024}"/>
              </a:ext>
            </a:extLst>
          </p:cNvPr>
          <p:cNvSpPr>
            <a:spLocks noGrp="1"/>
          </p:cNvSpPr>
          <p:nvPr>
            <p:ph type="body" sz="quarter" idx="15"/>
          </p:nvPr>
        </p:nvSpPr>
        <p:spPr>
          <a:xfrm>
            <a:off x="457925" y="1922462"/>
            <a:ext cx="10728325" cy="4543648"/>
          </a:xfrm>
        </p:spPr>
        <p:txBody>
          <a:bodyPr>
            <a:normAutofit/>
          </a:bodyPr>
          <a:lstStyle/>
          <a:p>
            <a:pPr marL="0" indent="0">
              <a:buNone/>
            </a:pPr>
            <a:r>
              <a:rPr lang="en-US" dirty="0"/>
              <a:t>Section 1:	Welcome and Introduction (15 minutes)</a:t>
            </a:r>
          </a:p>
          <a:p>
            <a:pPr marL="0" indent="0">
              <a:buNone/>
            </a:pPr>
            <a:r>
              <a:rPr lang="en-US" dirty="0"/>
              <a:t>Section 2:	Introduction to Long-Term Care Complaint Processing (30 minutes)</a:t>
            </a:r>
            <a:endParaRPr kumimoji="0" lang="en-US"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endParaRPr>
          </a:p>
          <a:p>
            <a:pPr marL="0" indent="0">
              <a:buNone/>
            </a:pPr>
            <a:r>
              <a:rPr lang="en-US" dirty="0"/>
              <a:t>Section 3:	Complaint Intake and Initial Plan Development (30 minutes)</a:t>
            </a:r>
          </a:p>
          <a:p>
            <a:pPr marL="0" indent="0">
              <a:buNone/>
            </a:pPr>
            <a:r>
              <a:rPr lang="en-US" dirty="0">
                <a:solidFill>
                  <a:schemeClr val="accent1"/>
                </a:solidFill>
              </a:rPr>
              <a:t>------------BREAK------------ (15 minutes)</a:t>
            </a:r>
          </a:p>
          <a:p>
            <a:pPr marL="0" indent="0">
              <a:buNone/>
            </a:pPr>
            <a:r>
              <a:rPr lang="fr-FR" dirty="0"/>
              <a:t>Section 4:	Complaint Investigation (45 minutes)</a:t>
            </a:r>
          </a:p>
          <a:p>
            <a:pPr marL="0" indent="0">
              <a:buNone/>
            </a:pPr>
            <a:r>
              <a:rPr lang="fr-FR" dirty="0"/>
              <a:t>Section 5:	</a:t>
            </a:r>
            <a:r>
              <a:rPr lang="fr-FR" dirty="0" err="1"/>
              <a:t>Verification</a:t>
            </a:r>
            <a:r>
              <a:rPr lang="fr-FR" dirty="0"/>
              <a:t> (5 minutes)</a:t>
            </a:r>
          </a:p>
          <a:p>
            <a:pPr marL="0" indent="0">
              <a:buNone/>
            </a:pPr>
            <a:r>
              <a:rPr lang="fr-FR" dirty="0"/>
              <a:t>Section 6:	Common Complaints (20 minutes)</a:t>
            </a:r>
          </a:p>
          <a:p>
            <a:pPr marL="0" indent="0">
              <a:buNone/>
            </a:pPr>
            <a:r>
              <a:rPr lang="fr-FR" dirty="0"/>
              <a:t>Section 7:	Conclusion (20 minutes)</a:t>
            </a:r>
            <a:endParaRPr lang="en-US" dirty="0"/>
          </a:p>
        </p:txBody>
      </p:sp>
    </p:spTree>
    <p:extLst>
      <p:ext uri="{BB962C8B-B14F-4D97-AF65-F5344CB8AC3E}">
        <p14:creationId xmlns:p14="http://schemas.microsoft.com/office/powerpoint/2010/main" val="12937679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430C-2858-4060-B50E-3731EA0FD7FF}"/>
              </a:ext>
            </a:extLst>
          </p:cNvPr>
          <p:cNvSpPr>
            <a:spLocks noGrp="1"/>
          </p:cNvSpPr>
          <p:nvPr>
            <p:ph type="title"/>
          </p:nvPr>
        </p:nvSpPr>
        <p:spPr/>
        <p:txBody>
          <a:bodyPr>
            <a:normAutofit/>
          </a:bodyPr>
          <a:lstStyle/>
          <a:p>
            <a:pPr algn="ctr"/>
            <a:r>
              <a:rPr lang="en-US" sz="3200" b="1" dirty="0"/>
              <a:t>Case Study: </a:t>
            </a:r>
            <a:r>
              <a:rPr lang="en-US" sz="3200" b="1" u="sng" dirty="0">
                <a:solidFill>
                  <a:srgbClr val="0000FF"/>
                </a:solidFill>
                <a:effectLst/>
                <a:uFill>
                  <a:solidFill>
                    <a:srgbClr val="0000FF"/>
                  </a:solidFill>
                </a:uFill>
                <a:ea typeface="Arial Unicode MS"/>
                <a:hlinkClick r:id="rId3"/>
              </a:rPr>
              <a:t>Anne Walker – Investigation</a:t>
            </a:r>
            <a:endParaRPr lang="en-US" sz="3200" b="1" dirty="0"/>
          </a:p>
        </p:txBody>
      </p:sp>
      <p:pic>
        <p:nvPicPr>
          <p:cNvPr id="4" name="Content Placeholder 3">
            <a:extLst>
              <a:ext uri="{FF2B5EF4-FFF2-40B4-BE49-F238E27FC236}">
                <a16:creationId xmlns:a16="http://schemas.microsoft.com/office/drawing/2014/main" id="{44B050E2-D0AF-4793-9BF9-FF6A438E3142}"/>
              </a:ext>
            </a:extLst>
          </p:cNvPr>
          <p:cNvPicPr>
            <a:picLocks noGrp="1" noChangeAspect="1"/>
          </p:cNvPicPr>
          <p:nvPr>
            <p:ph idx="1"/>
          </p:nvPr>
        </p:nvPicPr>
        <p:blipFill>
          <a:blip r:embed="rId4"/>
          <a:stretch>
            <a:fillRect/>
          </a:stretch>
        </p:blipFill>
        <p:spPr>
          <a:xfrm>
            <a:off x="3041639" y="2434486"/>
            <a:ext cx="6108721" cy="3133616"/>
          </a:xfrm>
          <a:prstGeom prst="rect">
            <a:avLst/>
          </a:prstGeom>
        </p:spPr>
      </p:pic>
      <p:pic>
        <p:nvPicPr>
          <p:cNvPr id="5" name="Graphic 3" descr="Video camera with solid fill">
            <a:extLst>
              <a:ext uri="{FF2B5EF4-FFF2-40B4-BE49-F238E27FC236}">
                <a16:creationId xmlns:a16="http://schemas.microsoft.com/office/drawing/2014/main" id="{D93D3F9D-0E57-4C3F-9BBA-CAD10050E0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5627" y="511996"/>
            <a:ext cx="990600" cy="990600"/>
          </a:xfrm>
          <a:prstGeom prst="rect">
            <a:avLst/>
          </a:prstGeom>
        </p:spPr>
      </p:pic>
    </p:spTree>
    <p:extLst>
      <p:ext uri="{BB962C8B-B14F-4D97-AF65-F5344CB8AC3E}">
        <p14:creationId xmlns:p14="http://schemas.microsoft.com/office/powerpoint/2010/main" val="2295820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D71C8B-3E3F-4E14-9727-1314A8A6BE2B}"/>
              </a:ext>
            </a:extLst>
          </p:cNvPr>
          <p:cNvSpPr>
            <a:spLocks noGrp="1"/>
          </p:cNvSpPr>
          <p:nvPr>
            <p:ph type="title"/>
          </p:nvPr>
        </p:nvSpPr>
        <p:spPr/>
        <p:txBody>
          <a:bodyPr/>
          <a:lstStyle/>
          <a:p>
            <a:r>
              <a:rPr lang="en-US" dirty="0"/>
              <a:t>Verification</a:t>
            </a:r>
          </a:p>
        </p:txBody>
      </p:sp>
      <p:sp>
        <p:nvSpPr>
          <p:cNvPr id="2" name="Text Placeholder 1">
            <a:extLst>
              <a:ext uri="{FF2B5EF4-FFF2-40B4-BE49-F238E27FC236}">
                <a16:creationId xmlns:a16="http://schemas.microsoft.com/office/drawing/2014/main" id="{40199AB5-AC1F-A231-5D73-23907AC435BB}"/>
              </a:ext>
            </a:extLst>
          </p:cNvPr>
          <p:cNvSpPr>
            <a:spLocks noGrp="1"/>
          </p:cNvSpPr>
          <p:nvPr>
            <p:ph type="body" sz="quarter" idx="14"/>
          </p:nvPr>
        </p:nvSpPr>
        <p:spPr/>
        <p:txBody>
          <a:bodyPr/>
          <a:lstStyle/>
          <a:p>
            <a:r>
              <a:rPr lang="en-US" dirty="0">
                <a:solidFill>
                  <a:srgbClr val="191998"/>
                </a:solidFill>
              </a:rPr>
              <a:t>Section 5</a:t>
            </a:r>
          </a:p>
          <a:p>
            <a:endParaRPr lang="en-US" dirty="0">
              <a:solidFill>
                <a:srgbClr val="191998"/>
              </a:solidFill>
            </a:endParaRPr>
          </a:p>
        </p:txBody>
      </p:sp>
      <p:sp>
        <p:nvSpPr>
          <p:cNvPr id="5" name="Text Placeholder 4">
            <a:extLst>
              <a:ext uri="{FF2B5EF4-FFF2-40B4-BE49-F238E27FC236}">
                <a16:creationId xmlns:a16="http://schemas.microsoft.com/office/drawing/2014/main" id="{FF084BBF-236F-465E-A75B-52082855F3FC}"/>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586559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71D617-BEF1-4459-9889-BD908356CD7C}"/>
              </a:ext>
            </a:extLst>
          </p:cNvPr>
          <p:cNvSpPr>
            <a:spLocks noGrp="1"/>
          </p:cNvSpPr>
          <p:nvPr>
            <p:ph type="body" idx="1"/>
          </p:nvPr>
        </p:nvSpPr>
        <p:spPr>
          <a:xfrm>
            <a:off x="609600" y="773574"/>
            <a:ext cx="5242560" cy="639762"/>
          </a:xfrm>
        </p:spPr>
        <p:txBody>
          <a:bodyPr>
            <a:normAutofit/>
          </a:bodyPr>
          <a:lstStyle/>
          <a:p>
            <a:r>
              <a:rPr lang="en-US" sz="2800" b="1" dirty="0">
                <a:latin typeface="+mj-lt"/>
              </a:rPr>
              <a:t>Verified</a:t>
            </a:r>
          </a:p>
        </p:txBody>
      </p:sp>
      <p:sp>
        <p:nvSpPr>
          <p:cNvPr id="7" name="Content Placeholder 6">
            <a:extLst>
              <a:ext uri="{FF2B5EF4-FFF2-40B4-BE49-F238E27FC236}">
                <a16:creationId xmlns:a16="http://schemas.microsoft.com/office/drawing/2014/main" id="{DDE79EC8-6DFF-4FC0-9210-1591FFEBADEB}"/>
              </a:ext>
            </a:extLst>
          </p:cNvPr>
          <p:cNvSpPr>
            <a:spLocks noGrp="1"/>
          </p:cNvSpPr>
          <p:nvPr>
            <p:ph sz="half" idx="2"/>
          </p:nvPr>
        </p:nvSpPr>
        <p:spPr>
          <a:xfrm>
            <a:off x="609600" y="1678329"/>
            <a:ext cx="5242560" cy="4711359"/>
          </a:xfrm>
        </p:spPr>
        <p:txBody>
          <a:bodyPr/>
          <a:lstStyle/>
          <a:p>
            <a:pPr marL="0" indent="0">
              <a:buNone/>
            </a:pPr>
            <a:r>
              <a:rPr lang="en-US" dirty="0"/>
              <a:t>Confirmation that most or all facts alleged by the complainant are likely to be true.</a:t>
            </a:r>
          </a:p>
          <a:p>
            <a:pPr marL="0" indent="0">
              <a:buNone/>
            </a:pPr>
            <a:endParaRPr lang="en-US" dirty="0"/>
          </a:p>
        </p:txBody>
      </p:sp>
      <p:sp>
        <p:nvSpPr>
          <p:cNvPr id="8" name="Text Placeholder 7">
            <a:extLst>
              <a:ext uri="{FF2B5EF4-FFF2-40B4-BE49-F238E27FC236}">
                <a16:creationId xmlns:a16="http://schemas.microsoft.com/office/drawing/2014/main" id="{2653EF06-5D6B-4F06-A883-7C517C650AAE}"/>
              </a:ext>
            </a:extLst>
          </p:cNvPr>
          <p:cNvSpPr>
            <a:spLocks noGrp="1"/>
          </p:cNvSpPr>
          <p:nvPr>
            <p:ph type="body" sz="quarter" idx="3"/>
          </p:nvPr>
        </p:nvSpPr>
        <p:spPr>
          <a:xfrm>
            <a:off x="6339840" y="773574"/>
            <a:ext cx="5242560" cy="639762"/>
          </a:xfrm>
        </p:spPr>
        <p:txBody>
          <a:bodyPr>
            <a:normAutofit/>
          </a:bodyPr>
          <a:lstStyle/>
          <a:p>
            <a:r>
              <a:rPr lang="en-US" sz="2800" b="1" dirty="0">
                <a:latin typeface="+mj-lt"/>
              </a:rPr>
              <a:t>Not Verified</a:t>
            </a:r>
          </a:p>
        </p:txBody>
      </p:sp>
      <p:sp>
        <p:nvSpPr>
          <p:cNvPr id="9" name="Content Placeholder 8">
            <a:extLst>
              <a:ext uri="{FF2B5EF4-FFF2-40B4-BE49-F238E27FC236}">
                <a16:creationId xmlns:a16="http://schemas.microsoft.com/office/drawing/2014/main" id="{E0A5EF12-D3A3-41CC-BEEF-E4AFF7DE33A6}"/>
              </a:ext>
            </a:extLst>
          </p:cNvPr>
          <p:cNvSpPr>
            <a:spLocks noGrp="1"/>
          </p:cNvSpPr>
          <p:nvPr>
            <p:ph sz="quarter" idx="4"/>
          </p:nvPr>
        </p:nvSpPr>
        <p:spPr>
          <a:xfrm>
            <a:off x="6339840" y="1678329"/>
            <a:ext cx="5242560" cy="4711359"/>
          </a:xfrm>
        </p:spPr>
        <p:txBody>
          <a:bodyPr/>
          <a:lstStyle/>
          <a:p>
            <a:pPr marL="0" indent="0">
              <a:buNone/>
            </a:pPr>
            <a:r>
              <a:rPr lang="en-US" dirty="0"/>
              <a:t>The circumstances of the complaint are found to be untrue.</a:t>
            </a:r>
          </a:p>
        </p:txBody>
      </p:sp>
      <p:sp>
        <p:nvSpPr>
          <p:cNvPr id="12" name="Speech Bubble: Rectangle with Corners Rounded 11">
            <a:extLst>
              <a:ext uri="{FF2B5EF4-FFF2-40B4-BE49-F238E27FC236}">
                <a16:creationId xmlns:a16="http://schemas.microsoft.com/office/drawing/2014/main" id="{1569EB25-BC7D-4FCE-80A9-685C28FFE6D7}"/>
              </a:ext>
            </a:extLst>
          </p:cNvPr>
          <p:cNvSpPr/>
          <p:nvPr/>
        </p:nvSpPr>
        <p:spPr>
          <a:xfrm>
            <a:off x="707136" y="3572256"/>
            <a:ext cx="4200529" cy="2620200"/>
          </a:xfrm>
          <a:prstGeom prst="wedgeRoundRectCallout">
            <a:avLst/>
          </a:prstGeom>
          <a:solidFill>
            <a:schemeClr val="accent5">
              <a:lumMod val="60000"/>
              <a:lumOff val="4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What if the complaint cannot be verified but the resident’s perception of the problem still exists?</a:t>
            </a:r>
          </a:p>
        </p:txBody>
      </p:sp>
      <p:sp>
        <p:nvSpPr>
          <p:cNvPr id="13" name="Speech Bubble: Rectangle with Corners Rounded 12">
            <a:extLst>
              <a:ext uri="{FF2B5EF4-FFF2-40B4-BE49-F238E27FC236}">
                <a16:creationId xmlns:a16="http://schemas.microsoft.com/office/drawing/2014/main" id="{5D6FC853-49EB-42CB-A781-2853641EFB8A}"/>
              </a:ext>
            </a:extLst>
          </p:cNvPr>
          <p:cNvSpPr/>
          <p:nvPr/>
        </p:nvSpPr>
        <p:spPr>
          <a:xfrm>
            <a:off x="6705600" y="3572256"/>
            <a:ext cx="4313499" cy="2512170"/>
          </a:xfrm>
          <a:prstGeom prst="wedgeRoundRectCallout">
            <a:avLst/>
          </a:prstGeom>
          <a:solidFill>
            <a:schemeClr val="accent5">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What if a family member complains that the resident is not getting good care, but the resident is satisfied with the care received? </a:t>
            </a:r>
          </a:p>
        </p:txBody>
      </p:sp>
    </p:spTree>
    <p:extLst>
      <p:ext uri="{BB962C8B-B14F-4D97-AF65-F5344CB8AC3E}">
        <p14:creationId xmlns:p14="http://schemas.microsoft.com/office/powerpoint/2010/main" val="66657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583932-5DE0-4C3D-8E5A-C891CFF38DBC}"/>
              </a:ext>
            </a:extLst>
          </p:cNvPr>
          <p:cNvSpPr>
            <a:spLocks noGrp="1"/>
          </p:cNvSpPr>
          <p:nvPr>
            <p:ph type="title"/>
          </p:nvPr>
        </p:nvSpPr>
        <p:spPr/>
        <p:txBody>
          <a:bodyPr/>
          <a:lstStyle/>
          <a:p>
            <a:r>
              <a:rPr lang="en-US" dirty="0"/>
              <a:t>Common Complaints</a:t>
            </a:r>
          </a:p>
        </p:txBody>
      </p:sp>
      <p:sp>
        <p:nvSpPr>
          <p:cNvPr id="2" name="Text Placeholder 1">
            <a:extLst>
              <a:ext uri="{FF2B5EF4-FFF2-40B4-BE49-F238E27FC236}">
                <a16:creationId xmlns:a16="http://schemas.microsoft.com/office/drawing/2014/main" id="{4C0FCD00-5D66-7581-F66B-B6C8A65D77FB}"/>
              </a:ext>
            </a:extLst>
          </p:cNvPr>
          <p:cNvSpPr>
            <a:spLocks noGrp="1"/>
          </p:cNvSpPr>
          <p:nvPr>
            <p:ph type="body" sz="quarter" idx="14"/>
          </p:nvPr>
        </p:nvSpPr>
        <p:spPr/>
        <p:txBody>
          <a:bodyPr/>
          <a:lstStyle/>
          <a:p>
            <a:r>
              <a:rPr lang="en-US" dirty="0">
                <a:solidFill>
                  <a:srgbClr val="191998"/>
                </a:solidFill>
              </a:rPr>
              <a:t>Section 6</a:t>
            </a:r>
          </a:p>
          <a:p>
            <a:endParaRPr lang="en-US" dirty="0">
              <a:solidFill>
                <a:srgbClr val="191998"/>
              </a:solidFill>
            </a:endParaRPr>
          </a:p>
        </p:txBody>
      </p:sp>
      <p:sp>
        <p:nvSpPr>
          <p:cNvPr id="8" name="Text Placeholder 7">
            <a:extLst>
              <a:ext uri="{FF2B5EF4-FFF2-40B4-BE49-F238E27FC236}">
                <a16:creationId xmlns:a16="http://schemas.microsoft.com/office/drawing/2014/main" id="{3CC08F8F-FB39-464A-B2E4-41FF5874462A}"/>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12476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Close-up of a file folder with a label&#10;&#10;Description automatically generated">
            <a:extLst>
              <a:ext uri="{FF2B5EF4-FFF2-40B4-BE49-F238E27FC236}">
                <a16:creationId xmlns:a16="http://schemas.microsoft.com/office/drawing/2014/main" id="{8E691572-DA36-731D-077B-E909E0170B1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126717" y="1348878"/>
            <a:ext cx="7938565" cy="4474464"/>
          </a:xfrm>
          <a:prstGeom prst="rect">
            <a:avLst/>
          </a:prstGeom>
        </p:spPr>
      </p:pic>
    </p:spTree>
    <p:extLst>
      <p:ext uri="{BB962C8B-B14F-4D97-AF65-F5344CB8AC3E}">
        <p14:creationId xmlns:p14="http://schemas.microsoft.com/office/powerpoint/2010/main" val="4075142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4E6F2-5220-17B7-A79B-4FACF5CEFE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256DB-F039-FF7E-3CA5-0F8CDBE204F8}"/>
              </a:ext>
            </a:extLst>
          </p:cNvPr>
          <p:cNvSpPr>
            <a:spLocks noGrp="1"/>
          </p:cNvSpPr>
          <p:nvPr>
            <p:ph type="title"/>
          </p:nvPr>
        </p:nvSpPr>
        <p:spPr/>
        <p:txBody>
          <a:bodyPr>
            <a:normAutofit/>
          </a:bodyPr>
          <a:lstStyle/>
          <a:p>
            <a:r>
              <a:rPr lang="en-US" b="1" dirty="0">
                <a:sym typeface="Symbol" panose="05050102010706020507" pitchFamily="18" charset="2"/>
              </a:rPr>
              <a:t> </a:t>
            </a:r>
            <a:r>
              <a:rPr lang="en-US" b="1" dirty="0"/>
              <a:t>State Data</a:t>
            </a:r>
          </a:p>
        </p:txBody>
      </p:sp>
      <p:sp>
        <p:nvSpPr>
          <p:cNvPr id="3" name="Content Placeholder 2">
            <a:extLst>
              <a:ext uri="{FF2B5EF4-FFF2-40B4-BE49-F238E27FC236}">
                <a16:creationId xmlns:a16="http://schemas.microsoft.com/office/drawing/2014/main" id="{BF720D17-7D4B-A7ED-D5AE-FE138D2EECD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5135998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9253A-2B6C-46DD-846B-345C5CA8D91A}"/>
              </a:ext>
            </a:extLst>
          </p:cNvPr>
          <p:cNvSpPr>
            <a:spLocks noGrp="1"/>
          </p:cNvSpPr>
          <p:nvPr>
            <p:ph type="title"/>
          </p:nvPr>
        </p:nvSpPr>
        <p:spPr/>
        <p:txBody>
          <a:bodyPr/>
          <a:lstStyle/>
          <a:p>
            <a:r>
              <a:rPr lang="en-US" b="1" dirty="0">
                <a:sym typeface="Symbol" panose="05050102010706020507" pitchFamily="18" charset="2"/>
              </a:rPr>
              <a:t> </a:t>
            </a:r>
            <a:r>
              <a:rPr lang="en-US" b="1" dirty="0"/>
              <a:t>Discharges</a:t>
            </a:r>
          </a:p>
        </p:txBody>
      </p:sp>
      <p:sp>
        <p:nvSpPr>
          <p:cNvPr id="5" name="Content Placeholder 4">
            <a:extLst>
              <a:ext uri="{FF2B5EF4-FFF2-40B4-BE49-F238E27FC236}">
                <a16:creationId xmlns:a16="http://schemas.microsoft.com/office/drawing/2014/main" id="{DE5E1AD5-B67F-4EA7-8F9B-5E7E0557C58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09217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1FE96-5BDD-470F-86C9-D8E87451F257}"/>
              </a:ext>
            </a:extLst>
          </p:cNvPr>
          <p:cNvSpPr>
            <a:spLocks noGrp="1"/>
          </p:cNvSpPr>
          <p:nvPr>
            <p:ph type="title"/>
          </p:nvPr>
        </p:nvSpPr>
        <p:spPr/>
        <p:txBody>
          <a:bodyPr anchor="b">
            <a:normAutofit/>
          </a:bodyPr>
          <a:lstStyle/>
          <a:p>
            <a:r>
              <a:rPr lang="en-US" sz="4000" b="1" dirty="0"/>
              <a:t>Discharge</a:t>
            </a:r>
          </a:p>
        </p:txBody>
      </p:sp>
      <p:sp>
        <p:nvSpPr>
          <p:cNvPr id="3" name="Text Placeholder 2">
            <a:extLst>
              <a:ext uri="{FF2B5EF4-FFF2-40B4-BE49-F238E27FC236}">
                <a16:creationId xmlns:a16="http://schemas.microsoft.com/office/drawing/2014/main" id="{4E0C6591-1C48-DE63-62B6-400F8B575284}"/>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C81EF261-470B-FB9C-950C-49F6B0C9D12D}"/>
              </a:ext>
            </a:extLst>
          </p:cNvPr>
          <p:cNvSpPr>
            <a:spLocks noGrp="1"/>
          </p:cNvSpPr>
          <p:nvPr>
            <p:ph type="body" sz="quarter" idx="15"/>
          </p:nvPr>
        </p:nvSpPr>
        <p:spPr/>
        <p:txBody>
          <a:bodyPr/>
          <a:lstStyle/>
          <a:p>
            <a:endParaRPr lang="en-US"/>
          </a:p>
        </p:txBody>
      </p:sp>
      <p:graphicFrame>
        <p:nvGraphicFramePr>
          <p:cNvPr id="5" name="Content Placeholder 2">
            <a:extLst>
              <a:ext uri="{FF2B5EF4-FFF2-40B4-BE49-F238E27FC236}">
                <a16:creationId xmlns:a16="http://schemas.microsoft.com/office/drawing/2014/main" id="{E16F5BA2-66FB-4491-A4FC-BAD22F46AC9F}"/>
              </a:ext>
            </a:extLst>
          </p:cNvPr>
          <p:cNvGraphicFramePr>
            <a:graphicFrameLocks noGrp="1"/>
          </p:cNvGraphicFramePr>
          <p:nvPr>
            <p:ph idx="4294967295"/>
            <p:extLst>
              <p:ext uri="{D42A27DB-BD31-4B8C-83A1-F6EECF244321}">
                <p14:modId xmlns:p14="http://schemas.microsoft.com/office/powerpoint/2010/main" val="509062271"/>
              </p:ext>
            </p:extLst>
          </p:nvPr>
        </p:nvGraphicFramePr>
        <p:xfrm>
          <a:off x="4572000" y="792163"/>
          <a:ext cx="7620000" cy="5578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Person checking the window">
            <a:extLst>
              <a:ext uri="{FF2B5EF4-FFF2-40B4-BE49-F238E27FC236}">
                <a16:creationId xmlns:a16="http://schemas.microsoft.com/office/drawing/2014/main" id="{7E504A61-5AC0-488B-B816-8A3799507FC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512" r="8557"/>
          <a:stretch/>
        </p:blipFill>
        <p:spPr>
          <a:xfrm>
            <a:off x="250785" y="2130553"/>
            <a:ext cx="3352800" cy="4022203"/>
          </a:xfrm>
          <a:prstGeom prst="rect">
            <a:avLst/>
          </a:prstGeom>
        </p:spPr>
      </p:pic>
    </p:spTree>
    <p:extLst>
      <p:ext uri="{BB962C8B-B14F-4D97-AF65-F5344CB8AC3E}">
        <p14:creationId xmlns:p14="http://schemas.microsoft.com/office/powerpoint/2010/main" val="37350526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5B202-BA01-E048-C1FA-5D715F78F94E}"/>
              </a:ext>
            </a:extLst>
          </p:cNvPr>
          <p:cNvSpPr>
            <a:spLocks noGrp="1"/>
          </p:cNvSpPr>
          <p:nvPr>
            <p:ph type="title"/>
          </p:nvPr>
        </p:nvSpPr>
        <p:spPr/>
        <p:txBody>
          <a:bodyPr/>
          <a:lstStyle/>
          <a:p>
            <a:r>
              <a:rPr lang="en-US" dirty="0"/>
              <a:t>Other Challenges</a:t>
            </a:r>
          </a:p>
        </p:txBody>
      </p:sp>
      <p:sp>
        <p:nvSpPr>
          <p:cNvPr id="3" name="Content Placeholder 2">
            <a:extLst>
              <a:ext uri="{FF2B5EF4-FFF2-40B4-BE49-F238E27FC236}">
                <a16:creationId xmlns:a16="http://schemas.microsoft.com/office/drawing/2014/main" id="{15768C36-4F2D-452C-8E14-50291D6971C2}"/>
              </a:ext>
            </a:extLst>
          </p:cNvPr>
          <p:cNvSpPr>
            <a:spLocks noGrp="1"/>
          </p:cNvSpPr>
          <p:nvPr>
            <p:ph type="body" sz="quarter" idx="14"/>
          </p:nvPr>
        </p:nvSpPr>
        <p:spPr/>
        <p:txBody>
          <a:bodyPr>
            <a:normAutofit fontScale="77500" lnSpcReduction="20000"/>
          </a:bodyPr>
          <a:lstStyle/>
          <a:p>
            <a:pPr marL="0" indent="0">
              <a:lnSpc>
                <a:spcPct val="150000"/>
              </a:lnSpc>
              <a:buNone/>
            </a:pPr>
            <a:endParaRPr lang="en-US" dirty="0"/>
          </a:p>
        </p:txBody>
      </p:sp>
      <p:sp>
        <p:nvSpPr>
          <p:cNvPr id="4" name="Text Placeholder 3">
            <a:extLst>
              <a:ext uri="{FF2B5EF4-FFF2-40B4-BE49-F238E27FC236}">
                <a16:creationId xmlns:a16="http://schemas.microsoft.com/office/drawing/2014/main" id="{DD39CC72-590F-0D3C-3F64-26E55E571471}"/>
              </a:ext>
            </a:extLst>
          </p:cNvPr>
          <p:cNvSpPr>
            <a:spLocks noGrp="1"/>
          </p:cNvSpPr>
          <p:nvPr>
            <p:ph type="body" sz="quarter" idx="15"/>
          </p:nvPr>
        </p:nvSpPr>
        <p:spPr/>
        <p:txBody>
          <a:bodyPr>
            <a:normAutofit/>
          </a:bodyPr>
          <a:lstStyle/>
          <a:p>
            <a:pPr>
              <a:lnSpc>
                <a:spcPct val="150000"/>
              </a:lnSpc>
            </a:pPr>
            <a:r>
              <a:rPr lang="en-US" dirty="0"/>
              <a:t>The facility fails to provide a written notice of discharge</a:t>
            </a:r>
          </a:p>
          <a:p>
            <a:pPr>
              <a:lnSpc>
                <a:spcPct val="150000"/>
              </a:lnSpc>
            </a:pPr>
            <a:r>
              <a:rPr lang="en-US" dirty="0"/>
              <a:t>The notice is incomplete or incorrect</a:t>
            </a:r>
          </a:p>
          <a:p>
            <a:pPr>
              <a:lnSpc>
                <a:spcPct val="150000"/>
              </a:lnSpc>
            </a:pPr>
            <a:r>
              <a:rPr lang="en-US" dirty="0"/>
              <a:t>The reason for the discharge is not in compliance with federal and/or state regulations</a:t>
            </a:r>
          </a:p>
          <a:p>
            <a:endParaRPr lang="en-US" dirty="0"/>
          </a:p>
        </p:txBody>
      </p:sp>
    </p:spTree>
    <p:extLst>
      <p:ext uri="{BB962C8B-B14F-4D97-AF65-F5344CB8AC3E}">
        <p14:creationId xmlns:p14="http://schemas.microsoft.com/office/powerpoint/2010/main" val="35045003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DB5532-9490-43B5-888B-E8592353B848}"/>
              </a:ext>
            </a:extLst>
          </p:cNvPr>
          <p:cNvSpPr>
            <a:spLocks noGrp="1"/>
          </p:cNvSpPr>
          <p:nvPr>
            <p:ph type="title"/>
          </p:nvPr>
        </p:nvSpPr>
        <p:spPr/>
        <p:txBody>
          <a:bodyPr/>
          <a:lstStyle/>
          <a:p>
            <a:r>
              <a:rPr lang="en-US" b="1" dirty="0"/>
              <a:t>Conclusion</a:t>
            </a:r>
          </a:p>
        </p:txBody>
      </p:sp>
      <p:sp>
        <p:nvSpPr>
          <p:cNvPr id="2" name="Text Placeholder 1">
            <a:extLst>
              <a:ext uri="{FF2B5EF4-FFF2-40B4-BE49-F238E27FC236}">
                <a16:creationId xmlns:a16="http://schemas.microsoft.com/office/drawing/2014/main" id="{55734C6E-D125-F2AC-A3C2-27AC0F084FC3}"/>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FF924C94-B9F7-4BA4-91D0-6A23E3BCC031}"/>
              </a:ext>
            </a:extLst>
          </p:cNvPr>
          <p:cNvSpPr>
            <a:spLocks noGrp="1"/>
          </p:cNvSpPr>
          <p:nvPr>
            <p:ph type="body" sz="quarter" idx="13"/>
          </p:nvPr>
        </p:nvSpPr>
        <p:spPr/>
        <p:txBody>
          <a:bodyPr>
            <a:normAutofit fontScale="25000" lnSpcReduction="20000"/>
          </a:bodyPr>
          <a:lstStyle/>
          <a:p>
            <a:r>
              <a:rPr lang="en-US" dirty="0"/>
              <a:t>Section 7</a:t>
            </a:r>
          </a:p>
        </p:txBody>
      </p:sp>
    </p:spTree>
    <p:extLst>
      <p:ext uri="{BB962C8B-B14F-4D97-AF65-F5344CB8AC3E}">
        <p14:creationId xmlns:p14="http://schemas.microsoft.com/office/powerpoint/2010/main" val="1945435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7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EE9F0AE6-D000-00CE-86A5-27D0C2C0BBA3}"/>
              </a:ext>
            </a:extLst>
          </p:cNvPr>
          <p:cNvSpPr>
            <a:spLocks noGrp="1"/>
          </p:cNvSpPr>
          <p:nvPr>
            <p:ph type="body" sz="quarter" idx="15"/>
          </p:nvPr>
        </p:nvSpPr>
        <p:spPr/>
        <p:txBody>
          <a:bodyPr/>
          <a:lstStyle/>
          <a:p>
            <a:pPr>
              <a:lnSpc>
                <a:spcPct val="150000"/>
              </a:lnSpc>
            </a:pPr>
            <a:r>
              <a:rPr lang="en-US" dirty="0"/>
              <a:t>Long-Term Care Ombudsman program complaint processing</a:t>
            </a:r>
          </a:p>
          <a:p>
            <a:pPr>
              <a:lnSpc>
                <a:spcPct val="150000"/>
              </a:lnSpc>
            </a:pPr>
            <a:r>
              <a:rPr lang="en-US" dirty="0"/>
              <a:t>How to gather information during intake and investigation</a:t>
            </a:r>
          </a:p>
          <a:p>
            <a:pPr>
              <a:lnSpc>
                <a:spcPct val="150000"/>
              </a:lnSpc>
            </a:pPr>
            <a:r>
              <a:rPr lang="en-US" dirty="0"/>
              <a:t>Effective interviewing techniques</a:t>
            </a:r>
          </a:p>
        </p:txBody>
      </p:sp>
    </p:spTree>
    <p:extLst>
      <p:ext uri="{BB962C8B-B14F-4D97-AF65-F5344CB8AC3E}">
        <p14:creationId xmlns:p14="http://schemas.microsoft.com/office/powerpoint/2010/main" val="26715478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8189F-9E4E-4817-8A1C-7D020B6A76AE}"/>
              </a:ext>
            </a:extLst>
          </p:cNvPr>
          <p:cNvSpPr>
            <a:spLocks noGrp="1"/>
          </p:cNvSpPr>
          <p:nvPr>
            <p:ph type="title"/>
          </p:nvPr>
        </p:nvSpPr>
        <p:spPr>
          <a:xfrm>
            <a:off x="1190170" y="533400"/>
            <a:ext cx="10392229" cy="990600"/>
          </a:xfrm>
        </p:spPr>
        <p:txBody>
          <a:bodyPr/>
          <a:lstStyle/>
          <a:p>
            <a:r>
              <a:rPr lang="en-US" b="1" dirty="0"/>
              <a:t>Case Study: Mrs. Bronner’s Purse</a:t>
            </a:r>
          </a:p>
        </p:txBody>
      </p:sp>
      <p:pic>
        <p:nvPicPr>
          <p:cNvPr id="5" name="Content Placeholder 4" descr="A brown leather bag&#10;&#10;Description automatically generated with low confidence">
            <a:extLst>
              <a:ext uri="{FF2B5EF4-FFF2-40B4-BE49-F238E27FC236}">
                <a16:creationId xmlns:a16="http://schemas.microsoft.com/office/drawing/2014/main" id="{40FCAEC7-DCAA-4AE4-9FFD-3D2A545FBB4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136740" y="1710850"/>
            <a:ext cx="4732890" cy="4061482"/>
          </a:xfrm>
        </p:spPr>
      </p:pic>
      <p:sp>
        <p:nvSpPr>
          <p:cNvPr id="6" name="TextBox 5">
            <a:extLst>
              <a:ext uri="{FF2B5EF4-FFF2-40B4-BE49-F238E27FC236}">
                <a16:creationId xmlns:a16="http://schemas.microsoft.com/office/drawing/2014/main" id="{761152BE-8A06-402D-97A1-087845D21483}"/>
              </a:ext>
            </a:extLst>
          </p:cNvPr>
          <p:cNvSpPr txBox="1"/>
          <p:nvPr/>
        </p:nvSpPr>
        <p:spPr>
          <a:xfrm>
            <a:off x="3900669" y="6503996"/>
            <a:ext cx="421202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2060"/>
                </a:solidFill>
                <a:effectLst/>
                <a:uLnTx/>
                <a:uFillTx/>
                <a:latin typeface="Arial"/>
                <a:ea typeface="+mn-ea"/>
                <a:cs typeface="+mn-cs"/>
                <a:hlinkClick r:id="rId4" tooltip="http://www.pngall.com/purse-png"/>
              </a:rPr>
              <a:t>This Photo</a:t>
            </a:r>
            <a:r>
              <a:rPr kumimoji="0" lang="en-US" sz="800" b="0" i="0" u="none" strike="noStrike" kern="1200" cap="none" spc="0" normalizeH="0" baseline="0" noProof="0" dirty="0">
                <a:ln>
                  <a:noFill/>
                </a:ln>
                <a:solidFill>
                  <a:srgbClr val="002060"/>
                </a:solidFill>
                <a:effectLst/>
                <a:uLnTx/>
                <a:uFillTx/>
                <a:latin typeface="Arial"/>
                <a:ea typeface="+mn-ea"/>
                <a:cs typeface="+mn-cs"/>
              </a:rPr>
              <a:t> by Unknown Author is licensed under </a:t>
            </a:r>
            <a:r>
              <a:rPr kumimoji="0" lang="en-US" sz="800" b="0" i="0" u="none" strike="noStrike" kern="1200" cap="none" spc="0" normalizeH="0" baseline="0" noProof="0" dirty="0">
                <a:ln>
                  <a:noFill/>
                </a:ln>
                <a:solidFill>
                  <a:srgbClr val="002060"/>
                </a:solidFill>
                <a:effectLst/>
                <a:uLnTx/>
                <a:uFillTx/>
                <a:latin typeface="Arial"/>
                <a:ea typeface="+mn-ea"/>
                <a:cs typeface="+mn-cs"/>
                <a:hlinkClick r:id="rId5" tooltip="https://creativecommons.org/licenses/by-nc/3.0/"/>
              </a:rPr>
              <a:t>CC BY-NC</a:t>
            </a:r>
            <a:endParaRPr kumimoji="0" lang="en-US" sz="800" b="0" i="0" u="none" strike="noStrike" kern="1200" cap="none" spc="0" normalizeH="0" baseline="0" noProof="0" dirty="0">
              <a:ln>
                <a:noFill/>
              </a:ln>
              <a:solidFill>
                <a:srgbClr val="002060"/>
              </a:solidFill>
              <a:effectLst/>
              <a:uLnTx/>
              <a:uFillTx/>
              <a:latin typeface="Arial"/>
              <a:ea typeface="+mn-ea"/>
              <a:cs typeface="+mn-cs"/>
            </a:endParaRPr>
          </a:p>
        </p:txBody>
      </p:sp>
      <p:pic>
        <p:nvPicPr>
          <p:cNvPr id="7" name="Graphic 20" descr="Address Book with solid fill">
            <a:extLst>
              <a:ext uri="{FF2B5EF4-FFF2-40B4-BE49-F238E27FC236}">
                <a16:creationId xmlns:a16="http://schemas.microsoft.com/office/drawing/2014/main" id="{474AD889-A876-4D40-849B-18BD9CE6524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0909" y="533400"/>
            <a:ext cx="979261" cy="979261"/>
          </a:xfrm>
          <a:prstGeom prst="rect">
            <a:avLst/>
          </a:prstGeom>
        </p:spPr>
      </p:pic>
    </p:spTree>
    <p:extLst>
      <p:ext uri="{BB962C8B-B14F-4D97-AF65-F5344CB8AC3E}">
        <p14:creationId xmlns:p14="http://schemas.microsoft.com/office/powerpoint/2010/main" val="2398167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6FC5B22C-1CB2-9525-F4E6-C286719AB760}"/>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4DCFAF27-33B2-9FBC-F799-6EA22E1AB147}"/>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A6515A71-041B-C820-7CE5-3F13F18AC992}"/>
              </a:ext>
            </a:extLst>
          </p:cNvPr>
          <p:cNvSpPr>
            <a:spLocks noGrp="1"/>
          </p:cNvSpPr>
          <p:nvPr>
            <p:ph type="body" sz="quarter" idx="14"/>
          </p:nvPr>
        </p:nvSpPr>
        <p:spPr/>
        <p:txBody>
          <a:bodyPr>
            <a:normAutofit/>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51108D66-3B07-0A5D-1BC5-9D96375E5DBE}"/>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DE264DE6-378F-F9B1-BA7D-C5E0B9CCFE5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fontScale="90000"/>
          </a:bodyPr>
          <a:lstStyle/>
          <a:p>
            <a:r>
              <a:rPr lang="en-US" b="1" dirty="0"/>
              <a:t>Introduction to Long-Term Care Ombudsman Program Complaint Processing</a:t>
            </a:r>
          </a:p>
        </p:txBody>
      </p:sp>
      <p:sp>
        <p:nvSpPr>
          <p:cNvPr id="4" name="Text Placeholder 3">
            <a:extLst>
              <a:ext uri="{FF2B5EF4-FFF2-40B4-BE49-F238E27FC236}">
                <a16:creationId xmlns:a16="http://schemas.microsoft.com/office/drawing/2014/main" id="{EA069F78-EE87-83E8-AE04-FC11419A9E35}"/>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418836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C561E3-BF2F-40C4-9394-AAB89BA442FF}"/>
              </a:ext>
            </a:extLst>
          </p:cNvPr>
          <p:cNvSpPr>
            <a:spLocks noGrp="1"/>
          </p:cNvSpPr>
          <p:nvPr>
            <p:ph type="title"/>
          </p:nvPr>
        </p:nvSpPr>
        <p:spPr/>
        <p:txBody>
          <a:bodyPr>
            <a:normAutofit fontScale="90000"/>
          </a:bodyPr>
          <a:lstStyle/>
          <a:p>
            <a:r>
              <a:rPr lang="en-US" b="1" dirty="0"/>
              <a:t>The Stages of the Ombudsman Program Problem-Solving Process</a:t>
            </a:r>
          </a:p>
        </p:txBody>
      </p:sp>
      <p:graphicFrame>
        <p:nvGraphicFramePr>
          <p:cNvPr id="2" name="Content Placeholder 1">
            <a:extLst>
              <a:ext uri="{FF2B5EF4-FFF2-40B4-BE49-F238E27FC236}">
                <a16:creationId xmlns:a16="http://schemas.microsoft.com/office/drawing/2014/main" id="{939511A7-FDD4-487C-9B8E-65881B81794C}"/>
              </a:ext>
            </a:extLst>
          </p:cNvPr>
          <p:cNvGraphicFramePr>
            <a:graphicFrameLocks noGrp="1"/>
          </p:cNvGraphicFramePr>
          <p:nvPr>
            <p:ph idx="4294967295"/>
            <p:extLst>
              <p:ext uri="{D42A27DB-BD31-4B8C-83A1-F6EECF244321}">
                <p14:modId xmlns:p14="http://schemas.microsoft.com/office/powerpoint/2010/main" val="1414296921"/>
              </p:ext>
            </p:extLst>
          </p:nvPr>
        </p:nvGraphicFramePr>
        <p:xfrm>
          <a:off x="457198" y="1862947"/>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2572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C657-C487-0343-1BE7-31755BC690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079738-DB1D-4ECC-B453-C47364344595}"/>
              </a:ext>
            </a:extLst>
          </p:cNvPr>
          <p:cNvSpPr>
            <a:spLocks noGrp="1"/>
          </p:cNvSpPr>
          <p:nvPr>
            <p:ph type="body" sz="quarter" idx="14"/>
          </p:nvPr>
        </p:nvSpPr>
        <p:spPr/>
        <p:txBody>
          <a:bodyPr>
            <a:normAutofit fontScale="47500" lnSpcReduction="20000"/>
          </a:bodyPr>
          <a:lstStyle/>
          <a:p>
            <a:pPr>
              <a:lnSpc>
                <a:spcPct val="150000"/>
              </a:lnSpc>
            </a:pPr>
            <a:endParaRPr lang="en-US" sz="2800" dirty="0"/>
          </a:p>
        </p:txBody>
      </p:sp>
      <p:sp>
        <p:nvSpPr>
          <p:cNvPr id="4" name="Text Placeholder 3">
            <a:extLst>
              <a:ext uri="{FF2B5EF4-FFF2-40B4-BE49-F238E27FC236}">
                <a16:creationId xmlns:a16="http://schemas.microsoft.com/office/drawing/2014/main" id="{89103D5E-2D60-C0A5-01B4-B4AD2DE14C78}"/>
              </a:ext>
            </a:extLst>
          </p:cNvPr>
          <p:cNvSpPr>
            <a:spLocks noGrp="1"/>
          </p:cNvSpPr>
          <p:nvPr>
            <p:ph type="body" sz="quarter" idx="15"/>
          </p:nvPr>
        </p:nvSpPr>
        <p:spPr>
          <a:xfrm>
            <a:off x="457925" y="1922462"/>
            <a:ext cx="10728325" cy="3806534"/>
          </a:xfrm>
        </p:spPr>
        <p:txBody>
          <a:bodyPr>
            <a:normAutofit/>
          </a:bodyPr>
          <a:lstStyle/>
          <a:p>
            <a:pPr marL="0" indent="0">
              <a:lnSpc>
                <a:spcPct val="150000"/>
              </a:lnSpc>
              <a:buNone/>
            </a:pPr>
            <a:r>
              <a:rPr lang="en-US" sz="2000" b="1" dirty="0"/>
              <a:t>How you handle the problem-solving process directly impacts:</a:t>
            </a:r>
          </a:p>
          <a:p>
            <a:pPr>
              <a:lnSpc>
                <a:spcPct val="150000"/>
              </a:lnSpc>
            </a:pPr>
            <a:r>
              <a:rPr lang="en-US" sz="1800" dirty="0"/>
              <a:t>Your relationship with residents and staff</a:t>
            </a:r>
          </a:p>
          <a:p>
            <a:pPr>
              <a:lnSpc>
                <a:spcPct val="150000"/>
              </a:lnSpc>
            </a:pPr>
            <a:r>
              <a:rPr lang="en-US" sz="1800" dirty="0"/>
              <a:t>Your ability to achieve the desired outcome</a:t>
            </a:r>
          </a:p>
          <a:p>
            <a:pPr>
              <a:lnSpc>
                <a:spcPct val="150000"/>
              </a:lnSpc>
            </a:pPr>
            <a:r>
              <a:rPr lang="en-US" sz="1800" dirty="0"/>
              <a:t>Future relationships with residents, families, and staff</a:t>
            </a:r>
          </a:p>
          <a:p>
            <a:pPr>
              <a:lnSpc>
                <a:spcPct val="150000"/>
              </a:lnSpc>
            </a:pPr>
            <a:r>
              <a:rPr lang="en-US" sz="1800" dirty="0"/>
              <a:t>The reputation of the Ombudsman program</a:t>
            </a:r>
          </a:p>
        </p:txBody>
      </p:sp>
    </p:spTree>
    <p:extLst>
      <p:ext uri="{BB962C8B-B14F-4D97-AF65-F5344CB8AC3E}">
        <p14:creationId xmlns:p14="http://schemas.microsoft.com/office/powerpoint/2010/main" val="3181302523"/>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Props1.xml><?xml version="1.0" encoding="utf-8"?>
<ds:datastoreItem xmlns:ds="http://schemas.openxmlformats.org/officeDocument/2006/customXml" ds:itemID="{EC755635-2759-4262-8AA9-5D6FC74A96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2D9E2E-B8CB-4D25-8CD1-3492204D3802}">
  <ds:schemaRefs>
    <ds:schemaRef ds:uri="http://schemas.microsoft.com/sharepoint/v3/contenttype/forms"/>
  </ds:schemaRefs>
</ds:datastoreItem>
</file>

<file path=customXml/itemProps3.xml><?xml version="1.0" encoding="utf-8"?>
<ds:datastoreItem xmlns:ds="http://schemas.openxmlformats.org/officeDocument/2006/customXml" ds:itemID="{2101F320-A224-4C2D-84FE-FA9CC8B609D6}">
  <ds:schemaRefs>
    <ds:schemaRef ds:uri="3188d611-75c6-427f-a9e3-a7e8bc53749e"/>
    <ds:schemaRef ds:uri="http://schemas.microsoft.com/office/2006/documentManagement/types"/>
    <ds:schemaRef ds:uri="5c35a713-1803-478c-8f83-023c5882b006"/>
    <ds:schemaRef ds:uri="http://schemas.openxmlformats.org/package/2006/metadata/core-properties"/>
    <ds:schemaRef ds:uri="http://www.w3.org/XML/1998/namespace"/>
    <ds:schemaRef ds:uri="http://purl.org/dc/terms/"/>
    <ds:schemaRef ds:uri="http://schemas.microsoft.com/office/2006/metadata/properties"/>
    <ds:schemaRef ds:uri="http://purl.org/dc/elements/1.1/"/>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914</TotalTime>
  <Words>11613</Words>
  <Application>Microsoft Office PowerPoint</Application>
  <PresentationFormat>Widescreen</PresentationFormat>
  <Paragraphs>800</Paragraphs>
  <Slides>64</Slides>
  <Notes>62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64</vt:i4>
      </vt:variant>
    </vt:vector>
  </HeadingPairs>
  <TitlesOfParts>
    <vt:vector size="80" baseType="lpstr">
      <vt:lpstr>ＭＳ Ｐゴシック</vt:lpstr>
      <vt:lpstr>Arial</vt:lpstr>
      <vt:lpstr>Arial Unicode MS</vt:lpstr>
      <vt:lpstr>Barlow Light</vt:lpstr>
      <vt:lpstr>Bree Serif</vt:lpstr>
      <vt:lpstr>Calibri</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7 Learning Objectives</vt:lpstr>
      <vt:lpstr>Introduction to Long-Term Care Ombudsman Program Complaint Processing</vt:lpstr>
      <vt:lpstr>The Stages of the Ombudsman Program Problem-Solving Process</vt:lpstr>
      <vt:lpstr>PowerPoint Presentation</vt:lpstr>
      <vt:lpstr>Long-Term Care Ombudsman Program Approach</vt:lpstr>
      <vt:lpstr>Complaint Intake and Initial Plan Development</vt:lpstr>
      <vt:lpstr>Recognizing and Receiving Complaints</vt:lpstr>
      <vt:lpstr>Concern or Complaint?</vt:lpstr>
      <vt:lpstr>PowerPoint Presentation</vt:lpstr>
      <vt:lpstr>PowerPoint Presentation</vt:lpstr>
      <vt:lpstr>Unvoiced Concerns</vt:lpstr>
      <vt:lpstr> Complaint Intake Process</vt:lpstr>
      <vt:lpstr>PowerPoint Presentation</vt:lpstr>
      <vt:lpstr>PowerPoint Presentation</vt:lpstr>
      <vt:lpstr>How to Obtain Consent (Long-Term Care Ombudsman) Part 1  </vt:lpstr>
      <vt:lpstr>Resident Consent</vt:lpstr>
      <vt:lpstr>Initial Plan Development</vt:lpstr>
      <vt:lpstr>Complaint Intake Dilemmas </vt:lpstr>
      <vt:lpstr>PowerPoint Presentation</vt:lpstr>
      <vt:lpstr>Questions?</vt:lpstr>
      <vt:lpstr>Complaint Investigation</vt:lpstr>
      <vt:lpstr>PowerPoint Presentation</vt:lpstr>
      <vt:lpstr>PowerPoint Presentation</vt:lpstr>
      <vt:lpstr>Case Study: Mr. Richards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Interviewing</vt:lpstr>
      <vt:lpstr>Guidelines for Investigative Interviews</vt:lpstr>
      <vt:lpstr>Activity: Are You a Good Listener?</vt:lpstr>
      <vt:lpstr>Guidelines for Effective Listening During Interviews</vt:lpstr>
      <vt:lpstr>Questioning</vt:lpstr>
      <vt:lpstr>Effective Note Taking</vt:lpstr>
      <vt:lpstr>Observation During an Investigation</vt:lpstr>
      <vt:lpstr> State Policies and Procedures on Accessing Records</vt:lpstr>
      <vt:lpstr>Accessing Resident Records</vt:lpstr>
      <vt:lpstr>Preparing to Access Resident Records</vt:lpstr>
      <vt:lpstr>Accessing Records </vt:lpstr>
      <vt:lpstr>PowerPoint Presentation</vt:lpstr>
      <vt:lpstr>PowerPoint Presentation</vt:lpstr>
      <vt:lpstr>Case Study: Anne Walker – Investigation</vt:lpstr>
      <vt:lpstr>Verification</vt:lpstr>
      <vt:lpstr>PowerPoint Presentation</vt:lpstr>
      <vt:lpstr>Common Complaints</vt:lpstr>
      <vt:lpstr>PowerPoint Presentation</vt:lpstr>
      <vt:lpstr> State Data</vt:lpstr>
      <vt:lpstr> Discharges</vt:lpstr>
      <vt:lpstr>Discharge</vt:lpstr>
      <vt:lpstr>Other Challenges</vt:lpstr>
      <vt:lpstr>Conclusion</vt:lpstr>
      <vt:lpstr>Case Study: Mrs. Bronner’s Purse</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Kohler</dc:creator>
  <cp:lastModifiedBy>Katie O'Hearn</cp:lastModifiedBy>
  <cp:revision>46</cp:revision>
  <dcterms:created xsi:type="dcterms:W3CDTF">2021-09-29T18:29:07Z</dcterms:created>
  <dcterms:modified xsi:type="dcterms:W3CDTF">2025-01-28T16:23:20Z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