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lTLySgBrxJYbyqu2VekcA4e2jtCS70d" ContentType="image/jpe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6.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8.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4"/>
  </p:sldMasterIdLst>
  <p:notesMasterIdLst>
    <p:notesMasterId r:id="rId50"/>
  </p:notesMasterIdLst>
  <p:sldIdLst>
    <p:sldId id="257" r:id="rId5"/>
    <p:sldId id="266" r:id="rId6"/>
    <p:sldId id="267" r:id="rId7"/>
    <p:sldId id="338" r:id="rId8"/>
    <p:sldId id="339" r:id="rId9"/>
    <p:sldId id="349" r:id="rId10"/>
    <p:sldId id="340" r:id="rId11"/>
    <p:sldId id="357" r:id="rId12"/>
    <p:sldId id="458" r:id="rId13"/>
    <p:sldId id="457" r:id="rId14"/>
    <p:sldId id="483" r:id="rId15"/>
    <p:sldId id="486" r:id="rId16"/>
    <p:sldId id="459" r:id="rId17"/>
    <p:sldId id="460" r:id="rId18"/>
    <p:sldId id="461" r:id="rId19"/>
    <p:sldId id="462" r:id="rId20"/>
    <p:sldId id="463" r:id="rId21"/>
    <p:sldId id="464" r:id="rId22"/>
    <p:sldId id="465" r:id="rId23"/>
    <p:sldId id="484" r:id="rId24"/>
    <p:sldId id="466" r:id="rId25"/>
    <p:sldId id="341" r:id="rId26"/>
    <p:sldId id="467" r:id="rId27"/>
    <p:sldId id="468" r:id="rId28"/>
    <p:sldId id="469" r:id="rId29"/>
    <p:sldId id="470" r:id="rId30"/>
    <p:sldId id="471" r:id="rId31"/>
    <p:sldId id="472" r:id="rId32"/>
    <p:sldId id="485" r:id="rId33"/>
    <p:sldId id="476" r:id="rId34"/>
    <p:sldId id="477" r:id="rId35"/>
    <p:sldId id="478" r:id="rId36"/>
    <p:sldId id="479" r:id="rId37"/>
    <p:sldId id="480" r:id="rId38"/>
    <p:sldId id="481" r:id="rId39"/>
    <p:sldId id="482" r:id="rId40"/>
    <p:sldId id="473" r:id="rId41"/>
    <p:sldId id="474" r:id="rId42"/>
    <p:sldId id="475" r:id="rId43"/>
    <p:sldId id="440" r:id="rId44"/>
    <p:sldId id="439" r:id="rId45"/>
    <p:sldId id="260" r:id="rId46"/>
    <p:sldId id="352" r:id="rId47"/>
    <p:sldId id="263" r:id="rId48"/>
    <p:sldId id="487"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e Gordon" initials="KG" lastIdx="4" clrIdx="0">
    <p:extLst>
      <p:ext uri="{19B8F6BF-5375-455C-9EA6-DF929625EA0E}">
        <p15:presenceInfo xmlns:p15="http://schemas.microsoft.com/office/powerpoint/2012/main" userId="e6bb3cebef18fd4d" providerId="Windows Live"/>
      </p:ext>
    </p:extLst>
  </p:cmAuthor>
  <p:cmAuthor id="2" name="Carol Scott" initials="CS" lastIdx="5" clrIdx="1">
    <p:extLst>
      <p:ext uri="{19B8F6BF-5375-455C-9EA6-DF929625EA0E}">
        <p15:presenceInfo xmlns:p15="http://schemas.microsoft.com/office/powerpoint/2012/main" userId="f321d534bf743154" providerId="Windows Live"/>
      </p:ext>
    </p:extLst>
  </p:cmAuthor>
  <p:cmAuthor id="3" name="Deanna Okrent" initials="DO" lastIdx="1" clrIdx="2">
    <p:extLst>
      <p:ext uri="{19B8F6BF-5375-455C-9EA6-DF929625EA0E}">
        <p15:presenceInfo xmlns:p15="http://schemas.microsoft.com/office/powerpoint/2012/main" userId="8100b05989bf628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1998"/>
    <a:srgbClr val="000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62739" autoAdjust="0"/>
  </p:normalViewPr>
  <p:slideViewPr>
    <p:cSldViewPr snapToGrid="0">
      <p:cViewPr varScale="1">
        <p:scale>
          <a:sx n="52" d="100"/>
          <a:sy n="52" d="100"/>
        </p:scale>
        <p:origin x="129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diagrams/_rels/data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svg"/><Relationship Id="rId1" Type="http://schemas.openxmlformats.org/officeDocument/2006/relationships/image" Target="../media/image32.png"/><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35.svg"/></Relationships>
</file>

<file path=ppt/diagrams/_rels/data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diagrams/_rels/data5.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sv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 Id="rId14" Type="http://schemas.openxmlformats.org/officeDocument/2006/relationships/image" Target="../media/image21.svg"/></Relationships>
</file>

<file path=ppt/diagrams/_rels/data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svg"/><Relationship Id="rId1" Type="http://schemas.openxmlformats.org/officeDocument/2006/relationships/image" Target="../media/image32.png"/><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35.svg"/></Relationships>
</file>

<file path=ppt/diagrams/_rels/drawing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diagrams/_rels/drawing5.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sv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 Id="rId14" Type="http://schemas.openxmlformats.org/officeDocument/2006/relationships/image" Target="../media/image21.svg"/></Relationships>
</file>

<file path=ppt/diagrams/_rels/drawing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BC2642-FB6C-4281-B610-AD97EDA962DD}" type="doc">
      <dgm:prSet loTypeId="urn:microsoft.com/office/officeart/2005/8/layout/process3" loCatId="process" qsTypeId="urn:microsoft.com/office/officeart/2005/8/quickstyle/simple1" qsCatId="simple" csTypeId="urn:microsoft.com/office/officeart/2005/8/colors/accent5_1" csCatId="accent5" phldr="1"/>
      <dgm:spPr/>
      <dgm:t>
        <a:bodyPr/>
        <a:lstStyle/>
        <a:p>
          <a:endParaRPr lang="en-US"/>
        </a:p>
      </dgm:t>
    </dgm:pt>
    <dgm:pt modelId="{3157EEE5-5944-4085-A356-BEC878FD68CC}">
      <dgm:prSet phldrT="[Text]"/>
      <dgm:spPr/>
      <dgm:t>
        <a:bodyPr/>
        <a:lstStyle/>
        <a:p>
          <a:r>
            <a:rPr lang="en-US" dirty="0">
              <a:solidFill>
                <a:srgbClr val="000000"/>
              </a:solidFill>
            </a:rPr>
            <a:t>Stage 1</a:t>
          </a:r>
        </a:p>
      </dgm:t>
    </dgm:pt>
    <dgm:pt modelId="{8668D555-EF44-4F6E-BC70-1B3A4AEAB9F7}" type="parTrans" cxnId="{69C36543-EAB5-4A28-87DF-2B4F9D40B6F8}">
      <dgm:prSet/>
      <dgm:spPr/>
      <dgm:t>
        <a:bodyPr/>
        <a:lstStyle/>
        <a:p>
          <a:endParaRPr lang="en-US"/>
        </a:p>
      </dgm:t>
    </dgm:pt>
    <dgm:pt modelId="{5CBA512A-637D-44D6-B695-9ECAE3563F5B}" type="sibTrans" cxnId="{69C36543-EAB5-4A28-87DF-2B4F9D40B6F8}">
      <dgm:prSet/>
      <dgm:spPr/>
      <dgm:t>
        <a:bodyPr/>
        <a:lstStyle/>
        <a:p>
          <a:endParaRPr lang="en-US" dirty="0"/>
        </a:p>
      </dgm:t>
    </dgm:pt>
    <dgm:pt modelId="{E0D7C5BB-8426-4048-B613-1A8E626BB286}">
      <dgm:prSet phldrT="[Text]"/>
      <dgm:spPr/>
      <dgm:t>
        <a:bodyPr/>
        <a:lstStyle/>
        <a:p>
          <a:r>
            <a:rPr lang="en-US" dirty="0">
              <a:solidFill>
                <a:srgbClr val="000000"/>
              </a:solidFill>
            </a:rPr>
            <a:t>Intake</a:t>
          </a:r>
        </a:p>
      </dgm:t>
    </dgm:pt>
    <dgm:pt modelId="{6392EEE1-8D99-4C4B-8029-02944E96DCDE}" type="parTrans" cxnId="{39980F08-B29A-4058-A864-B6FFFD2703D6}">
      <dgm:prSet/>
      <dgm:spPr/>
      <dgm:t>
        <a:bodyPr/>
        <a:lstStyle/>
        <a:p>
          <a:endParaRPr lang="en-US"/>
        </a:p>
      </dgm:t>
    </dgm:pt>
    <dgm:pt modelId="{7F65EC71-9B77-47F4-8762-F0D268B0A3BF}" type="sibTrans" cxnId="{39980F08-B29A-4058-A864-B6FFFD2703D6}">
      <dgm:prSet/>
      <dgm:spPr/>
      <dgm:t>
        <a:bodyPr/>
        <a:lstStyle/>
        <a:p>
          <a:endParaRPr lang="en-US"/>
        </a:p>
      </dgm:t>
    </dgm:pt>
    <dgm:pt modelId="{A2F393FD-2C3E-4D16-96FD-38F30D0FB1CB}">
      <dgm:prSet phldrT="[Text]"/>
      <dgm:spPr/>
      <dgm:t>
        <a:bodyPr/>
        <a:lstStyle/>
        <a:p>
          <a:r>
            <a:rPr lang="en-US" dirty="0">
              <a:solidFill>
                <a:srgbClr val="000000"/>
              </a:solidFill>
            </a:rPr>
            <a:t>Stage 2</a:t>
          </a:r>
        </a:p>
      </dgm:t>
    </dgm:pt>
    <dgm:pt modelId="{7E84DEB2-6276-4AD4-BA06-038ED0BBC541}" type="parTrans" cxnId="{89E25B2C-7441-4BF4-92E7-6189BC85B7EC}">
      <dgm:prSet/>
      <dgm:spPr/>
      <dgm:t>
        <a:bodyPr/>
        <a:lstStyle/>
        <a:p>
          <a:endParaRPr lang="en-US"/>
        </a:p>
      </dgm:t>
    </dgm:pt>
    <dgm:pt modelId="{85DAE535-8466-4847-A640-7D720BBC1E30}" type="sibTrans" cxnId="{89E25B2C-7441-4BF4-92E7-6189BC85B7EC}">
      <dgm:prSet/>
      <dgm:spPr/>
      <dgm:t>
        <a:bodyPr/>
        <a:lstStyle/>
        <a:p>
          <a:endParaRPr lang="en-US" dirty="0"/>
        </a:p>
      </dgm:t>
    </dgm:pt>
    <dgm:pt modelId="{77BFC7F9-F9EB-46F6-9672-F90AD50760FC}">
      <dgm:prSet phldrT="[Text]"/>
      <dgm:spPr/>
      <dgm:t>
        <a:bodyPr/>
        <a:lstStyle/>
        <a:p>
          <a:r>
            <a:rPr lang="en-US" dirty="0">
              <a:solidFill>
                <a:srgbClr val="000000"/>
              </a:solidFill>
            </a:rPr>
            <a:t>Analysis</a:t>
          </a:r>
        </a:p>
      </dgm:t>
    </dgm:pt>
    <dgm:pt modelId="{2B2F672A-58AA-46FF-8A3D-7CD5BE833EF8}" type="parTrans" cxnId="{A3D6B8EB-7CD4-4AF8-9E99-1801BCBBE56A}">
      <dgm:prSet/>
      <dgm:spPr/>
      <dgm:t>
        <a:bodyPr/>
        <a:lstStyle/>
        <a:p>
          <a:endParaRPr lang="en-US"/>
        </a:p>
      </dgm:t>
    </dgm:pt>
    <dgm:pt modelId="{3AFF1793-04B0-482B-B4AB-297324372C83}" type="sibTrans" cxnId="{A3D6B8EB-7CD4-4AF8-9E99-1801BCBBE56A}">
      <dgm:prSet/>
      <dgm:spPr/>
      <dgm:t>
        <a:bodyPr/>
        <a:lstStyle/>
        <a:p>
          <a:endParaRPr lang="en-US"/>
        </a:p>
      </dgm:t>
    </dgm:pt>
    <dgm:pt modelId="{24A31DC8-FBD8-4C35-B336-FED156574A9D}">
      <dgm:prSet phldrT="[Text]"/>
      <dgm:spPr/>
      <dgm:t>
        <a:bodyPr/>
        <a:lstStyle/>
        <a:p>
          <a:r>
            <a:rPr lang="en-US" dirty="0">
              <a:solidFill>
                <a:srgbClr val="000000"/>
              </a:solidFill>
            </a:rPr>
            <a:t>Stage 3</a:t>
          </a:r>
        </a:p>
      </dgm:t>
    </dgm:pt>
    <dgm:pt modelId="{D235373B-0E48-4C35-ADB4-3D2269F2AB40}" type="parTrans" cxnId="{DBD14D93-F1EE-4934-A4B0-82627D73BE0E}">
      <dgm:prSet/>
      <dgm:spPr/>
      <dgm:t>
        <a:bodyPr/>
        <a:lstStyle/>
        <a:p>
          <a:endParaRPr lang="en-US"/>
        </a:p>
      </dgm:t>
    </dgm:pt>
    <dgm:pt modelId="{527F31F1-9B7F-454A-922F-7DD068A81FFA}" type="sibTrans" cxnId="{DBD14D93-F1EE-4934-A4B0-82627D73BE0E}">
      <dgm:prSet/>
      <dgm:spPr/>
      <dgm:t>
        <a:bodyPr/>
        <a:lstStyle/>
        <a:p>
          <a:endParaRPr lang="en-US"/>
        </a:p>
      </dgm:t>
    </dgm:pt>
    <dgm:pt modelId="{13D35C50-6EA1-4E73-A315-FCFC16D8B92F}">
      <dgm:prSet phldrT="[Text]"/>
      <dgm:spPr/>
      <dgm:t>
        <a:bodyPr/>
        <a:lstStyle/>
        <a:p>
          <a:r>
            <a:rPr lang="en-US" dirty="0">
              <a:solidFill>
                <a:srgbClr val="000000"/>
              </a:solidFill>
            </a:rPr>
            <a:t>Implementation</a:t>
          </a:r>
        </a:p>
      </dgm:t>
    </dgm:pt>
    <dgm:pt modelId="{5BB4ACA8-38A3-4443-8C12-99092D2F36BE}" type="parTrans" cxnId="{38C05DEE-DC4F-40E2-AABD-0C6E0576A425}">
      <dgm:prSet/>
      <dgm:spPr/>
      <dgm:t>
        <a:bodyPr/>
        <a:lstStyle/>
        <a:p>
          <a:endParaRPr lang="en-US"/>
        </a:p>
      </dgm:t>
    </dgm:pt>
    <dgm:pt modelId="{9DD14487-889E-4D8F-AB02-C99F2F42AD9B}" type="sibTrans" cxnId="{38C05DEE-DC4F-40E2-AABD-0C6E0576A425}">
      <dgm:prSet/>
      <dgm:spPr/>
      <dgm:t>
        <a:bodyPr/>
        <a:lstStyle/>
        <a:p>
          <a:endParaRPr lang="en-US"/>
        </a:p>
      </dgm:t>
    </dgm:pt>
    <dgm:pt modelId="{E8AC1C7A-9CBB-4E76-846E-892A4FCAD677}">
      <dgm:prSet phldrT="[Text]"/>
      <dgm:spPr/>
      <dgm:t>
        <a:bodyPr/>
        <a:lstStyle/>
        <a:p>
          <a:r>
            <a:rPr lang="en-US" dirty="0">
              <a:solidFill>
                <a:srgbClr val="000000"/>
              </a:solidFill>
            </a:rPr>
            <a:t>Investigation</a:t>
          </a:r>
        </a:p>
      </dgm:t>
    </dgm:pt>
    <dgm:pt modelId="{4BE75637-0A5E-440B-8233-5F603F8B7037}" type="parTrans" cxnId="{3CEE7B80-BF6A-455C-9173-0E36C29F4B40}">
      <dgm:prSet/>
      <dgm:spPr/>
      <dgm:t>
        <a:bodyPr/>
        <a:lstStyle/>
        <a:p>
          <a:endParaRPr lang="en-US"/>
        </a:p>
      </dgm:t>
    </dgm:pt>
    <dgm:pt modelId="{C429D8F7-9639-46D6-8AC9-7A9D2F6DFDE7}" type="sibTrans" cxnId="{3CEE7B80-BF6A-455C-9173-0E36C29F4B40}">
      <dgm:prSet/>
      <dgm:spPr/>
      <dgm:t>
        <a:bodyPr/>
        <a:lstStyle/>
        <a:p>
          <a:endParaRPr lang="en-US"/>
        </a:p>
      </dgm:t>
    </dgm:pt>
    <dgm:pt modelId="{276F6699-0EC5-4215-9F9F-2F45110D8893}">
      <dgm:prSet phldrT="[Text]"/>
      <dgm:spPr/>
      <dgm:t>
        <a:bodyPr/>
        <a:lstStyle/>
        <a:p>
          <a:r>
            <a:rPr lang="en-US" dirty="0">
              <a:solidFill>
                <a:srgbClr val="000000"/>
              </a:solidFill>
            </a:rPr>
            <a:t>Verification</a:t>
          </a:r>
        </a:p>
      </dgm:t>
    </dgm:pt>
    <dgm:pt modelId="{CAFFAC59-ACCF-4035-B4F8-0D67F57E2F8A}" type="parTrans" cxnId="{AA106067-20FE-4DAF-86AF-4938E9996358}">
      <dgm:prSet/>
      <dgm:spPr/>
      <dgm:t>
        <a:bodyPr/>
        <a:lstStyle/>
        <a:p>
          <a:endParaRPr lang="en-US"/>
        </a:p>
      </dgm:t>
    </dgm:pt>
    <dgm:pt modelId="{0F5D7C0C-56D0-4206-8181-A29C8CE2DA2D}" type="sibTrans" cxnId="{AA106067-20FE-4DAF-86AF-4938E9996358}">
      <dgm:prSet/>
      <dgm:spPr/>
      <dgm:t>
        <a:bodyPr/>
        <a:lstStyle/>
        <a:p>
          <a:endParaRPr lang="en-US"/>
        </a:p>
      </dgm:t>
    </dgm:pt>
    <dgm:pt modelId="{384528A1-7AA5-439F-A010-F84B0D3357E5}">
      <dgm:prSet phldrT="[Text]"/>
      <dgm:spPr/>
      <dgm:t>
        <a:bodyPr/>
        <a:lstStyle/>
        <a:p>
          <a:r>
            <a:rPr lang="en-US" dirty="0">
              <a:solidFill>
                <a:srgbClr val="000000"/>
              </a:solidFill>
            </a:rPr>
            <a:t>Planning</a:t>
          </a:r>
        </a:p>
      </dgm:t>
    </dgm:pt>
    <dgm:pt modelId="{8BA5B03D-3F9B-4060-8FA5-34305C52F79B}" type="parTrans" cxnId="{F4BD0C0D-D107-4383-B4C4-B15B2B6AD0E6}">
      <dgm:prSet/>
      <dgm:spPr/>
      <dgm:t>
        <a:bodyPr/>
        <a:lstStyle/>
        <a:p>
          <a:endParaRPr lang="en-US"/>
        </a:p>
      </dgm:t>
    </dgm:pt>
    <dgm:pt modelId="{1B3151ED-850E-49FC-B8F7-001D524F1336}" type="sibTrans" cxnId="{F4BD0C0D-D107-4383-B4C4-B15B2B6AD0E6}">
      <dgm:prSet/>
      <dgm:spPr/>
      <dgm:t>
        <a:bodyPr/>
        <a:lstStyle/>
        <a:p>
          <a:endParaRPr lang="en-US"/>
        </a:p>
      </dgm:t>
    </dgm:pt>
    <dgm:pt modelId="{C223C72B-43EC-45ED-89A7-5AC3E324CF8F}">
      <dgm:prSet phldrT="[Text]"/>
      <dgm:spPr/>
      <dgm:t>
        <a:bodyPr/>
        <a:lstStyle/>
        <a:p>
          <a:r>
            <a:rPr lang="en-US" dirty="0">
              <a:solidFill>
                <a:srgbClr val="000000"/>
              </a:solidFill>
            </a:rPr>
            <a:t>Resolution</a:t>
          </a:r>
        </a:p>
      </dgm:t>
    </dgm:pt>
    <dgm:pt modelId="{5DD1D2B5-FB4B-40B3-B810-F8C41EF60B17}" type="parTrans" cxnId="{1736DDCC-30EF-4ED9-8624-15BA11FCD5A2}">
      <dgm:prSet/>
      <dgm:spPr/>
      <dgm:t>
        <a:bodyPr/>
        <a:lstStyle/>
        <a:p>
          <a:endParaRPr lang="en-US"/>
        </a:p>
      </dgm:t>
    </dgm:pt>
    <dgm:pt modelId="{03378AB2-78B6-4727-A87D-C5E1711985D6}" type="sibTrans" cxnId="{1736DDCC-30EF-4ED9-8624-15BA11FCD5A2}">
      <dgm:prSet/>
      <dgm:spPr/>
      <dgm:t>
        <a:bodyPr/>
        <a:lstStyle/>
        <a:p>
          <a:endParaRPr lang="en-US"/>
        </a:p>
      </dgm:t>
    </dgm:pt>
    <dgm:pt modelId="{492470E8-0E10-43AC-89F0-87D5B165C087}">
      <dgm:prSet phldrT="[Text]"/>
      <dgm:spPr/>
      <dgm:t>
        <a:bodyPr/>
        <a:lstStyle/>
        <a:p>
          <a:r>
            <a:rPr lang="en-US" dirty="0">
              <a:solidFill>
                <a:srgbClr val="000000"/>
              </a:solidFill>
            </a:rPr>
            <a:t>Initial plan development</a:t>
          </a:r>
        </a:p>
      </dgm:t>
    </dgm:pt>
    <dgm:pt modelId="{44959993-03E6-4003-A4CB-4DF1304886F9}" type="parTrans" cxnId="{51D782F5-EB8F-4473-8EBE-027F8BE7654B}">
      <dgm:prSet/>
      <dgm:spPr/>
    </dgm:pt>
    <dgm:pt modelId="{863CED4C-7AF6-47D8-A43C-FCA312496B23}" type="sibTrans" cxnId="{51D782F5-EB8F-4473-8EBE-027F8BE7654B}">
      <dgm:prSet/>
      <dgm:spPr/>
    </dgm:pt>
    <dgm:pt modelId="{6215FD0D-8A0D-4703-B12B-8F36A78A5C0A}" type="pres">
      <dgm:prSet presAssocID="{4EBC2642-FB6C-4281-B610-AD97EDA962DD}" presName="linearFlow" presStyleCnt="0">
        <dgm:presLayoutVars>
          <dgm:dir/>
          <dgm:animLvl val="lvl"/>
          <dgm:resizeHandles val="exact"/>
        </dgm:presLayoutVars>
      </dgm:prSet>
      <dgm:spPr/>
    </dgm:pt>
    <dgm:pt modelId="{5568E444-D31D-4449-8D81-9597149CE86E}" type="pres">
      <dgm:prSet presAssocID="{3157EEE5-5944-4085-A356-BEC878FD68CC}" presName="composite" presStyleCnt="0"/>
      <dgm:spPr/>
    </dgm:pt>
    <dgm:pt modelId="{23ED7AD8-BE61-47BC-9FCC-28885E0F066F}" type="pres">
      <dgm:prSet presAssocID="{3157EEE5-5944-4085-A356-BEC878FD68CC}" presName="parTx" presStyleLbl="node1" presStyleIdx="0" presStyleCnt="3">
        <dgm:presLayoutVars>
          <dgm:chMax val="0"/>
          <dgm:chPref val="0"/>
          <dgm:bulletEnabled val="1"/>
        </dgm:presLayoutVars>
      </dgm:prSet>
      <dgm:spPr/>
    </dgm:pt>
    <dgm:pt modelId="{D0517B8B-8A91-4AA3-BE11-DAC8BCF43B16}" type="pres">
      <dgm:prSet presAssocID="{3157EEE5-5944-4085-A356-BEC878FD68CC}" presName="parSh" presStyleLbl="node1" presStyleIdx="0" presStyleCnt="3"/>
      <dgm:spPr/>
    </dgm:pt>
    <dgm:pt modelId="{AC5C986A-9197-4F38-8108-A889B5F30138}" type="pres">
      <dgm:prSet presAssocID="{3157EEE5-5944-4085-A356-BEC878FD68CC}" presName="desTx" presStyleLbl="fgAcc1" presStyleIdx="0" presStyleCnt="3">
        <dgm:presLayoutVars>
          <dgm:bulletEnabled val="1"/>
        </dgm:presLayoutVars>
      </dgm:prSet>
      <dgm:spPr/>
    </dgm:pt>
    <dgm:pt modelId="{78757A1A-9800-4766-B468-F4D8456D091F}" type="pres">
      <dgm:prSet presAssocID="{5CBA512A-637D-44D6-B695-9ECAE3563F5B}" presName="sibTrans" presStyleLbl="sibTrans2D1" presStyleIdx="0" presStyleCnt="2"/>
      <dgm:spPr/>
    </dgm:pt>
    <dgm:pt modelId="{2E8F1942-DD9D-4847-AACB-88D1395EC4F7}" type="pres">
      <dgm:prSet presAssocID="{5CBA512A-637D-44D6-B695-9ECAE3563F5B}" presName="connTx" presStyleLbl="sibTrans2D1" presStyleIdx="0" presStyleCnt="2"/>
      <dgm:spPr/>
    </dgm:pt>
    <dgm:pt modelId="{3165C7E5-051B-447E-B48B-25A37D98C2FB}" type="pres">
      <dgm:prSet presAssocID="{A2F393FD-2C3E-4D16-96FD-38F30D0FB1CB}" presName="composite" presStyleCnt="0"/>
      <dgm:spPr/>
    </dgm:pt>
    <dgm:pt modelId="{10C12161-4AF6-4DBD-B79B-F17C81ED6511}" type="pres">
      <dgm:prSet presAssocID="{A2F393FD-2C3E-4D16-96FD-38F30D0FB1CB}" presName="parTx" presStyleLbl="node1" presStyleIdx="0" presStyleCnt="3">
        <dgm:presLayoutVars>
          <dgm:chMax val="0"/>
          <dgm:chPref val="0"/>
          <dgm:bulletEnabled val="1"/>
        </dgm:presLayoutVars>
      </dgm:prSet>
      <dgm:spPr/>
    </dgm:pt>
    <dgm:pt modelId="{55F724B0-FB84-433B-830C-3A580EF9265A}" type="pres">
      <dgm:prSet presAssocID="{A2F393FD-2C3E-4D16-96FD-38F30D0FB1CB}" presName="parSh" presStyleLbl="node1" presStyleIdx="1" presStyleCnt="3"/>
      <dgm:spPr/>
    </dgm:pt>
    <dgm:pt modelId="{5F0D3EB3-4953-4566-B657-4D635BD96118}" type="pres">
      <dgm:prSet presAssocID="{A2F393FD-2C3E-4D16-96FD-38F30D0FB1CB}" presName="desTx" presStyleLbl="fgAcc1" presStyleIdx="1" presStyleCnt="3">
        <dgm:presLayoutVars>
          <dgm:bulletEnabled val="1"/>
        </dgm:presLayoutVars>
      </dgm:prSet>
      <dgm:spPr/>
    </dgm:pt>
    <dgm:pt modelId="{97FE4D8B-C35E-4F48-9264-0ED57E4DFA04}" type="pres">
      <dgm:prSet presAssocID="{85DAE535-8466-4847-A640-7D720BBC1E30}" presName="sibTrans" presStyleLbl="sibTrans2D1" presStyleIdx="1" presStyleCnt="2"/>
      <dgm:spPr/>
    </dgm:pt>
    <dgm:pt modelId="{6488AF64-5642-420E-863B-57FA697F6D96}" type="pres">
      <dgm:prSet presAssocID="{85DAE535-8466-4847-A640-7D720BBC1E30}" presName="connTx" presStyleLbl="sibTrans2D1" presStyleIdx="1" presStyleCnt="2"/>
      <dgm:spPr/>
    </dgm:pt>
    <dgm:pt modelId="{7E3EE2F1-CA0F-4950-87C8-8C32C8DEB577}" type="pres">
      <dgm:prSet presAssocID="{24A31DC8-FBD8-4C35-B336-FED156574A9D}" presName="composite" presStyleCnt="0"/>
      <dgm:spPr/>
    </dgm:pt>
    <dgm:pt modelId="{6E6885C5-86FD-4110-86CC-F190A289351B}" type="pres">
      <dgm:prSet presAssocID="{24A31DC8-FBD8-4C35-B336-FED156574A9D}" presName="parTx" presStyleLbl="node1" presStyleIdx="1" presStyleCnt="3">
        <dgm:presLayoutVars>
          <dgm:chMax val="0"/>
          <dgm:chPref val="0"/>
          <dgm:bulletEnabled val="1"/>
        </dgm:presLayoutVars>
      </dgm:prSet>
      <dgm:spPr/>
    </dgm:pt>
    <dgm:pt modelId="{F1FEF0A8-31A4-4FFD-AAEA-D1DA507EC469}" type="pres">
      <dgm:prSet presAssocID="{24A31DC8-FBD8-4C35-B336-FED156574A9D}" presName="parSh" presStyleLbl="node1" presStyleIdx="2" presStyleCnt="3"/>
      <dgm:spPr/>
    </dgm:pt>
    <dgm:pt modelId="{1A4C80DC-9D0E-4F15-A891-51457EE9FCC1}" type="pres">
      <dgm:prSet presAssocID="{24A31DC8-FBD8-4C35-B336-FED156574A9D}" presName="desTx" presStyleLbl="fgAcc1" presStyleIdx="2" presStyleCnt="3">
        <dgm:presLayoutVars>
          <dgm:bulletEnabled val="1"/>
        </dgm:presLayoutVars>
      </dgm:prSet>
      <dgm:spPr/>
    </dgm:pt>
  </dgm:ptLst>
  <dgm:cxnLst>
    <dgm:cxn modelId="{3C400608-8109-4DD9-B28C-218AA31F6641}" type="presOf" srcId="{24A31DC8-FBD8-4C35-B336-FED156574A9D}" destId="{6E6885C5-86FD-4110-86CC-F190A289351B}" srcOrd="0" destOrd="0" presId="urn:microsoft.com/office/officeart/2005/8/layout/process3"/>
    <dgm:cxn modelId="{39980F08-B29A-4058-A864-B6FFFD2703D6}" srcId="{3157EEE5-5944-4085-A356-BEC878FD68CC}" destId="{E0D7C5BB-8426-4048-B613-1A8E626BB286}" srcOrd="0" destOrd="0" parTransId="{6392EEE1-8D99-4C4B-8029-02944E96DCDE}" sibTransId="{7F65EC71-9B77-47F4-8762-F0D268B0A3BF}"/>
    <dgm:cxn modelId="{8DD16909-57A4-4CEC-8F8F-EB1CC946348E}" type="presOf" srcId="{5CBA512A-637D-44D6-B695-9ECAE3563F5B}" destId="{78757A1A-9800-4766-B468-F4D8456D091F}" srcOrd="0" destOrd="0" presId="urn:microsoft.com/office/officeart/2005/8/layout/process3"/>
    <dgm:cxn modelId="{F4BD0C0D-D107-4383-B4C4-B15B2B6AD0E6}" srcId="{A2F393FD-2C3E-4D16-96FD-38F30D0FB1CB}" destId="{384528A1-7AA5-439F-A010-F84B0D3357E5}" srcOrd="1" destOrd="0" parTransId="{8BA5B03D-3F9B-4060-8FA5-34305C52F79B}" sibTransId="{1B3151ED-850E-49FC-B8F7-001D524F1336}"/>
    <dgm:cxn modelId="{5828CD15-0666-461B-BF61-B5DB2577A8E2}" type="presOf" srcId="{4EBC2642-FB6C-4281-B610-AD97EDA962DD}" destId="{6215FD0D-8A0D-4703-B12B-8F36A78A5C0A}" srcOrd="0" destOrd="0" presId="urn:microsoft.com/office/officeart/2005/8/layout/process3"/>
    <dgm:cxn modelId="{BE89C422-73D4-4494-96DE-E16B6CA16C32}" type="presOf" srcId="{276F6699-0EC5-4215-9F9F-2F45110D8893}" destId="{AC5C986A-9197-4F38-8108-A889B5F30138}" srcOrd="0" destOrd="3" presId="urn:microsoft.com/office/officeart/2005/8/layout/process3"/>
    <dgm:cxn modelId="{89E25B2C-7441-4BF4-92E7-6189BC85B7EC}" srcId="{4EBC2642-FB6C-4281-B610-AD97EDA962DD}" destId="{A2F393FD-2C3E-4D16-96FD-38F30D0FB1CB}" srcOrd="1" destOrd="0" parTransId="{7E84DEB2-6276-4AD4-BA06-038ED0BBC541}" sibTransId="{85DAE535-8466-4847-A640-7D720BBC1E30}"/>
    <dgm:cxn modelId="{F4D94534-4234-4201-B834-30533772EEC4}" type="presOf" srcId="{24A31DC8-FBD8-4C35-B336-FED156574A9D}" destId="{F1FEF0A8-31A4-4FFD-AAEA-D1DA507EC469}" srcOrd="1" destOrd="0" presId="urn:microsoft.com/office/officeart/2005/8/layout/process3"/>
    <dgm:cxn modelId="{69C36543-EAB5-4A28-87DF-2B4F9D40B6F8}" srcId="{4EBC2642-FB6C-4281-B610-AD97EDA962DD}" destId="{3157EEE5-5944-4085-A356-BEC878FD68CC}" srcOrd="0" destOrd="0" parTransId="{8668D555-EF44-4F6E-BC70-1B3A4AEAB9F7}" sibTransId="{5CBA512A-637D-44D6-B695-9ECAE3563F5B}"/>
    <dgm:cxn modelId="{AA106067-20FE-4DAF-86AF-4938E9996358}" srcId="{3157EEE5-5944-4085-A356-BEC878FD68CC}" destId="{276F6699-0EC5-4215-9F9F-2F45110D8893}" srcOrd="3" destOrd="0" parTransId="{CAFFAC59-ACCF-4035-B4F8-0D67F57E2F8A}" sibTransId="{0F5D7C0C-56D0-4206-8181-A29C8CE2DA2D}"/>
    <dgm:cxn modelId="{8F5F6767-1C58-4D18-B17D-2F36C75B6957}" type="presOf" srcId="{5CBA512A-637D-44D6-B695-9ECAE3563F5B}" destId="{2E8F1942-DD9D-4847-AACB-88D1395EC4F7}" srcOrd="1" destOrd="0" presId="urn:microsoft.com/office/officeart/2005/8/layout/process3"/>
    <dgm:cxn modelId="{C63A3176-F379-441C-B9F8-24CA1C2107AA}" type="presOf" srcId="{E0D7C5BB-8426-4048-B613-1A8E626BB286}" destId="{AC5C986A-9197-4F38-8108-A889B5F30138}" srcOrd="0" destOrd="0" presId="urn:microsoft.com/office/officeart/2005/8/layout/process3"/>
    <dgm:cxn modelId="{3CEE7B80-BF6A-455C-9173-0E36C29F4B40}" srcId="{3157EEE5-5944-4085-A356-BEC878FD68CC}" destId="{E8AC1C7A-9CBB-4E76-846E-892A4FCAD677}" srcOrd="2" destOrd="0" parTransId="{4BE75637-0A5E-440B-8233-5F603F8B7037}" sibTransId="{C429D8F7-9639-46D6-8AC9-7A9D2F6DFDE7}"/>
    <dgm:cxn modelId="{DBD14D93-F1EE-4934-A4B0-82627D73BE0E}" srcId="{4EBC2642-FB6C-4281-B610-AD97EDA962DD}" destId="{24A31DC8-FBD8-4C35-B336-FED156574A9D}" srcOrd="2" destOrd="0" parTransId="{D235373B-0E48-4C35-ADB4-3D2269F2AB40}" sibTransId="{527F31F1-9B7F-454A-922F-7DD068A81FFA}"/>
    <dgm:cxn modelId="{185B0D9E-D3A5-42F4-89CE-82B138F418BB}" type="presOf" srcId="{3157EEE5-5944-4085-A356-BEC878FD68CC}" destId="{D0517B8B-8A91-4AA3-BE11-DAC8BCF43B16}" srcOrd="1" destOrd="0" presId="urn:microsoft.com/office/officeart/2005/8/layout/process3"/>
    <dgm:cxn modelId="{610E9BA4-CBB1-4912-868E-401C062EF7D6}" type="presOf" srcId="{13D35C50-6EA1-4E73-A315-FCFC16D8B92F}" destId="{1A4C80DC-9D0E-4F15-A891-51457EE9FCC1}" srcOrd="0" destOrd="0" presId="urn:microsoft.com/office/officeart/2005/8/layout/process3"/>
    <dgm:cxn modelId="{2B890CAC-2B83-42D7-8647-738638F8DC81}" type="presOf" srcId="{492470E8-0E10-43AC-89F0-87D5B165C087}" destId="{AC5C986A-9197-4F38-8108-A889B5F30138}" srcOrd="0" destOrd="1" presId="urn:microsoft.com/office/officeart/2005/8/layout/process3"/>
    <dgm:cxn modelId="{1F61C6B3-A1B9-4899-9E55-DFFF5610C77C}" type="presOf" srcId="{E8AC1C7A-9CBB-4E76-846E-892A4FCAD677}" destId="{AC5C986A-9197-4F38-8108-A889B5F30138}" srcOrd="0" destOrd="2" presId="urn:microsoft.com/office/officeart/2005/8/layout/process3"/>
    <dgm:cxn modelId="{56D5F8B4-D677-41B6-8594-FFE499B9249C}" type="presOf" srcId="{C223C72B-43EC-45ED-89A7-5AC3E324CF8F}" destId="{1A4C80DC-9D0E-4F15-A891-51457EE9FCC1}" srcOrd="0" destOrd="1" presId="urn:microsoft.com/office/officeart/2005/8/layout/process3"/>
    <dgm:cxn modelId="{76D9FAB5-6B61-4055-874B-D87A75C803F3}" type="presOf" srcId="{77BFC7F9-F9EB-46F6-9672-F90AD50760FC}" destId="{5F0D3EB3-4953-4566-B657-4D635BD96118}" srcOrd="0" destOrd="0" presId="urn:microsoft.com/office/officeart/2005/8/layout/process3"/>
    <dgm:cxn modelId="{24C826B9-100B-4704-8FE8-BA8138035EAE}" type="presOf" srcId="{85DAE535-8466-4847-A640-7D720BBC1E30}" destId="{6488AF64-5642-420E-863B-57FA697F6D96}" srcOrd="1" destOrd="0" presId="urn:microsoft.com/office/officeart/2005/8/layout/process3"/>
    <dgm:cxn modelId="{BBF826C0-F8D9-432A-9B36-9D448B93D081}" type="presOf" srcId="{A2F393FD-2C3E-4D16-96FD-38F30D0FB1CB}" destId="{55F724B0-FB84-433B-830C-3A580EF9265A}" srcOrd="1" destOrd="0" presId="urn:microsoft.com/office/officeart/2005/8/layout/process3"/>
    <dgm:cxn modelId="{F12EC7C3-5594-40E2-A2F0-F592D39D7C62}" type="presOf" srcId="{384528A1-7AA5-439F-A010-F84B0D3357E5}" destId="{5F0D3EB3-4953-4566-B657-4D635BD96118}" srcOrd="0" destOrd="1" presId="urn:microsoft.com/office/officeart/2005/8/layout/process3"/>
    <dgm:cxn modelId="{98215ECA-2F28-4A37-9F84-BCF14C88C3AC}" type="presOf" srcId="{85DAE535-8466-4847-A640-7D720BBC1E30}" destId="{97FE4D8B-C35E-4F48-9264-0ED57E4DFA04}" srcOrd="0" destOrd="0" presId="urn:microsoft.com/office/officeart/2005/8/layout/process3"/>
    <dgm:cxn modelId="{1736DDCC-30EF-4ED9-8624-15BA11FCD5A2}" srcId="{24A31DC8-FBD8-4C35-B336-FED156574A9D}" destId="{C223C72B-43EC-45ED-89A7-5AC3E324CF8F}" srcOrd="1" destOrd="0" parTransId="{5DD1D2B5-FB4B-40B3-B810-F8C41EF60B17}" sibTransId="{03378AB2-78B6-4727-A87D-C5E1711985D6}"/>
    <dgm:cxn modelId="{5486CDCF-DA3C-4C87-8778-B93902746745}" type="presOf" srcId="{A2F393FD-2C3E-4D16-96FD-38F30D0FB1CB}" destId="{10C12161-4AF6-4DBD-B79B-F17C81ED6511}" srcOrd="0" destOrd="0" presId="urn:microsoft.com/office/officeart/2005/8/layout/process3"/>
    <dgm:cxn modelId="{A7258AD2-4EF3-461B-8F01-87EF7CA09B22}" type="presOf" srcId="{3157EEE5-5944-4085-A356-BEC878FD68CC}" destId="{23ED7AD8-BE61-47BC-9FCC-28885E0F066F}" srcOrd="0" destOrd="0" presId="urn:microsoft.com/office/officeart/2005/8/layout/process3"/>
    <dgm:cxn modelId="{A3D6B8EB-7CD4-4AF8-9E99-1801BCBBE56A}" srcId="{A2F393FD-2C3E-4D16-96FD-38F30D0FB1CB}" destId="{77BFC7F9-F9EB-46F6-9672-F90AD50760FC}" srcOrd="0" destOrd="0" parTransId="{2B2F672A-58AA-46FF-8A3D-7CD5BE833EF8}" sibTransId="{3AFF1793-04B0-482B-B4AB-297324372C83}"/>
    <dgm:cxn modelId="{38C05DEE-DC4F-40E2-AABD-0C6E0576A425}" srcId="{24A31DC8-FBD8-4C35-B336-FED156574A9D}" destId="{13D35C50-6EA1-4E73-A315-FCFC16D8B92F}" srcOrd="0" destOrd="0" parTransId="{5BB4ACA8-38A3-4443-8C12-99092D2F36BE}" sibTransId="{9DD14487-889E-4D8F-AB02-C99F2F42AD9B}"/>
    <dgm:cxn modelId="{51D782F5-EB8F-4473-8EBE-027F8BE7654B}" srcId="{3157EEE5-5944-4085-A356-BEC878FD68CC}" destId="{492470E8-0E10-43AC-89F0-87D5B165C087}" srcOrd="1" destOrd="0" parTransId="{44959993-03E6-4003-A4CB-4DF1304886F9}" sibTransId="{863CED4C-7AF6-47D8-A43C-FCA312496B23}"/>
    <dgm:cxn modelId="{4331CEB7-DBB3-4E14-8BE4-7F8D7F579A66}" type="presParOf" srcId="{6215FD0D-8A0D-4703-B12B-8F36A78A5C0A}" destId="{5568E444-D31D-4449-8D81-9597149CE86E}" srcOrd="0" destOrd="0" presId="urn:microsoft.com/office/officeart/2005/8/layout/process3"/>
    <dgm:cxn modelId="{5EC826CD-D97E-4B77-9A39-72CA19700EE0}" type="presParOf" srcId="{5568E444-D31D-4449-8D81-9597149CE86E}" destId="{23ED7AD8-BE61-47BC-9FCC-28885E0F066F}" srcOrd="0" destOrd="0" presId="urn:microsoft.com/office/officeart/2005/8/layout/process3"/>
    <dgm:cxn modelId="{C7CB753D-B40F-4954-80E9-A3DEAB336CC1}" type="presParOf" srcId="{5568E444-D31D-4449-8D81-9597149CE86E}" destId="{D0517B8B-8A91-4AA3-BE11-DAC8BCF43B16}" srcOrd="1" destOrd="0" presId="urn:microsoft.com/office/officeart/2005/8/layout/process3"/>
    <dgm:cxn modelId="{90717875-6D7A-4E45-A1EB-68ABF9D23FAA}" type="presParOf" srcId="{5568E444-D31D-4449-8D81-9597149CE86E}" destId="{AC5C986A-9197-4F38-8108-A889B5F30138}" srcOrd="2" destOrd="0" presId="urn:microsoft.com/office/officeart/2005/8/layout/process3"/>
    <dgm:cxn modelId="{EA0F0470-70E0-499B-8876-127557638897}" type="presParOf" srcId="{6215FD0D-8A0D-4703-B12B-8F36A78A5C0A}" destId="{78757A1A-9800-4766-B468-F4D8456D091F}" srcOrd="1" destOrd="0" presId="urn:microsoft.com/office/officeart/2005/8/layout/process3"/>
    <dgm:cxn modelId="{7B0E3EE4-2A28-46DF-BDDB-3A49E388416A}" type="presParOf" srcId="{78757A1A-9800-4766-B468-F4D8456D091F}" destId="{2E8F1942-DD9D-4847-AACB-88D1395EC4F7}" srcOrd="0" destOrd="0" presId="urn:microsoft.com/office/officeart/2005/8/layout/process3"/>
    <dgm:cxn modelId="{F6F9E04C-4E6F-4AFA-91BC-3072F4CE126F}" type="presParOf" srcId="{6215FD0D-8A0D-4703-B12B-8F36A78A5C0A}" destId="{3165C7E5-051B-447E-B48B-25A37D98C2FB}" srcOrd="2" destOrd="0" presId="urn:microsoft.com/office/officeart/2005/8/layout/process3"/>
    <dgm:cxn modelId="{BCF5ECDE-BE6C-4EE9-852C-02CB5A3B342A}" type="presParOf" srcId="{3165C7E5-051B-447E-B48B-25A37D98C2FB}" destId="{10C12161-4AF6-4DBD-B79B-F17C81ED6511}" srcOrd="0" destOrd="0" presId="urn:microsoft.com/office/officeart/2005/8/layout/process3"/>
    <dgm:cxn modelId="{D5F18098-8811-4C63-979A-0DAD212C48A4}" type="presParOf" srcId="{3165C7E5-051B-447E-B48B-25A37D98C2FB}" destId="{55F724B0-FB84-433B-830C-3A580EF9265A}" srcOrd="1" destOrd="0" presId="urn:microsoft.com/office/officeart/2005/8/layout/process3"/>
    <dgm:cxn modelId="{C499DB62-D1BD-493E-A0ED-3B6B2C736083}" type="presParOf" srcId="{3165C7E5-051B-447E-B48B-25A37D98C2FB}" destId="{5F0D3EB3-4953-4566-B657-4D635BD96118}" srcOrd="2" destOrd="0" presId="urn:microsoft.com/office/officeart/2005/8/layout/process3"/>
    <dgm:cxn modelId="{67011412-EFEA-4F8E-9E65-625CFB390D92}" type="presParOf" srcId="{6215FD0D-8A0D-4703-B12B-8F36A78A5C0A}" destId="{97FE4D8B-C35E-4F48-9264-0ED57E4DFA04}" srcOrd="3" destOrd="0" presId="urn:microsoft.com/office/officeart/2005/8/layout/process3"/>
    <dgm:cxn modelId="{E1843D8B-5FB0-4C95-9BDC-E77E3CBC0690}" type="presParOf" srcId="{97FE4D8B-C35E-4F48-9264-0ED57E4DFA04}" destId="{6488AF64-5642-420E-863B-57FA697F6D96}" srcOrd="0" destOrd="0" presId="urn:microsoft.com/office/officeart/2005/8/layout/process3"/>
    <dgm:cxn modelId="{4EAA25C5-9630-4805-99F7-23E67FB7D1DE}" type="presParOf" srcId="{6215FD0D-8A0D-4703-B12B-8F36A78A5C0A}" destId="{7E3EE2F1-CA0F-4950-87C8-8C32C8DEB577}" srcOrd="4" destOrd="0" presId="urn:microsoft.com/office/officeart/2005/8/layout/process3"/>
    <dgm:cxn modelId="{CC56B13A-950F-42CC-B6CF-1496932F7EA9}" type="presParOf" srcId="{7E3EE2F1-CA0F-4950-87C8-8C32C8DEB577}" destId="{6E6885C5-86FD-4110-86CC-F190A289351B}" srcOrd="0" destOrd="0" presId="urn:microsoft.com/office/officeart/2005/8/layout/process3"/>
    <dgm:cxn modelId="{D089012D-F158-4DB4-BB2C-E070A3E83177}" type="presParOf" srcId="{7E3EE2F1-CA0F-4950-87C8-8C32C8DEB577}" destId="{F1FEF0A8-31A4-4FFD-AAEA-D1DA507EC469}" srcOrd="1" destOrd="0" presId="urn:microsoft.com/office/officeart/2005/8/layout/process3"/>
    <dgm:cxn modelId="{B062E1D7-86B8-4C25-8BFE-C8254768775A}" type="presParOf" srcId="{7E3EE2F1-CA0F-4950-87C8-8C32C8DEB577}" destId="{1A4C80DC-9D0E-4F15-A891-51457EE9FCC1}"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1916453-4E2C-4F7B-B544-28F6C4EE0B01}"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D2E3A017-295E-47BD-AB9B-17DDFEF0229A}">
      <dgm:prSet phldrT="[Text]"/>
      <dgm:spPr/>
      <dgm:t>
        <a:bodyPr/>
        <a:lstStyle/>
        <a:p>
          <a:r>
            <a:rPr lang="en-US" dirty="0"/>
            <a:t>No action needed </a:t>
          </a:r>
        </a:p>
      </dgm:t>
    </dgm:pt>
    <dgm:pt modelId="{C20197B4-B9FE-4B60-B5F8-A40C82D6C6CE}" type="parTrans" cxnId="{2A01D184-2D23-4228-93C4-D5ED6849002F}">
      <dgm:prSet/>
      <dgm:spPr/>
      <dgm:t>
        <a:bodyPr/>
        <a:lstStyle/>
        <a:p>
          <a:endParaRPr lang="en-US"/>
        </a:p>
      </dgm:t>
    </dgm:pt>
    <dgm:pt modelId="{D62CFF58-50C2-4A41-9094-02592248F852}" type="sibTrans" cxnId="{2A01D184-2D23-4228-93C4-D5ED6849002F}">
      <dgm:prSet/>
      <dgm:spPr/>
      <dgm:t>
        <a:bodyPr/>
        <a:lstStyle/>
        <a:p>
          <a:endParaRPr lang="en-US"/>
        </a:p>
      </dgm:t>
    </dgm:pt>
    <dgm:pt modelId="{172F91B9-6B8D-4983-934F-361CBFFEA430}">
      <dgm:prSet phldrT="[Text]"/>
      <dgm:spPr/>
      <dgm:t>
        <a:bodyPr/>
        <a:lstStyle/>
        <a:p>
          <a:r>
            <a:rPr lang="en-US" dirty="0"/>
            <a:t>Self-advocacy</a:t>
          </a:r>
        </a:p>
      </dgm:t>
    </dgm:pt>
    <dgm:pt modelId="{B0A30F70-7BC4-4953-9A68-47ED83E16818}" type="parTrans" cxnId="{4078E46A-B178-4C44-B93D-7AC1973693A1}">
      <dgm:prSet/>
      <dgm:spPr/>
      <dgm:t>
        <a:bodyPr/>
        <a:lstStyle/>
        <a:p>
          <a:endParaRPr lang="en-US"/>
        </a:p>
      </dgm:t>
    </dgm:pt>
    <dgm:pt modelId="{A24B01F0-2F0B-427C-9F2D-28D67DFF41CE}" type="sibTrans" cxnId="{4078E46A-B178-4C44-B93D-7AC1973693A1}">
      <dgm:prSet/>
      <dgm:spPr/>
      <dgm:t>
        <a:bodyPr/>
        <a:lstStyle/>
        <a:p>
          <a:endParaRPr lang="en-US"/>
        </a:p>
      </dgm:t>
    </dgm:pt>
    <dgm:pt modelId="{D3F428ED-BB69-4C27-B275-50EDE9A17972}">
      <dgm:prSet phldrT="[Text]"/>
      <dgm:spPr/>
      <dgm:t>
        <a:bodyPr/>
        <a:lstStyle/>
        <a:p>
          <a:r>
            <a:rPr lang="en-US" dirty="0"/>
            <a:t>Direct advocacy</a:t>
          </a:r>
        </a:p>
      </dgm:t>
    </dgm:pt>
    <dgm:pt modelId="{E123446A-9F35-4F4F-8D0D-24A2D988FCCF}" type="parTrans" cxnId="{BE5ECBEF-6B90-437B-B898-17041F71695F}">
      <dgm:prSet/>
      <dgm:spPr/>
      <dgm:t>
        <a:bodyPr/>
        <a:lstStyle/>
        <a:p>
          <a:endParaRPr lang="en-US"/>
        </a:p>
      </dgm:t>
    </dgm:pt>
    <dgm:pt modelId="{70797BEC-DFA2-45DC-8BDF-D7B37CD47634}" type="sibTrans" cxnId="{BE5ECBEF-6B90-437B-B898-17041F71695F}">
      <dgm:prSet/>
      <dgm:spPr/>
      <dgm:t>
        <a:bodyPr/>
        <a:lstStyle/>
        <a:p>
          <a:endParaRPr lang="en-US"/>
        </a:p>
      </dgm:t>
    </dgm:pt>
    <dgm:pt modelId="{EAC051D9-7AFB-445D-841E-3F94EC72F7F8}">
      <dgm:prSet/>
      <dgm:spPr/>
      <dgm:t>
        <a:bodyPr/>
        <a:lstStyle/>
        <a:p>
          <a:r>
            <a:rPr lang="en-US" dirty="0"/>
            <a:t>Negotiation</a:t>
          </a:r>
        </a:p>
      </dgm:t>
    </dgm:pt>
    <dgm:pt modelId="{CFA13D25-2698-4788-898B-A093B6C53196}" type="parTrans" cxnId="{EA7B29CB-A0A4-49D9-9BE8-C6A8DFFF301B}">
      <dgm:prSet/>
      <dgm:spPr/>
      <dgm:t>
        <a:bodyPr/>
        <a:lstStyle/>
        <a:p>
          <a:endParaRPr lang="en-US"/>
        </a:p>
      </dgm:t>
    </dgm:pt>
    <dgm:pt modelId="{852B1488-9F2B-4C2A-8425-A6C13ED61835}" type="sibTrans" cxnId="{EA7B29CB-A0A4-49D9-9BE8-C6A8DFFF301B}">
      <dgm:prSet/>
      <dgm:spPr/>
      <dgm:t>
        <a:bodyPr/>
        <a:lstStyle/>
        <a:p>
          <a:endParaRPr lang="en-US"/>
        </a:p>
      </dgm:t>
    </dgm:pt>
    <dgm:pt modelId="{E134E57E-E1FC-4615-AF76-2E19E0AF2A5D}">
      <dgm:prSet/>
      <dgm:spPr/>
      <dgm:t>
        <a:bodyPr/>
        <a:lstStyle/>
        <a:p>
          <a:r>
            <a:rPr lang="en-US" dirty="0"/>
            <a:t>Mediation</a:t>
          </a:r>
        </a:p>
      </dgm:t>
    </dgm:pt>
    <dgm:pt modelId="{3C1E8157-F280-4D32-9158-FA624E7FD4B0}" type="parTrans" cxnId="{0AABBF88-08D0-4AF6-94C2-E724AC73DC48}">
      <dgm:prSet/>
      <dgm:spPr/>
      <dgm:t>
        <a:bodyPr/>
        <a:lstStyle/>
        <a:p>
          <a:endParaRPr lang="en-US"/>
        </a:p>
      </dgm:t>
    </dgm:pt>
    <dgm:pt modelId="{8CF8EBD7-5172-4F58-86B4-3C31FE7B62D1}" type="sibTrans" cxnId="{0AABBF88-08D0-4AF6-94C2-E724AC73DC48}">
      <dgm:prSet/>
      <dgm:spPr/>
      <dgm:t>
        <a:bodyPr/>
        <a:lstStyle/>
        <a:p>
          <a:endParaRPr lang="en-US"/>
        </a:p>
      </dgm:t>
    </dgm:pt>
    <dgm:pt modelId="{7F0E4040-7BD5-478B-89E6-C471869748D4}">
      <dgm:prSet/>
      <dgm:spPr/>
      <dgm:t>
        <a:bodyPr/>
        <a:lstStyle/>
        <a:p>
          <a:r>
            <a:rPr lang="en-US" dirty="0"/>
            <a:t>Represent the resident in an appeal hearing</a:t>
          </a:r>
        </a:p>
      </dgm:t>
    </dgm:pt>
    <dgm:pt modelId="{87BD49BE-80D4-48D4-9992-A5018E536D37}" type="parTrans" cxnId="{34A2C1A9-DB09-4915-99CC-9F9A43F7A4FD}">
      <dgm:prSet/>
      <dgm:spPr/>
      <dgm:t>
        <a:bodyPr/>
        <a:lstStyle/>
        <a:p>
          <a:endParaRPr lang="en-US"/>
        </a:p>
      </dgm:t>
    </dgm:pt>
    <dgm:pt modelId="{1B3C2E89-BA90-4E95-9DF9-591EF3F7D5A4}" type="sibTrans" cxnId="{34A2C1A9-DB09-4915-99CC-9F9A43F7A4FD}">
      <dgm:prSet/>
      <dgm:spPr/>
      <dgm:t>
        <a:bodyPr/>
        <a:lstStyle/>
        <a:p>
          <a:endParaRPr lang="en-US"/>
        </a:p>
      </dgm:t>
    </dgm:pt>
    <dgm:pt modelId="{91D76CFD-6D25-4F39-9F41-E3676D87E21E}">
      <dgm:prSet/>
      <dgm:spPr/>
      <dgm:t>
        <a:bodyPr/>
        <a:lstStyle/>
        <a:p>
          <a:r>
            <a:rPr lang="en-US" dirty="0"/>
            <a:t>Referrals</a:t>
          </a:r>
        </a:p>
      </dgm:t>
    </dgm:pt>
    <dgm:pt modelId="{3D1EDA10-6BD1-4FA8-B5CF-01AA4362734E}" type="parTrans" cxnId="{E08582CF-B394-4567-A25A-17CAF9E4D5D6}">
      <dgm:prSet/>
      <dgm:spPr/>
      <dgm:t>
        <a:bodyPr/>
        <a:lstStyle/>
        <a:p>
          <a:endParaRPr lang="en-US"/>
        </a:p>
      </dgm:t>
    </dgm:pt>
    <dgm:pt modelId="{45C72E58-2AEA-4161-AC06-95AAFDC6746C}" type="sibTrans" cxnId="{E08582CF-B394-4567-A25A-17CAF9E4D5D6}">
      <dgm:prSet/>
      <dgm:spPr/>
      <dgm:t>
        <a:bodyPr/>
        <a:lstStyle/>
        <a:p>
          <a:endParaRPr lang="en-US"/>
        </a:p>
      </dgm:t>
    </dgm:pt>
    <dgm:pt modelId="{4CCA96FC-2A4A-4F68-8347-B7A352D3AF44}">
      <dgm:prSet/>
      <dgm:spPr/>
      <dgm:t>
        <a:bodyPr/>
        <a:lstStyle/>
        <a:p>
          <a:r>
            <a:rPr lang="en-US" dirty="0"/>
            <a:t>Systems advocacy</a:t>
          </a:r>
        </a:p>
      </dgm:t>
    </dgm:pt>
    <dgm:pt modelId="{924B6EF0-FAB9-4BD6-8B8D-2B29446B823D}" type="parTrans" cxnId="{9C955ACE-2EF2-42E2-9DE1-3BB0B6408D6E}">
      <dgm:prSet/>
      <dgm:spPr/>
      <dgm:t>
        <a:bodyPr/>
        <a:lstStyle/>
        <a:p>
          <a:endParaRPr lang="en-US"/>
        </a:p>
      </dgm:t>
    </dgm:pt>
    <dgm:pt modelId="{84AEFA82-15F8-48DD-9BAB-DC61A5628A10}" type="sibTrans" cxnId="{9C955ACE-2EF2-42E2-9DE1-3BB0B6408D6E}">
      <dgm:prSet/>
      <dgm:spPr/>
      <dgm:t>
        <a:bodyPr/>
        <a:lstStyle/>
        <a:p>
          <a:endParaRPr lang="en-US"/>
        </a:p>
      </dgm:t>
    </dgm:pt>
    <dgm:pt modelId="{B6CAE878-D635-483D-8D33-38C093951CEA}">
      <dgm:prSet phldrT="[Text]"/>
      <dgm:spPr/>
      <dgm:t>
        <a:bodyPr/>
        <a:lstStyle/>
        <a:p>
          <a:r>
            <a:rPr lang="en-US" dirty="0"/>
            <a:t>Options</a:t>
          </a:r>
        </a:p>
      </dgm:t>
    </dgm:pt>
    <dgm:pt modelId="{F6D8E0FE-62F8-4E22-8DCE-02C0C20D7407}" type="sibTrans" cxnId="{92281363-F336-4BE1-A2EB-AFC8C2D3068F}">
      <dgm:prSet/>
      <dgm:spPr/>
      <dgm:t>
        <a:bodyPr/>
        <a:lstStyle/>
        <a:p>
          <a:endParaRPr lang="en-US"/>
        </a:p>
      </dgm:t>
    </dgm:pt>
    <dgm:pt modelId="{BC604307-9934-4590-830C-2D353FCD7C67}" type="parTrans" cxnId="{92281363-F336-4BE1-A2EB-AFC8C2D3068F}">
      <dgm:prSet/>
      <dgm:spPr/>
      <dgm:t>
        <a:bodyPr/>
        <a:lstStyle/>
        <a:p>
          <a:endParaRPr lang="en-US"/>
        </a:p>
      </dgm:t>
    </dgm:pt>
    <dgm:pt modelId="{26632B9E-0CBE-415F-8EE6-A2C15FE5E0D3}" type="pres">
      <dgm:prSet presAssocID="{01916453-4E2C-4F7B-B544-28F6C4EE0B01}" presName="vert0" presStyleCnt="0">
        <dgm:presLayoutVars>
          <dgm:dir/>
          <dgm:animOne val="branch"/>
          <dgm:animLvl val="lvl"/>
        </dgm:presLayoutVars>
      </dgm:prSet>
      <dgm:spPr/>
    </dgm:pt>
    <dgm:pt modelId="{1158FFD5-EEBD-4D10-A139-F7361D5908B1}" type="pres">
      <dgm:prSet presAssocID="{B6CAE878-D635-483D-8D33-38C093951CEA}" presName="thickLine" presStyleLbl="alignNode1" presStyleIdx="0" presStyleCnt="1"/>
      <dgm:spPr/>
    </dgm:pt>
    <dgm:pt modelId="{1BCBA63A-41D2-4B6F-B19E-E97A992B9BF1}" type="pres">
      <dgm:prSet presAssocID="{B6CAE878-D635-483D-8D33-38C093951CEA}" presName="horz1" presStyleCnt="0"/>
      <dgm:spPr/>
    </dgm:pt>
    <dgm:pt modelId="{C7B8CAD9-EF25-4645-8B69-BC336FC2ACF9}" type="pres">
      <dgm:prSet presAssocID="{B6CAE878-D635-483D-8D33-38C093951CEA}" presName="tx1" presStyleLbl="revTx" presStyleIdx="0" presStyleCnt="9"/>
      <dgm:spPr/>
    </dgm:pt>
    <dgm:pt modelId="{E82F8E0F-FB17-4FEA-9827-91AA3FD5B30A}" type="pres">
      <dgm:prSet presAssocID="{B6CAE878-D635-483D-8D33-38C093951CEA}" presName="vert1" presStyleCnt="0"/>
      <dgm:spPr/>
    </dgm:pt>
    <dgm:pt modelId="{A3E76CCE-473B-4465-A904-720288F49C80}" type="pres">
      <dgm:prSet presAssocID="{D2E3A017-295E-47BD-AB9B-17DDFEF0229A}" presName="vertSpace2a" presStyleCnt="0"/>
      <dgm:spPr/>
    </dgm:pt>
    <dgm:pt modelId="{E42C8314-9D4A-4D7D-9E5B-BB0A0DAEECE1}" type="pres">
      <dgm:prSet presAssocID="{D2E3A017-295E-47BD-AB9B-17DDFEF0229A}" presName="horz2" presStyleCnt="0"/>
      <dgm:spPr/>
    </dgm:pt>
    <dgm:pt modelId="{6F159F7B-15DC-46CD-9402-59470A74168E}" type="pres">
      <dgm:prSet presAssocID="{D2E3A017-295E-47BD-AB9B-17DDFEF0229A}" presName="horzSpace2" presStyleCnt="0"/>
      <dgm:spPr/>
    </dgm:pt>
    <dgm:pt modelId="{4A84F4C4-08E5-4C7D-B945-543DC62ED9DF}" type="pres">
      <dgm:prSet presAssocID="{D2E3A017-295E-47BD-AB9B-17DDFEF0229A}" presName="tx2" presStyleLbl="revTx" presStyleIdx="1" presStyleCnt="9"/>
      <dgm:spPr/>
    </dgm:pt>
    <dgm:pt modelId="{A2BFE8A2-64F2-4B74-BAA9-F31268007477}" type="pres">
      <dgm:prSet presAssocID="{D2E3A017-295E-47BD-AB9B-17DDFEF0229A}" presName="vert2" presStyleCnt="0"/>
      <dgm:spPr/>
    </dgm:pt>
    <dgm:pt modelId="{3F564C88-2782-4F7C-9E3E-095770BC4F11}" type="pres">
      <dgm:prSet presAssocID="{D2E3A017-295E-47BD-AB9B-17DDFEF0229A}" presName="thinLine2b" presStyleLbl="callout" presStyleIdx="0" presStyleCnt="8"/>
      <dgm:spPr/>
    </dgm:pt>
    <dgm:pt modelId="{7344BC55-89ED-4060-A152-47A37BCB69E4}" type="pres">
      <dgm:prSet presAssocID="{D2E3A017-295E-47BD-AB9B-17DDFEF0229A}" presName="vertSpace2b" presStyleCnt="0"/>
      <dgm:spPr/>
    </dgm:pt>
    <dgm:pt modelId="{6B508D88-E7F1-4E62-A286-5DFF51D210FA}" type="pres">
      <dgm:prSet presAssocID="{172F91B9-6B8D-4983-934F-361CBFFEA430}" presName="horz2" presStyleCnt="0"/>
      <dgm:spPr/>
    </dgm:pt>
    <dgm:pt modelId="{6F44FDE9-1583-4559-93F5-42E8E920D760}" type="pres">
      <dgm:prSet presAssocID="{172F91B9-6B8D-4983-934F-361CBFFEA430}" presName="horzSpace2" presStyleCnt="0"/>
      <dgm:spPr/>
    </dgm:pt>
    <dgm:pt modelId="{457A78A5-36E9-4C9E-8EFA-661290B103CE}" type="pres">
      <dgm:prSet presAssocID="{172F91B9-6B8D-4983-934F-361CBFFEA430}" presName="tx2" presStyleLbl="revTx" presStyleIdx="2" presStyleCnt="9"/>
      <dgm:spPr/>
    </dgm:pt>
    <dgm:pt modelId="{91CC14FD-2475-4C99-B668-17E57D76279B}" type="pres">
      <dgm:prSet presAssocID="{172F91B9-6B8D-4983-934F-361CBFFEA430}" presName="vert2" presStyleCnt="0"/>
      <dgm:spPr/>
    </dgm:pt>
    <dgm:pt modelId="{0A58A956-F043-43ED-95D8-13D8EA9D37CD}" type="pres">
      <dgm:prSet presAssocID="{172F91B9-6B8D-4983-934F-361CBFFEA430}" presName="thinLine2b" presStyleLbl="callout" presStyleIdx="1" presStyleCnt="8"/>
      <dgm:spPr/>
    </dgm:pt>
    <dgm:pt modelId="{B2B80DBE-11FE-4B0F-A4B8-66BCDE852C4F}" type="pres">
      <dgm:prSet presAssocID="{172F91B9-6B8D-4983-934F-361CBFFEA430}" presName="vertSpace2b" presStyleCnt="0"/>
      <dgm:spPr/>
    </dgm:pt>
    <dgm:pt modelId="{226C9DF4-0859-4CC9-A7B0-B0611349CAD9}" type="pres">
      <dgm:prSet presAssocID="{D3F428ED-BB69-4C27-B275-50EDE9A17972}" presName="horz2" presStyleCnt="0"/>
      <dgm:spPr/>
    </dgm:pt>
    <dgm:pt modelId="{4AC3C390-DCAB-4914-9FE5-CFB4FE359B9C}" type="pres">
      <dgm:prSet presAssocID="{D3F428ED-BB69-4C27-B275-50EDE9A17972}" presName="horzSpace2" presStyleCnt="0"/>
      <dgm:spPr/>
    </dgm:pt>
    <dgm:pt modelId="{1D93F075-5774-4C05-929F-4D0585090C46}" type="pres">
      <dgm:prSet presAssocID="{D3F428ED-BB69-4C27-B275-50EDE9A17972}" presName="tx2" presStyleLbl="revTx" presStyleIdx="3" presStyleCnt="9"/>
      <dgm:spPr/>
    </dgm:pt>
    <dgm:pt modelId="{0A581ABE-A124-4DBB-8507-429E016CC6CB}" type="pres">
      <dgm:prSet presAssocID="{D3F428ED-BB69-4C27-B275-50EDE9A17972}" presName="vert2" presStyleCnt="0"/>
      <dgm:spPr/>
    </dgm:pt>
    <dgm:pt modelId="{1F597AF8-3BBF-42DB-8F74-23820A7C9D3C}" type="pres">
      <dgm:prSet presAssocID="{D3F428ED-BB69-4C27-B275-50EDE9A17972}" presName="thinLine2b" presStyleLbl="callout" presStyleIdx="2" presStyleCnt="8"/>
      <dgm:spPr/>
    </dgm:pt>
    <dgm:pt modelId="{054AC3C7-FC12-479D-B256-7DE4F2386F88}" type="pres">
      <dgm:prSet presAssocID="{D3F428ED-BB69-4C27-B275-50EDE9A17972}" presName="vertSpace2b" presStyleCnt="0"/>
      <dgm:spPr/>
    </dgm:pt>
    <dgm:pt modelId="{44635D4B-7B69-4A22-9B27-5B19416BD532}" type="pres">
      <dgm:prSet presAssocID="{EAC051D9-7AFB-445D-841E-3F94EC72F7F8}" presName="horz2" presStyleCnt="0"/>
      <dgm:spPr/>
    </dgm:pt>
    <dgm:pt modelId="{0ED5C808-4B2E-40BD-8933-04CD03560759}" type="pres">
      <dgm:prSet presAssocID="{EAC051D9-7AFB-445D-841E-3F94EC72F7F8}" presName="horzSpace2" presStyleCnt="0"/>
      <dgm:spPr/>
    </dgm:pt>
    <dgm:pt modelId="{ED918BF9-CA86-45E1-A083-4AA81D4EEF81}" type="pres">
      <dgm:prSet presAssocID="{EAC051D9-7AFB-445D-841E-3F94EC72F7F8}" presName="tx2" presStyleLbl="revTx" presStyleIdx="4" presStyleCnt="9"/>
      <dgm:spPr/>
    </dgm:pt>
    <dgm:pt modelId="{7126A82A-F287-467D-88BC-EE0D0E646AF1}" type="pres">
      <dgm:prSet presAssocID="{EAC051D9-7AFB-445D-841E-3F94EC72F7F8}" presName="vert2" presStyleCnt="0"/>
      <dgm:spPr/>
    </dgm:pt>
    <dgm:pt modelId="{D668CA17-856A-4FE6-A721-9680D40D03DA}" type="pres">
      <dgm:prSet presAssocID="{EAC051D9-7AFB-445D-841E-3F94EC72F7F8}" presName="thinLine2b" presStyleLbl="callout" presStyleIdx="3" presStyleCnt="8"/>
      <dgm:spPr/>
    </dgm:pt>
    <dgm:pt modelId="{F0B28D29-F3F8-4D2E-8F87-491C9C04AF24}" type="pres">
      <dgm:prSet presAssocID="{EAC051D9-7AFB-445D-841E-3F94EC72F7F8}" presName="vertSpace2b" presStyleCnt="0"/>
      <dgm:spPr/>
    </dgm:pt>
    <dgm:pt modelId="{7FC59101-0DE8-4189-A86C-D52DF2F501AB}" type="pres">
      <dgm:prSet presAssocID="{E134E57E-E1FC-4615-AF76-2E19E0AF2A5D}" presName="horz2" presStyleCnt="0"/>
      <dgm:spPr/>
    </dgm:pt>
    <dgm:pt modelId="{2EA9E4CA-BD08-4FEC-9139-9E0893F24F8F}" type="pres">
      <dgm:prSet presAssocID="{E134E57E-E1FC-4615-AF76-2E19E0AF2A5D}" presName="horzSpace2" presStyleCnt="0"/>
      <dgm:spPr/>
    </dgm:pt>
    <dgm:pt modelId="{AA4827A8-EA5C-4CFE-994C-1B5995609576}" type="pres">
      <dgm:prSet presAssocID="{E134E57E-E1FC-4615-AF76-2E19E0AF2A5D}" presName="tx2" presStyleLbl="revTx" presStyleIdx="5" presStyleCnt="9"/>
      <dgm:spPr/>
    </dgm:pt>
    <dgm:pt modelId="{DB4C7138-DE32-43E8-838A-AAEAECDBACE2}" type="pres">
      <dgm:prSet presAssocID="{E134E57E-E1FC-4615-AF76-2E19E0AF2A5D}" presName="vert2" presStyleCnt="0"/>
      <dgm:spPr/>
    </dgm:pt>
    <dgm:pt modelId="{A53C344B-72F4-4B06-BF8C-4111D494E60C}" type="pres">
      <dgm:prSet presAssocID="{E134E57E-E1FC-4615-AF76-2E19E0AF2A5D}" presName="thinLine2b" presStyleLbl="callout" presStyleIdx="4" presStyleCnt="8"/>
      <dgm:spPr/>
    </dgm:pt>
    <dgm:pt modelId="{F8603EBA-3706-472C-B34F-E409FB445C5D}" type="pres">
      <dgm:prSet presAssocID="{E134E57E-E1FC-4615-AF76-2E19E0AF2A5D}" presName="vertSpace2b" presStyleCnt="0"/>
      <dgm:spPr/>
    </dgm:pt>
    <dgm:pt modelId="{864152E8-2F01-4FAA-B955-A8C4702E61FF}" type="pres">
      <dgm:prSet presAssocID="{7F0E4040-7BD5-478B-89E6-C471869748D4}" presName="horz2" presStyleCnt="0"/>
      <dgm:spPr/>
    </dgm:pt>
    <dgm:pt modelId="{62D9AE12-4A1B-4B28-84EA-75BC79441AC8}" type="pres">
      <dgm:prSet presAssocID="{7F0E4040-7BD5-478B-89E6-C471869748D4}" presName="horzSpace2" presStyleCnt="0"/>
      <dgm:spPr/>
    </dgm:pt>
    <dgm:pt modelId="{6807C121-10BD-4363-92FE-D4AF221AFCB0}" type="pres">
      <dgm:prSet presAssocID="{7F0E4040-7BD5-478B-89E6-C471869748D4}" presName="tx2" presStyleLbl="revTx" presStyleIdx="6" presStyleCnt="9"/>
      <dgm:spPr/>
    </dgm:pt>
    <dgm:pt modelId="{95D4FFF7-162A-4DBA-A4F2-C21E165AABFB}" type="pres">
      <dgm:prSet presAssocID="{7F0E4040-7BD5-478B-89E6-C471869748D4}" presName="vert2" presStyleCnt="0"/>
      <dgm:spPr/>
    </dgm:pt>
    <dgm:pt modelId="{7C73A232-7CB2-4E4E-91CA-8D71364B4FF5}" type="pres">
      <dgm:prSet presAssocID="{7F0E4040-7BD5-478B-89E6-C471869748D4}" presName="thinLine2b" presStyleLbl="callout" presStyleIdx="5" presStyleCnt="8"/>
      <dgm:spPr/>
    </dgm:pt>
    <dgm:pt modelId="{BC6D9391-0339-4FCF-B4BC-A0CC3573F549}" type="pres">
      <dgm:prSet presAssocID="{7F0E4040-7BD5-478B-89E6-C471869748D4}" presName="vertSpace2b" presStyleCnt="0"/>
      <dgm:spPr/>
    </dgm:pt>
    <dgm:pt modelId="{A5A6B0FD-6118-48BC-A99D-DC79D8628092}" type="pres">
      <dgm:prSet presAssocID="{91D76CFD-6D25-4F39-9F41-E3676D87E21E}" presName="horz2" presStyleCnt="0"/>
      <dgm:spPr/>
    </dgm:pt>
    <dgm:pt modelId="{E1C835BB-2A29-42C4-A558-A4FAC54702EE}" type="pres">
      <dgm:prSet presAssocID="{91D76CFD-6D25-4F39-9F41-E3676D87E21E}" presName="horzSpace2" presStyleCnt="0"/>
      <dgm:spPr/>
    </dgm:pt>
    <dgm:pt modelId="{A029D18D-8EA8-47CD-91E2-3E83E23AEAD9}" type="pres">
      <dgm:prSet presAssocID="{91D76CFD-6D25-4F39-9F41-E3676D87E21E}" presName="tx2" presStyleLbl="revTx" presStyleIdx="7" presStyleCnt="9"/>
      <dgm:spPr/>
    </dgm:pt>
    <dgm:pt modelId="{303226E0-CA77-47A9-A284-E0CDC0E30612}" type="pres">
      <dgm:prSet presAssocID="{91D76CFD-6D25-4F39-9F41-E3676D87E21E}" presName="vert2" presStyleCnt="0"/>
      <dgm:spPr/>
    </dgm:pt>
    <dgm:pt modelId="{4101B6E4-78D8-47A3-A636-AB23A18A462E}" type="pres">
      <dgm:prSet presAssocID="{91D76CFD-6D25-4F39-9F41-E3676D87E21E}" presName="thinLine2b" presStyleLbl="callout" presStyleIdx="6" presStyleCnt="8"/>
      <dgm:spPr/>
    </dgm:pt>
    <dgm:pt modelId="{C3E0FA7D-44E1-4094-9E79-08228B68ED84}" type="pres">
      <dgm:prSet presAssocID="{91D76CFD-6D25-4F39-9F41-E3676D87E21E}" presName="vertSpace2b" presStyleCnt="0"/>
      <dgm:spPr/>
    </dgm:pt>
    <dgm:pt modelId="{8B960AA5-57DC-4BF1-828C-5073D4F1D4F9}" type="pres">
      <dgm:prSet presAssocID="{4CCA96FC-2A4A-4F68-8347-B7A352D3AF44}" presName="horz2" presStyleCnt="0"/>
      <dgm:spPr/>
    </dgm:pt>
    <dgm:pt modelId="{CA276ED8-78ED-4E13-BC72-D73B4857FC01}" type="pres">
      <dgm:prSet presAssocID="{4CCA96FC-2A4A-4F68-8347-B7A352D3AF44}" presName="horzSpace2" presStyleCnt="0"/>
      <dgm:spPr/>
    </dgm:pt>
    <dgm:pt modelId="{EAABEBE9-8639-4749-BB66-DADE45CBC510}" type="pres">
      <dgm:prSet presAssocID="{4CCA96FC-2A4A-4F68-8347-B7A352D3AF44}" presName="tx2" presStyleLbl="revTx" presStyleIdx="8" presStyleCnt="9"/>
      <dgm:spPr/>
    </dgm:pt>
    <dgm:pt modelId="{4DDC924A-6FBB-4342-9D96-C4FA78935CFB}" type="pres">
      <dgm:prSet presAssocID="{4CCA96FC-2A4A-4F68-8347-B7A352D3AF44}" presName="vert2" presStyleCnt="0"/>
      <dgm:spPr/>
    </dgm:pt>
    <dgm:pt modelId="{7080D96C-24D3-45BF-8D21-4B44E206112B}" type="pres">
      <dgm:prSet presAssocID="{4CCA96FC-2A4A-4F68-8347-B7A352D3AF44}" presName="thinLine2b" presStyleLbl="callout" presStyleIdx="7" presStyleCnt="8"/>
      <dgm:spPr/>
    </dgm:pt>
    <dgm:pt modelId="{23FE99E3-4FA4-474B-9BD7-6BB78697C23B}" type="pres">
      <dgm:prSet presAssocID="{4CCA96FC-2A4A-4F68-8347-B7A352D3AF44}" presName="vertSpace2b" presStyleCnt="0"/>
      <dgm:spPr/>
    </dgm:pt>
  </dgm:ptLst>
  <dgm:cxnLst>
    <dgm:cxn modelId="{C5C6AB17-F3C3-4C19-AFB1-22FA73870313}" type="presOf" srcId="{B6CAE878-D635-483D-8D33-38C093951CEA}" destId="{C7B8CAD9-EF25-4645-8B69-BC336FC2ACF9}" srcOrd="0" destOrd="0" presId="urn:microsoft.com/office/officeart/2008/layout/LinedList"/>
    <dgm:cxn modelId="{8205AC24-D11B-4B82-A825-963F3675F6BA}" type="presOf" srcId="{E134E57E-E1FC-4615-AF76-2E19E0AF2A5D}" destId="{AA4827A8-EA5C-4CFE-994C-1B5995609576}" srcOrd="0" destOrd="0" presId="urn:microsoft.com/office/officeart/2008/layout/LinedList"/>
    <dgm:cxn modelId="{ED453E5B-D3A9-4B40-AC24-E6D205D04F47}" type="presOf" srcId="{4CCA96FC-2A4A-4F68-8347-B7A352D3AF44}" destId="{EAABEBE9-8639-4749-BB66-DADE45CBC510}" srcOrd="0" destOrd="0" presId="urn:microsoft.com/office/officeart/2008/layout/LinedList"/>
    <dgm:cxn modelId="{92281363-F336-4BE1-A2EB-AFC8C2D3068F}" srcId="{01916453-4E2C-4F7B-B544-28F6C4EE0B01}" destId="{B6CAE878-D635-483D-8D33-38C093951CEA}" srcOrd="0" destOrd="0" parTransId="{BC604307-9934-4590-830C-2D353FCD7C67}" sibTransId="{F6D8E0FE-62F8-4E22-8DCE-02C0C20D7407}"/>
    <dgm:cxn modelId="{74D40849-814B-411A-B0F3-6D9C220BBCF3}" type="presOf" srcId="{EAC051D9-7AFB-445D-841E-3F94EC72F7F8}" destId="{ED918BF9-CA86-45E1-A083-4AA81D4EEF81}" srcOrd="0" destOrd="0" presId="urn:microsoft.com/office/officeart/2008/layout/LinedList"/>
    <dgm:cxn modelId="{4078E46A-B178-4C44-B93D-7AC1973693A1}" srcId="{B6CAE878-D635-483D-8D33-38C093951CEA}" destId="{172F91B9-6B8D-4983-934F-361CBFFEA430}" srcOrd="1" destOrd="0" parTransId="{B0A30F70-7BC4-4953-9A68-47ED83E16818}" sibTransId="{A24B01F0-2F0B-427C-9F2D-28D67DFF41CE}"/>
    <dgm:cxn modelId="{E4C4BF4B-F552-4CD2-9C82-B8AEEFEA0981}" type="presOf" srcId="{7F0E4040-7BD5-478B-89E6-C471869748D4}" destId="{6807C121-10BD-4363-92FE-D4AF221AFCB0}" srcOrd="0" destOrd="0" presId="urn:microsoft.com/office/officeart/2008/layout/LinedList"/>
    <dgm:cxn modelId="{11CFA376-33F1-4188-B33E-E16867E6747A}" type="presOf" srcId="{91D76CFD-6D25-4F39-9F41-E3676D87E21E}" destId="{A029D18D-8EA8-47CD-91E2-3E83E23AEAD9}" srcOrd="0" destOrd="0" presId="urn:microsoft.com/office/officeart/2008/layout/LinedList"/>
    <dgm:cxn modelId="{2A01D184-2D23-4228-93C4-D5ED6849002F}" srcId="{B6CAE878-D635-483D-8D33-38C093951CEA}" destId="{D2E3A017-295E-47BD-AB9B-17DDFEF0229A}" srcOrd="0" destOrd="0" parTransId="{C20197B4-B9FE-4B60-B5F8-A40C82D6C6CE}" sibTransId="{D62CFF58-50C2-4A41-9094-02592248F852}"/>
    <dgm:cxn modelId="{177F1887-4643-402B-9104-60829F3DA60C}" type="presOf" srcId="{01916453-4E2C-4F7B-B544-28F6C4EE0B01}" destId="{26632B9E-0CBE-415F-8EE6-A2C15FE5E0D3}" srcOrd="0" destOrd="0" presId="urn:microsoft.com/office/officeart/2008/layout/LinedList"/>
    <dgm:cxn modelId="{0AABBF88-08D0-4AF6-94C2-E724AC73DC48}" srcId="{B6CAE878-D635-483D-8D33-38C093951CEA}" destId="{E134E57E-E1FC-4615-AF76-2E19E0AF2A5D}" srcOrd="4" destOrd="0" parTransId="{3C1E8157-F280-4D32-9158-FA624E7FD4B0}" sibTransId="{8CF8EBD7-5172-4F58-86B4-3C31FE7B62D1}"/>
    <dgm:cxn modelId="{40CB9FA6-EB56-4040-952D-87F66187EEB6}" type="presOf" srcId="{172F91B9-6B8D-4983-934F-361CBFFEA430}" destId="{457A78A5-36E9-4C9E-8EFA-661290B103CE}" srcOrd="0" destOrd="0" presId="urn:microsoft.com/office/officeart/2008/layout/LinedList"/>
    <dgm:cxn modelId="{34A2C1A9-DB09-4915-99CC-9F9A43F7A4FD}" srcId="{B6CAE878-D635-483D-8D33-38C093951CEA}" destId="{7F0E4040-7BD5-478B-89E6-C471869748D4}" srcOrd="5" destOrd="0" parTransId="{87BD49BE-80D4-48D4-9992-A5018E536D37}" sibTransId="{1B3C2E89-BA90-4E95-9DF9-591EF3F7D5A4}"/>
    <dgm:cxn modelId="{FD6E04C6-B266-410E-A66B-09EA1A95D053}" type="presOf" srcId="{D2E3A017-295E-47BD-AB9B-17DDFEF0229A}" destId="{4A84F4C4-08E5-4C7D-B945-543DC62ED9DF}" srcOrd="0" destOrd="0" presId="urn:microsoft.com/office/officeart/2008/layout/LinedList"/>
    <dgm:cxn modelId="{EA7B29CB-A0A4-49D9-9BE8-C6A8DFFF301B}" srcId="{B6CAE878-D635-483D-8D33-38C093951CEA}" destId="{EAC051D9-7AFB-445D-841E-3F94EC72F7F8}" srcOrd="3" destOrd="0" parTransId="{CFA13D25-2698-4788-898B-A093B6C53196}" sibTransId="{852B1488-9F2B-4C2A-8425-A6C13ED61835}"/>
    <dgm:cxn modelId="{9C955ACE-2EF2-42E2-9DE1-3BB0B6408D6E}" srcId="{B6CAE878-D635-483D-8D33-38C093951CEA}" destId="{4CCA96FC-2A4A-4F68-8347-B7A352D3AF44}" srcOrd="7" destOrd="0" parTransId="{924B6EF0-FAB9-4BD6-8B8D-2B29446B823D}" sibTransId="{84AEFA82-15F8-48DD-9BAB-DC61A5628A10}"/>
    <dgm:cxn modelId="{E08582CF-B394-4567-A25A-17CAF9E4D5D6}" srcId="{B6CAE878-D635-483D-8D33-38C093951CEA}" destId="{91D76CFD-6D25-4F39-9F41-E3676D87E21E}" srcOrd="6" destOrd="0" parTransId="{3D1EDA10-6BD1-4FA8-B5CF-01AA4362734E}" sibTransId="{45C72E58-2AEA-4161-AC06-95AAFDC6746C}"/>
    <dgm:cxn modelId="{F0B0C4D2-9463-415E-BFAE-2B338274C69D}" type="presOf" srcId="{D3F428ED-BB69-4C27-B275-50EDE9A17972}" destId="{1D93F075-5774-4C05-929F-4D0585090C46}" srcOrd="0" destOrd="0" presId="urn:microsoft.com/office/officeart/2008/layout/LinedList"/>
    <dgm:cxn modelId="{BE5ECBEF-6B90-437B-B898-17041F71695F}" srcId="{B6CAE878-D635-483D-8D33-38C093951CEA}" destId="{D3F428ED-BB69-4C27-B275-50EDE9A17972}" srcOrd="2" destOrd="0" parTransId="{E123446A-9F35-4F4F-8D0D-24A2D988FCCF}" sibTransId="{70797BEC-DFA2-45DC-8BDF-D7B37CD47634}"/>
    <dgm:cxn modelId="{4BC2FC67-DEB6-44CF-8115-D10E3BE2AF6C}" type="presParOf" srcId="{26632B9E-0CBE-415F-8EE6-A2C15FE5E0D3}" destId="{1158FFD5-EEBD-4D10-A139-F7361D5908B1}" srcOrd="0" destOrd="0" presId="urn:microsoft.com/office/officeart/2008/layout/LinedList"/>
    <dgm:cxn modelId="{F40136B2-5FB7-4749-8B07-C5FF843F8836}" type="presParOf" srcId="{26632B9E-0CBE-415F-8EE6-A2C15FE5E0D3}" destId="{1BCBA63A-41D2-4B6F-B19E-E97A992B9BF1}" srcOrd="1" destOrd="0" presId="urn:microsoft.com/office/officeart/2008/layout/LinedList"/>
    <dgm:cxn modelId="{BF1ECA4B-FFD6-4A07-B983-6F142BBD74D7}" type="presParOf" srcId="{1BCBA63A-41D2-4B6F-B19E-E97A992B9BF1}" destId="{C7B8CAD9-EF25-4645-8B69-BC336FC2ACF9}" srcOrd="0" destOrd="0" presId="urn:microsoft.com/office/officeart/2008/layout/LinedList"/>
    <dgm:cxn modelId="{9DD010B9-065B-4E1C-B78D-0624647A76E9}" type="presParOf" srcId="{1BCBA63A-41D2-4B6F-B19E-E97A992B9BF1}" destId="{E82F8E0F-FB17-4FEA-9827-91AA3FD5B30A}" srcOrd="1" destOrd="0" presId="urn:microsoft.com/office/officeart/2008/layout/LinedList"/>
    <dgm:cxn modelId="{95C90BD0-2725-43E0-A204-75985A1DEFB7}" type="presParOf" srcId="{E82F8E0F-FB17-4FEA-9827-91AA3FD5B30A}" destId="{A3E76CCE-473B-4465-A904-720288F49C80}" srcOrd="0" destOrd="0" presId="urn:microsoft.com/office/officeart/2008/layout/LinedList"/>
    <dgm:cxn modelId="{94876A3D-7EE7-4CA6-94B6-AAA54EB9B6FB}" type="presParOf" srcId="{E82F8E0F-FB17-4FEA-9827-91AA3FD5B30A}" destId="{E42C8314-9D4A-4D7D-9E5B-BB0A0DAEECE1}" srcOrd="1" destOrd="0" presId="urn:microsoft.com/office/officeart/2008/layout/LinedList"/>
    <dgm:cxn modelId="{9D38B6D7-9FD1-4578-9592-40C4AC66F99C}" type="presParOf" srcId="{E42C8314-9D4A-4D7D-9E5B-BB0A0DAEECE1}" destId="{6F159F7B-15DC-46CD-9402-59470A74168E}" srcOrd="0" destOrd="0" presId="urn:microsoft.com/office/officeart/2008/layout/LinedList"/>
    <dgm:cxn modelId="{4DD90C17-5A64-4631-93F8-6081FD7C93E6}" type="presParOf" srcId="{E42C8314-9D4A-4D7D-9E5B-BB0A0DAEECE1}" destId="{4A84F4C4-08E5-4C7D-B945-543DC62ED9DF}" srcOrd="1" destOrd="0" presId="urn:microsoft.com/office/officeart/2008/layout/LinedList"/>
    <dgm:cxn modelId="{5F146914-AF72-43D6-B08E-115DA3429956}" type="presParOf" srcId="{E42C8314-9D4A-4D7D-9E5B-BB0A0DAEECE1}" destId="{A2BFE8A2-64F2-4B74-BAA9-F31268007477}" srcOrd="2" destOrd="0" presId="urn:microsoft.com/office/officeart/2008/layout/LinedList"/>
    <dgm:cxn modelId="{086AC0CD-2E8F-4632-BE61-B26F02E1263F}" type="presParOf" srcId="{E82F8E0F-FB17-4FEA-9827-91AA3FD5B30A}" destId="{3F564C88-2782-4F7C-9E3E-095770BC4F11}" srcOrd="2" destOrd="0" presId="urn:microsoft.com/office/officeart/2008/layout/LinedList"/>
    <dgm:cxn modelId="{8C8E4C06-F635-47A9-8FB4-C487E73398D7}" type="presParOf" srcId="{E82F8E0F-FB17-4FEA-9827-91AA3FD5B30A}" destId="{7344BC55-89ED-4060-A152-47A37BCB69E4}" srcOrd="3" destOrd="0" presId="urn:microsoft.com/office/officeart/2008/layout/LinedList"/>
    <dgm:cxn modelId="{F2DAB823-1E70-445F-B6CE-13B9EC945764}" type="presParOf" srcId="{E82F8E0F-FB17-4FEA-9827-91AA3FD5B30A}" destId="{6B508D88-E7F1-4E62-A286-5DFF51D210FA}" srcOrd="4" destOrd="0" presId="urn:microsoft.com/office/officeart/2008/layout/LinedList"/>
    <dgm:cxn modelId="{F48BEEC3-7CFD-4356-ACF2-DB066355B978}" type="presParOf" srcId="{6B508D88-E7F1-4E62-A286-5DFF51D210FA}" destId="{6F44FDE9-1583-4559-93F5-42E8E920D760}" srcOrd="0" destOrd="0" presId="urn:microsoft.com/office/officeart/2008/layout/LinedList"/>
    <dgm:cxn modelId="{E6BE1C58-BB8A-463A-829B-21C4C3F07D4A}" type="presParOf" srcId="{6B508D88-E7F1-4E62-A286-5DFF51D210FA}" destId="{457A78A5-36E9-4C9E-8EFA-661290B103CE}" srcOrd="1" destOrd="0" presId="urn:microsoft.com/office/officeart/2008/layout/LinedList"/>
    <dgm:cxn modelId="{14B6BFB3-4082-4AFD-83F4-90454D587E0F}" type="presParOf" srcId="{6B508D88-E7F1-4E62-A286-5DFF51D210FA}" destId="{91CC14FD-2475-4C99-B668-17E57D76279B}" srcOrd="2" destOrd="0" presId="urn:microsoft.com/office/officeart/2008/layout/LinedList"/>
    <dgm:cxn modelId="{F1560032-559F-4D56-B358-F18E1E7C1233}" type="presParOf" srcId="{E82F8E0F-FB17-4FEA-9827-91AA3FD5B30A}" destId="{0A58A956-F043-43ED-95D8-13D8EA9D37CD}" srcOrd="5" destOrd="0" presId="urn:microsoft.com/office/officeart/2008/layout/LinedList"/>
    <dgm:cxn modelId="{D0FF4F26-8960-4F0E-9B95-2677DA4EE661}" type="presParOf" srcId="{E82F8E0F-FB17-4FEA-9827-91AA3FD5B30A}" destId="{B2B80DBE-11FE-4B0F-A4B8-66BCDE852C4F}" srcOrd="6" destOrd="0" presId="urn:microsoft.com/office/officeart/2008/layout/LinedList"/>
    <dgm:cxn modelId="{ADFEA8AF-66F7-4556-BEFC-C73D4FBE98D4}" type="presParOf" srcId="{E82F8E0F-FB17-4FEA-9827-91AA3FD5B30A}" destId="{226C9DF4-0859-4CC9-A7B0-B0611349CAD9}" srcOrd="7" destOrd="0" presId="urn:microsoft.com/office/officeart/2008/layout/LinedList"/>
    <dgm:cxn modelId="{F61918B0-F86C-4FB4-819E-413C5C67B606}" type="presParOf" srcId="{226C9DF4-0859-4CC9-A7B0-B0611349CAD9}" destId="{4AC3C390-DCAB-4914-9FE5-CFB4FE359B9C}" srcOrd="0" destOrd="0" presId="urn:microsoft.com/office/officeart/2008/layout/LinedList"/>
    <dgm:cxn modelId="{D8981FC0-3F10-41EC-B59A-EA9CEB1516B9}" type="presParOf" srcId="{226C9DF4-0859-4CC9-A7B0-B0611349CAD9}" destId="{1D93F075-5774-4C05-929F-4D0585090C46}" srcOrd="1" destOrd="0" presId="urn:microsoft.com/office/officeart/2008/layout/LinedList"/>
    <dgm:cxn modelId="{5A101947-5F79-4C8E-807A-190951C89D67}" type="presParOf" srcId="{226C9DF4-0859-4CC9-A7B0-B0611349CAD9}" destId="{0A581ABE-A124-4DBB-8507-429E016CC6CB}" srcOrd="2" destOrd="0" presId="urn:microsoft.com/office/officeart/2008/layout/LinedList"/>
    <dgm:cxn modelId="{8C13D3DA-BE87-4A68-91A4-699886093FE2}" type="presParOf" srcId="{E82F8E0F-FB17-4FEA-9827-91AA3FD5B30A}" destId="{1F597AF8-3BBF-42DB-8F74-23820A7C9D3C}" srcOrd="8" destOrd="0" presId="urn:microsoft.com/office/officeart/2008/layout/LinedList"/>
    <dgm:cxn modelId="{DE3BA799-82B8-49C9-98C9-F65449180A56}" type="presParOf" srcId="{E82F8E0F-FB17-4FEA-9827-91AA3FD5B30A}" destId="{054AC3C7-FC12-479D-B256-7DE4F2386F88}" srcOrd="9" destOrd="0" presId="urn:microsoft.com/office/officeart/2008/layout/LinedList"/>
    <dgm:cxn modelId="{B2D5CF0B-6ED6-4760-BA69-C92DF726846B}" type="presParOf" srcId="{E82F8E0F-FB17-4FEA-9827-91AA3FD5B30A}" destId="{44635D4B-7B69-4A22-9B27-5B19416BD532}" srcOrd="10" destOrd="0" presId="urn:microsoft.com/office/officeart/2008/layout/LinedList"/>
    <dgm:cxn modelId="{93CA4BF9-7DBF-45B1-855E-5864C38F764D}" type="presParOf" srcId="{44635D4B-7B69-4A22-9B27-5B19416BD532}" destId="{0ED5C808-4B2E-40BD-8933-04CD03560759}" srcOrd="0" destOrd="0" presId="urn:microsoft.com/office/officeart/2008/layout/LinedList"/>
    <dgm:cxn modelId="{26AD1890-1F11-441A-AF7C-C36BD73ECE28}" type="presParOf" srcId="{44635D4B-7B69-4A22-9B27-5B19416BD532}" destId="{ED918BF9-CA86-45E1-A083-4AA81D4EEF81}" srcOrd="1" destOrd="0" presId="urn:microsoft.com/office/officeart/2008/layout/LinedList"/>
    <dgm:cxn modelId="{AFA5F412-3F53-4EDE-A9B2-8E04B0B6397A}" type="presParOf" srcId="{44635D4B-7B69-4A22-9B27-5B19416BD532}" destId="{7126A82A-F287-467D-88BC-EE0D0E646AF1}" srcOrd="2" destOrd="0" presId="urn:microsoft.com/office/officeart/2008/layout/LinedList"/>
    <dgm:cxn modelId="{C7C63BE1-143A-4113-8B96-FE80414412E8}" type="presParOf" srcId="{E82F8E0F-FB17-4FEA-9827-91AA3FD5B30A}" destId="{D668CA17-856A-4FE6-A721-9680D40D03DA}" srcOrd="11" destOrd="0" presId="urn:microsoft.com/office/officeart/2008/layout/LinedList"/>
    <dgm:cxn modelId="{3FBD1770-28C3-4247-95E5-2DE0D9C49FC5}" type="presParOf" srcId="{E82F8E0F-FB17-4FEA-9827-91AA3FD5B30A}" destId="{F0B28D29-F3F8-4D2E-8F87-491C9C04AF24}" srcOrd="12" destOrd="0" presId="urn:microsoft.com/office/officeart/2008/layout/LinedList"/>
    <dgm:cxn modelId="{F868A03D-1F42-41BB-829F-BB87B9419A4C}" type="presParOf" srcId="{E82F8E0F-FB17-4FEA-9827-91AA3FD5B30A}" destId="{7FC59101-0DE8-4189-A86C-D52DF2F501AB}" srcOrd="13" destOrd="0" presId="urn:microsoft.com/office/officeart/2008/layout/LinedList"/>
    <dgm:cxn modelId="{7634D399-63C9-4433-9C3B-451C81594B9F}" type="presParOf" srcId="{7FC59101-0DE8-4189-A86C-D52DF2F501AB}" destId="{2EA9E4CA-BD08-4FEC-9139-9E0893F24F8F}" srcOrd="0" destOrd="0" presId="urn:microsoft.com/office/officeart/2008/layout/LinedList"/>
    <dgm:cxn modelId="{DBDAEBFB-12FE-4883-BFA6-450761906D45}" type="presParOf" srcId="{7FC59101-0DE8-4189-A86C-D52DF2F501AB}" destId="{AA4827A8-EA5C-4CFE-994C-1B5995609576}" srcOrd="1" destOrd="0" presId="urn:microsoft.com/office/officeart/2008/layout/LinedList"/>
    <dgm:cxn modelId="{DC7845DD-AECC-470E-B276-46C987651BC1}" type="presParOf" srcId="{7FC59101-0DE8-4189-A86C-D52DF2F501AB}" destId="{DB4C7138-DE32-43E8-838A-AAEAECDBACE2}" srcOrd="2" destOrd="0" presId="urn:microsoft.com/office/officeart/2008/layout/LinedList"/>
    <dgm:cxn modelId="{4582F07F-1D44-4E97-8C2E-8E8C0665981B}" type="presParOf" srcId="{E82F8E0F-FB17-4FEA-9827-91AA3FD5B30A}" destId="{A53C344B-72F4-4B06-BF8C-4111D494E60C}" srcOrd="14" destOrd="0" presId="urn:microsoft.com/office/officeart/2008/layout/LinedList"/>
    <dgm:cxn modelId="{6635C440-5E6E-42AE-9132-4BEF2EEEC3A0}" type="presParOf" srcId="{E82F8E0F-FB17-4FEA-9827-91AA3FD5B30A}" destId="{F8603EBA-3706-472C-B34F-E409FB445C5D}" srcOrd="15" destOrd="0" presId="urn:microsoft.com/office/officeart/2008/layout/LinedList"/>
    <dgm:cxn modelId="{FBB729A4-626F-4452-8B8D-027F7D955095}" type="presParOf" srcId="{E82F8E0F-FB17-4FEA-9827-91AA3FD5B30A}" destId="{864152E8-2F01-4FAA-B955-A8C4702E61FF}" srcOrd="16" destOrd="0" presId="urn:microsoft.com/office/officeart/2008/layout/LinedList"/>
    <dgm:cxn modelId="{383F5F81-2EE1-4E3D-A962-C1A35053A585}" type="presParOf" srcId="{864152E8-2F01-4FAA-B955-A8C4702E61FF}" destId="{62D9AE12-4A1B-4B28-84EA-75BC79441AC8}" srcOrd="0" destOrd="0" presId="urn:microsoft.com/office/officeart/2008/layout/LinedList"/>
    <dgm:cxn modelId="{FF420179-C5D2-4F33-810A-66EE6F12538C}" type="presParOf" srcId="{864152E8-2F01-4FAA-B955-A8C4702E61FF}" destId="{6807C121-10BD-4363-92FE-D4AF221AFCB0}" srcOrd="1" destOrd="0" presId="urn:microsoft.com/office/officeart/2008/layout/LinedList"/>
    <dgm:cxn modelId="{85C92887-CAEA-47FE-B489-CFB609B59706}" type="presParOf" srcId="{864152E8-2F01-4FAA-B955-A8C4702E61FF}" destId="{95D4FFF7-162A-4DBA-A4F2-C21E165AABFB}" srcOrd="2" destOrd="0" presId="urn:microsoft.com/office/officeart/2008/layout/LinedList"/>
    <dgm:cxn modelId="{ABFDDC78-F6AE-4F7E-B6CF-2C1832C09E3B}" type="presParOf" srcId="{E82F8E0F-FB17-4FEA-9827-91AA3FD5B30A}" destId="{7C73A232-7CB2-4E4E-91CA-8D71364B4FF5}" srcOrd="17" destOrd="0" presId="urn:microsoft.com/office/officeart/2008/layout/LinedList"/>
    <dgm:cxn modelId="{B2BAAFCF-EAC2-4A6C-9B5F-A18F628ECF53}" type="presParOf" srcId="{E82F8E0F-FB17-4FEA-9827-91AA3FD5B30A}" destId="{BC6D9391-0339-4FCF-B4BC-A0CC3573F549}" srcOrd="18" destOrd="0" presId="urn:microsoft.com/office/officeart/2008/layout/LinedList"/>
    <dgm:cxn modelId="{EE06E09F-8B36-4DF4-8F96-4126F72224BE}" type="presParOf" srcId="{E82F8E0F-FB17-4FEA-9827-91AA3FD5B30A}" destId="{A5A6B0FD-6118-48BC-A99D-DC79D8628092}" srcOrd="19" destOrd="0" presId="urn:microsoft.com/office/officeart/2008/layout/LinedList"/>
    <dgm:cxn modelId="{4CB0D72B-EC8E-45A5-8D35-CE3D27C9EC18}" type="presParOf" srcId="{A5A6B0FD-6118-48BC-A99D-DC79D8628092}" destId="{E1C835BB-2A29-42C4-A558-A4FAC54702EE}" srcOrd="0" destOrd="0" presId="urn:microsoft.com/office/officeart/2008/layout/LinedList"/>
    <dgm:cxn modelId="{1CEF6E86-C9BA-45B1-B416-5A8DE743AA02}" type="presParOf" srcId="{A5A6B0FD-6118-48BC-A99D-DC79D8628092}" destId="{A029D18D-8EA8-47CD-91E2-3E83E23AEAD9}" srcOrd="1" destOrd="0" presId="urn:microsoft.com/office/officeart/2008/layout/LinedList"/>
    <dgm:cxn modelId="{DCAE7850-595F-4A50-8217-E30217ACCBC0}" type="presParOf" srcId="{A5A6B0FD-6118-48BC-A99D-DC79D8628092}" destId="{303226E0-CA77-47A9-A284-E0CDC0E30612}" srcOrd="2" destOrd="0" presId="urn:microsoft.com/office/officeart/2008/layout/LinedList"/>
    <dgm:cxn modelId="{528D91F3-3C56-45A2-AACA-A53AB33089E5}" type="presParOf" srcId="{E82F8E0F-FB17-4FEA-9827-91AA3FD5B30A}" destId="{4101B6E4-78D8-47A3-A636-AB23A18A462E}" srcOrd="20" destOrd="0" presId="urn:microsoft.com/office/officeart/2008/layout/LinedList"/>
    <dgm:cxn modelId="{70CB16DB-1245-4E00-A366-DA105BA3BC50}" type="presParOf" srcId="{E82F8E0F-FB17-4FEA-9827-91AA3FD5B30A}" destId="{C3E0FA7D-44E1-4094-9E79-08228B68ED84}" srcOrd="21" destOrd="0" presId="urn:microsoft.com/office/officeart/2008/layout/LinedList"/>
    <dgm:cxn modelId="{B328E65C-9694-4AAE-8715-6F144B0EC394}" type="presParOf" srcId="{E82F8E0F-FB17-4FEA-9827-91AA3FD5B30A}" destId="{8B960AA5-57DC-4BF1-828C-5073D4F1D4F9}" srcOrd="22" destOrd="0" presId="urn:microsoft.com/office/officeart/2008/layout/LinedList"/>
    <dgm:cxn modelId="{827D47A9-E4D9-4371-BABB-870F80D6CA4F}" type="presParOf" srcId="{8B960AA5-57DC-4BF1-828C-5073D4F1D4F9}" destId="{CA276ED8-78ED-4E13-BC72-D73B4857FC01}" srcOrd="0" destOrd="0" presId="urn:microsoft.com/office/officeart/2008/layout/LinedList"/>
    <dgm:cxn modelId="{7ADE1D97-15E3-4CB9-8145-62D46ADE67C1}" type="presParOf" srcId="{8B960AA5-57DC-4BF1-828C-5073D4F1D4F9}" destId="{EAABEBE9-8639-4749-BB66-DADE45CBC510}" srcOrd="1" destOrd="0" presId="urn:microsoft.com/office/officeart/2008/layout/LinedList"/>
    <dgm:cxn modelId="{07EDEC9A-CBB4-4478-B0AF-BC50E846968C}" type="presParOf" srcId="{8B960AA5-57DC-4BF1-828C-5073D4F1D4F9}" destId="{4DDC924A-6FBB-4342-9D96-C4FA78935CFB}" srcOrd="2" destOrd="0" presId="urn:microsoft.com/office/officeart/2008/layout/LinedList"/>
    <dgm:cxn modelId="{12E619C2-3354-47DA-B9ED-31EFB06A6EC6}" type="presParOf" srcId="{E82F8E0F-FB17-4FEA-9827-91AA3FD5B30A}" destId="{7080D96C-24D3-45BF-8D21-4B44E206112B}" srcOrd="23" destOrd="0" presId="urn:microsoft.com/office/officeart/2008/layout/LinedList"/>
    <dgm:cxn modelId="{907A07AB-85A0-4416-B098-38158523197B}" type="presParOf" srcId="{E82F8E0F-FB17-4FEA-9827-91AA3FD5B30A}" destId="{23FE99E3-4FA4-474B-9BD7-6BB78697C23B}" srcOrd="24" destOrd="0" presId="urn:microsoft.com/office/officeart/2008/layout/Lined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A9B8433-E17D-402A-8961-26A334888AC2}" type="doc">
      <dgm:prSet loTypeId="urn:microsoft.com/office/officeart/2005/8/layout/vList3" loCatId="list" qsTypeId="urn:microsoft.com/office/officeart/2005/8/quickstyle/simple1" qsCatId="simple" csTypeId="urn:microsoft.com/office/officeart/2005/8/colors/accent0_2" csCatId="mainScheme" phldr="1"/>
      <dgm:spPr/>
      <dgm:t>
        <a:bodyPr/>
        <a:lstStyle/>
        <a:p>
          <a:endParaRPr lang="en-US"/>
        </a:p>
      </dgm:t>
    </dgm:pt>
    <dgm:pt modelId="{80851FA5-448F-45D8-A642-209CB11A3217}">
      <dgm:prSet phldrT="[Text]"/>
      <dgm:spPr/>
      <dgm:t>
        <a:bodyPr/>
        <a:lstStyle/>
        <a:p>
          <a:r>
            <a:rPr lang="en-US" dirty="0"/>
            <a:t>Educate residents on residents’ rights.</a:t>
          </a:r>
        </a:p>
      </dgm:t>
    </dgm:pt>
    <dgm:pt modelId="{BDD6799E-483D-4991-89B6-8D36486645C6}" type="parTrans" cxnId="{83546416-161B-49CA-9C2A-AA2C79EE33F9}">
      <dgm:prSet/>
      <dgm:spPr/>
      <dgm:t>
        <a:bodyPr/>
        <a:lstStyle/>
        <a:p>
          <a:endParaRPr lang="en-US"/>
        </a:p>
      </dgm:t>
    </dgm:pt>
    <dgm:pt modelId="{98F33B97-982C-49A1-B035-C47DABFC68D8}" type="sibTrans" cxnId="{83546416-161B-49CA-9C2A-AA2C79EE33F9}">
      <dgm:prSet/>
      <dgm:spPr/>
      <dgm:t>
        <a:bodyPr/>
        <a:lstStyle/>
        <a:p>
          <a:endParaRPr lang="en-US"/>
        </a:p>
      </dgm:t>
    </dgm:pt>
    <dgm:pt modelId="{715DDDCC-AFDD-4285-93CB-52A30BDED89D}">
      <dgm:prSet phldrT="[Text]"/>
      <dgm:spPr/>
      <dgm:t>
        <a:bodyPr/>
        <a:lstStyle/>
        <a:p>
          <a:r>
            <a:rPr lang="en-US" dirty="0"/>
            <a:t>Support resident participation in their care and care plan.</a:t>
          </a:r>
        </a:p>
      </dgm:t>
    </dgm:pt>
    <dgm:pt modelId="{F4AD4734-615B-498A-AD43-9B2729606955}" type="parTrans" cxnId="{43400EDA-556E-4BEE-A257-9739C5A25CBA}">
      <dgm:prSet/>
      <dgm:spPr/>
      <dgm:t>
        <a:bodyPr/>
        <a:lstStyle/>
        <a:p>
          <a:endParaRPr lang="en-US"/>
        </a:p>
      </dgm:t>
    </dgm:pt>
    <dgm:pt modelId="{EBEA3343-8719-41A2-8F18-BC580763F668}" type="sibTrans" cxnId="{43400EDA-556E-4BEE-A257-9739C5A25CBA}">
      <dgm:prSet/>
      <dgm:spPr/>
      <dgm:t>
        <a:bodyPr/>
        <a:lstStyle/>
        <a:p>
          <a:endParaRPr lang="en-US"/>
        </a:p>
      </dgm:t>
    </dgm:pt>
    <dgm:pt modelId="{428A6041-BC78-4402-A96A-163960AB1805}">
      <dgm:prSet phldrT="[Text]"/>
      <dgm:spPr/>
      <dgm:t>
        <a:bodyPr/>
        <a:lstStyle/>
        <a:p>
          <a:r>
            <a:rPr lang="en-US" dirty="0"/>
            <a:t>Coach residents in ways to negotiate with facility staff.</a:t>
          </a:r>
        </a:p>
      </dgm:t>
    </dgm:pt>
    <dgm:pt modelId="{59D9DFDF-B0B9-4615-BDE5-92ED076B2F20}" type="parTrans" cxnId="{0A1C9640-9599-4C3D-A532-42DFEE6B6425}">
      <dgm:prSet/>
      <dgm:spPr/>
      <dgm:t>
        <a:bodyPr/>
        <a:lstStyle/>
        <a:p>
          <a:endParaRPr lang="en-US"/>
        </a:p>
      </dgm:t>
    </dgm:pt>
    <dgm:pt modelId="{4582A5FE-D43F-46ED-A089-53C4DB3EE461}" type="sibTrans" cxnId="{0A1C9640-9599-4C3D-A532-42DFEE6B6425}">
      <dgm:prSet/>
      <dgm:spPr/>
      <dgm:t>
        <a:bodyPr/>
        <a:lstStyle/>
        <a:p>
          <a:endParaRPr lang="en-US"/>
        </a:p>
      </dgm:t>
    </dgm:pt>
    <dgm:pt modelId="{35C9BBCA-2E83-4323-8362-F55B5E725223}" type="pres">
      <dgm:prSet presAssocID="{CA9B8433-E17D-402A-8961-26A334888AC2}" presName="linearFlow" presStyleCnt="0">
        <dgm:presLayoutVars>
          <dgm:dir/>
          <dgm:resizeHandles val="exact"/>
        </dgm:presLayoutVars>
      </dgm:prSet>
      <dgm:spPr/>
    </dgm:pt>
    <dgm:pt modelId="{55B0BDCD-6999-49AF-BEAE-AA0617D08836}" type="pres">
      <dgm:prSet presAssocID="{80851FA5-448F-45D8-A642-209CB11A3217}" presName="composite" presStyleCnt="0"/>
      <dgm:spPr/>
    </dgm:pt>
    <dgm:pt modelId="{FAB5C0C4-C295-4CC2-A9B2-508706A0D5CA}" type="pres">
      <dgm:prSet presAssocID="{80851FA5-448F-45D8-A642-209CB11A3217}" presName="imgShp" presStyleLbl="fgImgPlace1" presStyleIdx="0" presStyleCnt="3" custLinFactNeighborX="-37485" custLinFactNeighborY="-14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Lights On with solid fill"/>
        </a:ext>
      </dgm:extLst>
    </dgm:pt>
    <dgm:pt modelId="{0EA8A536-C77C-4116-BA28-DB71A6A6DF4A}" type="pres">
      <dgm:prSet presAssocID="{80851FA5-448F-45D8-A642-209CB11A3217}" presName="txShp" presStyleLbl="node1" presStyleIdx="0" presStyleCnt="3">
        <dgm:presLayoutVars>
          <dgm:bulletEnabled val="1"/>
        </dgm:presLayoutVars>
      </dgm:prSet>
      <dgm:spPr/>
    </dgm:pt>
    <dgm:pt modelId="{0AF479C2-2023-4CBA-B11D-AF26C2125E26}" type="pres">
      <dgm:prSet presAssocID="{98F33B97-982C-49A1-B035-C47DABFC68D8}" presName="spacing" presStyleCnt="0"/>
      <dgm:spPr/>
    </dgm:pt>
    <dgm:pt modelId="{375B3C89-1CDC-459E-9622-308999E4638F}" type="pres">
      <dgm:prSet presAssocID="{715DDDCC-AFDD-4285-93CB-52A30BDED89D}" presName="composite" presStyleCnt="0"/>
      <dgm:spPr/>
    </dgm:pt>
    <dgm:pt modelId="{A7DCEB38-3848-45A4-B88D-8BDFD2E24945}" type="pres">
      <dgm:prSet presAssocID="{715DDDCC-AFDD-4285-93CB-52A30BDED89D}" presName="imgShp" presStyleLbl="fgImgPlace1" presStyleIdx="1" presStyleCnt="3" custLinFactNeighborX="-37485"/>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Raised hand with solid fill"/>
        </a:ext>
      </dgm:extLst>
    </dgm:pt>
    <dgm:pt modelId="{99F59FF9-43D4-4FD7-AB28-D2B051805D4E}" type="pres">
      <dgm:prSet presAssocID="{715DDDCC-AFDD-4285-93CB-52A30BDED89D}" presName="txShp" presStyleLbl="node1" presStyleIdx="1" presStyleCnt="3">
        <dgm:presLayoutVars>
          <dgm:bulletEnabled val="1"/>
        </dgm:presLayoutVars>
      </dgm:prSet>
      <dgm:spPr/>
    </dgm:pt>
    <dgm:pt modelId="{79FE7E36-B97E-486B-97D9-4B55657918CE}" type="pres">
      <dgm:prSet presAssocID="{EBEA3343-8719-41A2-8F18-BC580763F668}" presName="spacing" presStyleCnt="0"/>
      <dgm:spPr/>
    </dgm:pt>
    <dgm:pt modelId="{9650418D-85B4-4F14-BDED-86134C28F411}" type="pres">
      <dgm:prSet presAssocID="{428A6041-BC78-4402-A96A-163960AB1805}" presName="composite" presStyleCnt="0"/>
      <dgm:spPr/>
    </dgm:pt>
    <dgm:pt modelId="{9D560B93-6997-4B5B-BD3B-F538F222BAD2}" type="pres">
      <dgm:prSet presAssocID="{428A6041-BC78-4402-A96A-163960AB1805}" presName="imgShp" presStyleLbl="fgImgPlace1" presStyleIdx="2" presStyleCnt="3" custLinFactNeighborX="-33828" custLinFactNeighborY="14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Whistle with solid fill"/>
        </a:ext>
      </dgm:extLst>
    </dgm:pt>
    <dgm:pt modelId="{D1D8895A-E39C-42D2-9B4D-A7E6893F0F5F}" type="pres">
      <dgm:prSet presAssocID="{428A6041-BC78-4402-A96A-163960AB1805}" presName="txShp" presStyleLbl="node1" presStyleIdx="2" presStyleCnt="3">
        <dgm:presLayoutVars>
          <dgm:bulletEnabled val="1"/>
        </dgm:presLayoutVars>
      </dgm:prSet>
      <dgm:spPr/>
    </dgm:pt>
  </dgm:ptLst>
  <dgm:cxnLst>
    <dgm:cxn modelId="{49351107-3ED5-4A6F-8FE9-59DF9574038C}" type="presOf" srcId="{80851FA5-448F-45D8-A642-209CB11A3217}" destId="{0EA8A536-C77C-4116-BA28-DB71A6A6DF4A}" srcOrd="0" destOrd="0" presId="urn:microsoft.com/office/officeart/2005/8/layout/vList3"/>
    <dgm:cxn modelId="{83546416-161B-49CA-9C2A-AA2C79EE33F9}" srcId="{CA9B8433-E17D-402A-8961-26A334888AC2}" destId="{80851FA5-448F-45D8-A642-209CB11A3217}" srcOrd="0" destOrd="0" parTransId="{BDD6799E-483D-4991-89B6-8D36486645C6}" sibTransId="{98F33B97-982C-49A1-B035-C47DABFC68D8}"/>
    <dgm:cxn modelId="{2E1ACB30-0A6C-48E5-AB38-76829D9CA296}" type="presOf" srcId="{715DDDCC-AFDD-4285-93CB-52A30BDED89D}" destId="{99F59FF9-43D4-4FD7-AB28-D2B051805D4E}" srcOrd="0" destOrd="0" presId="urn:microsoft.com/office/officeart/2005/8/layout/vList3"/>
    <dgm:cxn modelId="{0A1C9640-9599-4C3D-A532-42DFEE6B6425}" srcId="{CA9B8433-E17D-402A-8961-26A334888AC2}" destId="{428A6041-BC78-4402-A96A-163960AB1805}" srcOrd="2" destOrd="0" parTransId="{59D9DFDF-B0B9-4615-BDE5-92ED076B2F20}" sibTransId="{4582A5FE-D43F-46ED-A089-53C4DB3EE461}"/>
    <dgm:cxn modelId="{08548348-301F-4B85-A368-B004FB988527}" type="presOf" srcId="{CA9B8433-E17D-402A-8961-26A334888AC2}" destId="{35C9BBCA-2E83-4323-8362-F55B5E725223}" srcOrd="0" destOrd="0" presId="urn:microsoft.com/office/officeart/2005/8/layout/vList3"/>
    <dgm:cxn modelId="{1C085181-F1F9-44EE-96DC-6D9660EAE1AB}" type="presOf" srcId="{428A6041-BC78-4402-A96A-163960AB1805}" destId="{D1D8895A-E39C-42D2-9B4D-A7E6893F0F5F}" srcOrd="0" destOrd="0" presId="urn:microsoft.com/office/officeart/2005/8/layout/vList3"/>
    <dgm:cxn modelId="{43400EDA-556E-4BEE-A257-9739C5A25CBA}" srcId="{CA9B8433-E17D-402A-8961-26A334888AC2}" destId="{715DDDCC-AFDD-4285-93CB-52A30BDED89D}" srcOrd="1" destOrd="0" parTransId="{F4AD4734-615B-498A-AD43-9B2729606955}" sibTransId="{EBEA3343-8719-41A2-8F18-BC580763F668}"/>
    <dgm:cxn modelId="{9803851C-0695-46FB-905F-02CB1FF751DB}" type="presParOf" srcId="{35C9BBCA-2E83-4323-8362-F55B5E725223}" destId="{55B0BDCD-6999-49AF-BEAE-AA0617D08836}" srcOrd="0" destOrd="0" presId="urn:microsoft.com/office/officeart/2005/8/layout/vList3"/>
    <dgm:cxn modelId="{95E1EE20-F006-41C3-A4A4-F7B6803A182E}" type="presParOf" srcId="{55B0BDCD-6999-49AF-BEAE-AA0617D08836}" destId="{FAB5C0C4-C295-4CC2-A9B2-508706A0D5CA}" srcOrd="0" destOrd="0" presId="urn:microsoft.com/office/officeart/2005/8/layout/vList3"/>
    <dgm:cxn modelId="{0B4A49F7-0006-47B5-B51D-21762EB64DC5}" type="presParOf" srcId="{55B0BDCD-6999-49AF-BEAE-AA0617D08836}" destId="{0EA8A536-C77C-4116-BA28-DB71A6A6DF4A}" srcOrd="1" destOrd="0" presId="urn:microsoft.com/office/officeart/2005/8/layout/vList3"/>
    <dgm:cxn modelId="{3C4B9B7C-FABF-4DC7-A06D-15318835C847}" type="presParOf" srcId="{35C9BBCA-2E83-4323-8362-F55B5E725223}" destId="{0AF479C2-2023-4CBA-B11D-AF26C2125E26}" srcOrd="1" destOrd="0" presId="urn:microsoft.com/office/officeart/2005/8/layout/vList3"/>
    <dgm:cxn modelId="{FC484806-C01B-42EC-9789-06D83B0D4D63}" type="presParOf" srcId="{35C9BBCA-2E83-4323-8362-F55B5E725223}" destId="{375B3C89-1CDC-459E-9622-308999E4638F}" srcOrd="2" destOrd="0" presId="urn:microsoft.com/office/officeart/2005/8/layout/vList3"/>
    <dgm:cxn modelId="{2DC32F31-30B9-4D36-A10A-D9800A71C501}" type="presParOf" srcId="{375B3C89-1CDC-459E-9622-308999E4638F}" destId="{A7DCEB38-3848-45A4-B88D-8BDFD2E24945}" srcOrd="0" destOrd="0" presId="urn:microsoft.com/office/officeart/2005/8/layout/vList3"/>
    <dgm:cxn modelId="{70EDF0A6-4DA8-4EC6-800B-ACCB9B7F7D87}" type="presParOf" srcId="{375B3C89-1CDC-459E-9622-308999E4638F}" destId="{99F59FF9-43D4-4FD7-AB28-D2B051805D4E}" srcOrd="1" destOrd="0" presId="urn:microsoft.com/office/officeart/2005/8/layout/vList3"/>
    <dgm:cxn modelId="{FE44A777-83B6-4173-A564-76C5184C4749}" type="presParOf" srcId="{35C9BBCA-2E83-4323-8362-F55B5E725223}" destId="{79FE7E36-B97E-486B-97D9-4B55657918CE}" srcOrd="3" destOrd="0" presId="urn:microsoft.com/office/officeart/2005/8/layout/vList3"/>
    <dgm:cxn modelId="{5154B02D-2A15-4C82-B88C-C5CFE8D802E8}" type="presParOf" srcId="{35C9BBCA-2E83-4323-8362-F55B5E725223}" destId="{9650418D-85B4-4F14-BDED-86134C28F411}" srcOrd="4" destOrd="0" presId="urn:microsoft.com/office/officeart/2005/8/layout/vList3"/>
    <dgm:cxn modelId="{AF556CB5-F08E-4025-BB9F-362A8D77C58C}" type="presParOf" srcId="{9650418D-85B4-4F14-BDED-86134C28F411}" destId="{9D560B93-6997-4B5B-BD3B-F538F222BAD2}" srcOrd="0" destOrd="0" presId="urn:microsoft.com/office/officeart/2005/8/layout/vList3"/>
    <dgm:cxn modelId="{1F3B361D-9749-48A2-BCD6-C3FE91A7F7AB}" type="presParOf" srcId="{9650418D-85B4-4F14-BDED-86134C28F411}" destId="{D1D8895A-E39C-42D2-9B4D-A7E6893F0F5F}"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A9B8433-E17D-402A-8961-26A334888AC2}" type="doc">
      <dgm:prSet loTypeId="urn:microsoft.com/office/officeart/2005/8/layout/vList3" loCatId="list" qsTypeId="urn:microsoft.com/office/officeart/2005/8/quickstyle/simple1" qsCatId="simple" csTypeId="urn:microsoft.com/office/officeart/2005/8/colors/accent0_2" csCatId="mainScheme" phldr="1"/>
      <dgm:spPr/>
      <dgm:t>
        <a:bodyPr/>
        <a:lstStyle/>
        <a:p>
          <a:endParaRPr lang="en-US"/>
        </a:p>
      </dgm:t>
    </dgm:pt>
    <dgm:pt modelId="{80851FA5-448F-45D8-A642-209CB11A3217}">
      <dgm:prSet phldrT="[Text]"/>
      <dgm:spPr/>
      <dgm:t>
        <a:bodyPr/>
        <a:lstStyle/>
        <a:p>
          <a:r>
            <a:rPr lang="en-US" dirty="0"/>
            <a:t>Encourage residents to take their complaint to the resident council.</a:t>
          </a:r>
        </a:p>
      </dgm:t>
    </dgm:pt>
    <dgm:pt modelId="{BDD6799E-483D-4991-89B6-8D36486645C6}" type="parTrans" cxnId="{83546416-161B-49CA-9C2A-AA2C79EE33F9}">
      <dgm:prSet/>
      <dgm:spPr/>
      <dgm:t>
        <a:bodyPr/>
        <a:lstStyle/>
        <a:p>
          <a:endParaRPr lang="en-US"/>
        </a:p>
      </dgm:t>
    </dgm:pt>
    <dgm:pt modelId="{98F33B97-982C-49A1-B035-C47DABFC68D8}" type="sibTrans" cxnId="{83546416-161B-49CA-9C2A-AA2C79EE33F9}">
      <dgm:prSet/>
      <dgm:spPr/>
      <dgm:t>
        <a:bodyPr/>
        <a:lstStyle/>
        <a:p>
          <a:endParaRPr lang="en-US"/>
        </a:p>
      </dgm:t>
    </dgm:pt>
    <dgm:pt modelId="{715DDDCC-AFDD-4285-93CB-52A30BDED89D}">
      <dgm:prSet phldrT="[Text]"/>
      <dgm:spPr/>
      <dgm:t>
        <a:bodyPr/>
        <a:lstStyle/>
        <a:p>
          <a:r>
            <a:rPr lang="en-US" dirty="0"/>
            <a:t>Bring residents with similar concerns together to work on the problem.</a:t>
          </a:r>
        </a:p>
      </dgm:t>
    </dgm:pt>
    <dgm:pt modelId="{F4AD4734-615B-498A-AD43-9B2729606955}" type="parTrans" cxnId="{43400EDA-556E-4BEE-A257-9739C5A25CBA}">
      <dgm:prSet/>
      <dgm:spPr/>
      <dgm:t>
        <a:bodyPr/>
        <a:lstStyle/>
        <a:p>
          <a:endParaRPr lang="en-US"/>
        </a:p>
      </dgm:t>
    </dgm:pt>
    <dgm:pt modelId="{EBEA3343-8719-41A2-8F18-BC580763F668}" type="sibTrans" cxnId="{43400EDA-556E-4BEE-A257-9739C5A25CBA}">
      <dgm:prSet/>
      <dgm:spPr/>
      <dgm:t>
        <a:bodyPr/>
        <a:lstStyle/>
        <a:p>
          <a:endParaRPr lang="en-US"/>
        </a:p>
      </dgm:t>
    </dgm:pt>
    <dgm:pt modelId="{428A6041-BC78-4402-A96A-163960AB1805}">
      <dgm:prSet phldrT="[Text]"/>
      <dgm:spPr/>
      <dgm:t>
        <a:bodyPr/>
        <a:lstStyle/>
        <a:p>
          <a:r>
            <a:rPr lang="en-US" dirty="0"/>
            <a:t>Encourage residents to use the facility grievance process.</a:t>
          </a:r>
        </a:p>
      </dgm:t>
    </dgm:pt>
    <dgm:pt modelId="{59D9DFDF-B0B9-4615-BDE5-92ED076B2F20}" type="parTrans" cxnId="{0A1C9640-9599-4C3D-A532-42DFEE6B6425}">
      <dgm:prSet/>
      <dgm:spPr/>
      <dgm:t>
        <a:bodyPr/>
        <a:lstStyle/>
        <a:p>
          <a:endParaRPr lang="en-US"/>
        </a:p>
      </dgm:t>
    </dgm:pt>
    <dgm:pt modelId="{4582A5FE-D43F-46ED-A089-53C4DB3EE461}" type="sibTrans" cxnId="{0A1C9640-9599-4C3D-A532-42DFEE6B6425}">
      <dgm:prSet/>
      <dgm:spPr/>
      <dgm:t>
        <a:bodyPr/>
        <a:lstStyle/>
        <a:p>
          <a:endParaRPr lang="en-US"/>
        </a:p>
      </dgm:t>
    </dgm:pt>
    <dgm:pt modelId="{35C9BBCA-2E83-4323-8362-F55B5E725223}" type="pres">
      <dgm:prSet presAssocID="{CA9B8433-E17D-402A-8961-26A334888AC2}" presName="linearFlow" presStyleCnt="0">
        <dgm:presLayoutVars>
          <dgm:dir/>
          <dgm:resizeHandles val="exact"/>
        </dgm:presLayoutVars>
      </dgm:prSet>
      <dgm:spPr/>
    </dgm:pt>
    <dgm:pt modelId="{55B0BDCD-6999-49AF-BEAE-AA0617D08836}" type="pres">
      <dgm:prSet presAssocID="{80851FA5-448F-45D8-A642-209CB11A3217}" presName="composite" presStyleCnt="0"/>
      <dgm:spPr/>
    </dgm:pt>
    <dgm:pt modelId="{FAB5C0C4-C295-4CC2-A9B2-508706A0D5CA}" type="pres">
      <dgm:prSet presAssocID="{80851FA5-448F-45D8-A642-209CB11A3217}" presName="imgShp" presStyleLbl="fgImgPlace1" presStyleIdx="0" presStyleCnt="3" custLinFactNeighborX="-37485" custLinFactNeighborY="-147"/>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egaphone with solid fill"/>
        </a:ext>
      </dgm:extLst>
    </dgm:pt>
    <dgm:pt modelId="{0EA8A536-C77C-4116-BA28-DB71A6A6DF4A}" type="pres">
      <dgm:prSet presAssocID="{80851FA5-448F-45D8-A642-209CB11A3217}" presName="txShp" presStyleLbl="node1" presStyleIdx="0" presStyleCnt="3">
        <dgm:presLayoutVars>
          <dgm:bulletEnabled val="1"/>
        </dgm:presLayoutVars>
      </dgm:prSet>
      <dgm:spPr/>
    </dgm:pt>
    <dgm:pt modelId="{0AF479C2-2023-4CBA-B11D-AF26C2125E26}" type="pres">
      <dgm:prSet presAssocID="{98F33B97-982C-49A1-B035-C47DABFC68D8}" presName="spacing" presStyleCnt="0"/>
      <dgm:spPr/>
    </dgm:pt>
    <dgm:pt modelId="{375B3C89-1CDC-459E-9622-308999E4638F}" type="pres">
      <dgm:prSet presAssocID="{715DDDCC-AFDD-4285-93CB-52A30BDED89D}" presName="composite" presStyleCnt="0"/>
      <dgm:spPr/>
    </dgm:pt>
    <dgm:pt modelId="{A7DCEB38-3848-45A4-B88D-8BDFD2E24945}" type="pres">
      <dgm:prSet presAssocID="{715DDDCC-AFDD-4285-93CB-52A30BDED89D}" presName="imgShp" presStyleLbl="fgImgPlace1" presStyleIdx="1" presStyleCnt="3" custLinFactNeighborX="-37485"/>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Handshake with solid fill"/>
        </a:ext>
      </dgm:extLst>
    </dgm:pt>
    <dgm:pt modelId="{99F59FF9-43D4-4FD7-AB28-D2B051805D4E}" type="pres">
      <dgm:prSet presAssocID="{715DDDCC-AFDD-4285-93CB-52A30BDED89D}" presName="txShp" presStyleLbl="node1" presStyleIdx="1" presStyleCnt="3">
        <dgm:presLayoutVars>
          <dgm:bulletEnabled val="1"/>
        </dgm:presLayoutVars>
      </dgm:prSet>
      <dgm:spPr/>
    </dgm:pt>
    <dgm:pt modelId="{79FE7E36-B97E-486B-97D9-4B55657918CE}" type="pres">
      <dgm:prSet presAssocID="{EBEA3343-8719-41A2-8F18-BC580763F668}" presName="spacing" presStyleCnt="0"/>
      <dgm:spPr/>
    </dgm:pt>
    <dgm:pt modelId="{9650418D-85B4-4F14-BDED-86134C28F411}" type="pres">
      <dgm:prSet presAssocID="{428A6041-BC78-4402-A96A-163960AB1805}" presName="composite" presStyleCnt="0"/>
      <dgm:spPr/>
    </dgm:pt>
    <dgm:pt modelId="{9D560B93-6997-4B5B-BD3B-F538F222BAD2}" type="pres">
      <dgm:prSet presAssocID="{428A6041-BC78-4402-A96A-163960AB1805}" presName="imgShp" presStyleLbl="fgImgPlace1" presStyleIdx="2" presStyleCnt="3" custLinFactNeighborX="-33828" custLinFactNeighborY="147"/>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Pen with solid fill"/>
        </a:ext>
      </dgm:extLst>
    </dgm:pt>
    <dgm:pt modelId="{D1D8895A-E39C-42D2-9B4D-A7E6893F0F5F}" type="pres">
      <dgm:prSet presAssocID="{428A6041-BC78-4402-A96A-163960AB1805}" presName="txShp" presStyleLbl="node1" presStyleIdx="2" presStyleCnt="3">
        <dgm:presLayoutVars>
          <dgm:bulletEnabled val="1"/>
        </dgm:presLayoutVars>
      </dgm:prSet>
      <dgm:spPr/>
    </dgm:pt>
  </dgm:ptLst>
  <dgm:cxnLst>
    <dgm:cxn modelId="{49351107-3ED5-4A6F-8FE9-59DF9574038C}" type="presOf" srcId="{80851FA5-448F-45D8-A642-209CB11A3217}" destId="{0EA8A536-C77C-4116-BA28-DB71A6A6DF4A}" srcOrd="0" destOrd="0" presId="urn:microsoft.com/office/officeart/2005/8/layout/vList3"/>
    <dgm:cxn modelId="{83546416-161B-49CA-9C2A-AA2C79EE33F9}" srcId="{CA9B8433-E17D-402A-8961-26A334888AC2}" destId="{80851FA5-448F-45D8-A642-209CB11A3217}" srcOrd="0" destOrd="0" parTransId="{BDD6799E-483D-4991-89B6-8D36486645C6}" sibTransId="{98F33B97-982C-49A1-B035-C47DABFC68D8}"/>
    <dgm:cxn modelId="{2E1ACB30-0A6C-48E5-AB38-76829D9CA296}" type="presOf" srcId="{715DDDCC-AFDD-4285-93CB-52A30BDED89D}" destId="{99F59FF9-43D4-4FD7-AB28-D2B051805D4E}" srcOrd="0" destOrd="0" presId="urn:microsoft.com/office/officeart/2005/8/layout/vList3"/>
    <dgm:cxn modelId="{0A1C9640-9599-4C3D-A532-42DFEE6B6425}" srcId="{CA9B8433-E17D-402A-8961-26A334888AC2}" destId="{428A6041-BC78-4402-A96A-163960AB1805}" srcOrd="2" destOrd="0" parTransId="{59D9DFDF-B0B9-4615-BDE5-92ED076B2F20}" sibTransId="{4582A5FE-D43F-46ED-A089-53C4DB3EE461}"/>
    <dgm:cxn modelId="{08548348-301F-4B85-A368-B004FB988527}" type="presOf" srcId="{CA9B8433-E17D-402A-8961-26A334888AC2}" destId="{35C9BBCA-2E83-4323-8362-F55B5E725223}" srcOrd="0" destOrd="0" presId="urn:microsoft.com/office/officeart/2005/8/layout/vList3"/>
    <dgm:cxn modelId="{1C085181-F1F9-44EE-96DC-6D9660EAE1AB}" type="presOf" srcId="{428A6041-BC78-4402-A96A-163960AB1805}" destId="{D1D8895A-E39C-42D2-9B4D-A7E6893F0F5F}" srcOrd="0" destOrd="0" presId="urn:microsoft.com/office/officeart/2005/8/layout/vList3"/>
    <dgm:cxn modelId="{43400EDA-556E-4BEE-A257-9739C5A25CBA}" srcId="{CA9B8433-E17D-402A-8961-26A334888AC2}" destId="{715DDDCC-AFDD-4285-93CB-52A30BDED89D}" srcOrd="1" destOrd="0" parTransId="{F4AD4734-615B-498A-AD43-9B2729606955}" sibTransId="{EBEA3343-8719-41A2-8F18-BC580763F668}"/>
    <dgm:cxn modelId="{9803851C-0695-46FB-905F-02CB1FF751DB}" type="presParOf" srcId="{35C9BBCA-2E83-4323-8362-F55B5E725223}" destId="{55B0BDCD-6999-49AF-BEAE-AA0617D08836}" srcOrd="0" destOrd="0" presId="urn:microsoft.com/office/officeart/2005/8/layout/vList3"/>
    <dgm:cxn modelId="{95E1EE20-F006-41C3-A4A4-F7B6803A182E}" type="presParOf" srcId="{55B0BDCD-6999-49AF-BEAE-AA0617D08836}" destId="{FAB5C0C4-C295-4CC2-A9B2-508706A0D5CA}" srcOrd="0" destOrd="0" presId="urn:microsoft.com/office/officeart/2005/8/layout/vList3"/>
    <dgm:cxn modelId="{0B4A49F7-0006-47B5-B51D-21762EB64DC5}" type="presParOf" srcId="{55B0BDCD-6999-49AF-BEAE-AA0617D08836}" destId="{0EA8A536-C77C-4116-BA28-DB71A6A6DF4A}" srcOrd="1" destOrd="0" presId="urn:microsoft.com/office/officeart/2005/8/layout/vList3"/>
    <dgm:cxn modelId="{3C4B9B7C-FABF-4DC7-A06D-15318835C847}" type="presParOf" srcId="{35C9BBCA-2E83-4323-8362-F55B5E725223}" destId="{0AF479C2-2023-4CBA-B11D-AF26C2125E26}" srcOrd="1" destOrd="0" presId="urn:microsoft.com/office/officeart/2005/8/layout/vList3"/>
    <dgm:cxn modelId="{FC484806-C01B-42EC-9789-06D83B0D4D63}" type="presParOf" srcId="{35C9BBCA-2E83-4323-8362-F55B5E725223}" destId="{375B3C89-1CDC-459E-9622-308999E4638F}" srcOrd="2" destOrd="0" presId="urn:microsoft.com/office/officeart/2005/8/layout/vList3"/>
    <dgm:cxn modelId="{2DC32F31-30B9-4D36-A10A-D9800A71C501}" type="presParOf" srcId="{375B3C89-1CDC-459E-9622-308999E4638F}" destId="{A7DCEB38-3848-45A4-B88D-8BDFD2E24945}" srcOrd="0" destOrd="0" presId="urn:microsoft.com/office/officeart/2005/8/layout/vList3"/>
    <dgm:cxn modelId="{70EDF0A6-4DA8-4EC6-800B-ACCB9B7F7D87}" type="presParOf" srcId="{375B3C89-1CDC-459E-9622-308999E4638F}" destId="{99F59FF9-43D4-4FD7-AB28-D2B051805D4E}" srcOrd="1" destOrd="0" presId="urn:microsoft.com/office/officeart/2005/8/layout/vList3"/>
    <dgm:cxn modelId="{FE44A777-83B6-4173-A564-76C5184C4749}" type="presParOf" srcId="{35C9BBCA-2E83-4323-8362-F55B5E725223}" destId="{79FE7E36-B97E-486B-97D9-4B55657918CE}" srcOrd="3" destOrd="0" presId="urn:microsoft.com/office/officeart/2005/8/layout/vList3"/>
    <dgm:cxn modelId="{5154B02D-2A15-4C82-B88C-C5CFE8D802E8}" type="presParOf" srcId="{35C9BBCA-2E83-4323-8362-F55B5E725223}" destId="{9650418D-85B4-4F14-BDED-86134C28F411}" srcOrd="4" destOrd="0" presId="urn:microsoft.com/office/officeart/2005/8/layout/vList3"/>
    <dgm:cxn modelId="{AF556CB5-F08E-4025-BB9F-362A8D77C58C}" type="presParOf" srcId="{9650418D-85B4-4F14-BDED-86134C28F411}" destId="{9D560B93-6997-4B5B-BD3B-F538F222BAD2}" srcOrd="0" destOrd="0" presId="urn:microsoft.com/office/officeart/2005/8/layout/vList3"/>
    <dgm:cxn modelId="{1F3B361D-9749-48A2-BCD6-C3FE91A7F7AB}" type="presParOf" srcId="{9650418D-85B4-4F14-BDED-86134C28F411}" destId="{D1D8895A-E39C-42D2-9B4D-A7E6893F0F5F}"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0DE1471-AFBB-4F88-A667-01EB6F4BB87C}" type="doc">
      <dgm:prSet loTypeId="urn:microsoft.com/office/officeart/2005/8/layout/hierarchy3" loCatId="relationship" qsTypeId="urn:microsoft.com/office/officeart/2005/8/quickstyle/simple1" qsCatId="simple" csTypeId="urn:microsoft.com/office/officeart/2005/8/colors/accent5_1" csCatId="accent5" phldr="1"/>
      <dgm:spPr/>
      <dgm:t>
        <a:bodyPr/>
        <a:lstStyle/>
        <a:p>
          <a:endParaRPr lang="en-US"/>
        </a:p>
      </dgm:t>
    </dgm:pt>
    <dgm:pt modelId="{15AEF6A7-C36A-4ACF-BF7F-A54B49B43A6F}">
      <dgm:prSet phldrT="[Text]"/>
      <dgm:spPr/>
      <dgm:t>
        <a:bodyPr/>
        <a:lstStyle/>
        <a:p>
          <a:r>
            <a:rPr lang="en-US" dirty="0"/>
            <a:t>Focus on interests, not positions</a:t>
          </a:r>
        </a:p>
      </dgm:t>
    </dgm:pt>
    <dgm:pt modelId="{625B49E7-388C-4E54-8EA9-8CBFF75E1A47}" type="parTrans" cxnId="{918A98E5-86BD-4FC3-AE47-526C600774CE}">
      <dgm:prSet/>
      <dgm:spPr/>
      <dgm:t>
        <a:bodyPr/>
        <a:lstStyle/>
        <a:p>
          <a:endParaRPr lang="en-US"/>
        </a:p>
      </dgm:t>
    </dgm:pt>
    <dgm:pt modelId="{D3EA9740-D3ED-4F96-BF4A-98AAFF0491E1}" type="sibTrans" cxnId="{918A98E5-86BD-4FC3-AE47-526C600774CE}">
      <dgm:prSet/>
      <dgm:spPr/>
      <dgm:t>
        <a:bodyPr/>
        <a:lstStyle/>
        <a:p>
          <a:endParaRPr lang="en-US"/>
        </a:p>
      </dgm:t>
    </dgm:pt>
    <dgm:pt modelId="{F64A0508-05BE-43D6-972F-2E4AC4AA3850}">
      <dgm:prSet phldrT="[Text]"/>
      <dgm:spPr/>
      <dgm:t>
        <a:bodyPr/>
        <a:lstStyle/>
        <a:p>
          <a:r>
            <a:rPr lang="en-US" dirty="0">
              <a:solidFill>
                <a:srgbClr val="000000"/>
              </a:solidFill>
            </a:rPr>
            <a:t>Determine each party’s interests</a:t>
          </a:r>
        </a:p>
      </dgm:t>
    </dgm:pt>
    <dgm:pt modelId="{E02BBB37-F3A4-4CC0-A33F-67398AD407AA}" type="parTrans" cxnId="{22D7C854-9214-4707-BA93-6E1C6F099773}">
      <dgm:prSet/>
      <dgm:spPr/>
      <dgm:t>
        <a:bodyPr/>
        <a:lstStyle/>
        <a:p>
          <a:endParaRPr lang="en-US"/>
        </a:p>
      </dgm:t>
    </dgm:pt>
    <dgm:pt modelId="{FE77C9C2-002A-4D7C-BD87-DDB788DCB975}" type="sibTrans" cxnId="{22D7C854-9214-4707-BA93-6E1C6F099773}">
      <dgm:prSet/>
      <dgm:spPr/>
      <dgm:t>
        <a:bodyPr/>
        <a:lstStyle/>
        <a:p>
          <a:endParaRPr lang="en-US"/>
        </a:p>
      </dgm:t>
    </dgm:pt>
    <dgm:pt modelId="{7E1A5FA2-7498-4DCA-BF41-9AB83F6EA66A}">
      <dgm:prSet phldrT="[Text]"/>
      <dgm:spPr/>
      <dgm:t>
        <a:bodyPr/>
        <a:lstStyle/>
        <a:p>
          <a:r>
            <a:rPr lang="en-US" dirty="0">
              <a:solidFill>
                <a:srgbClr val="000000"/>
              </a:solidFill>
            </a:rPr>
            <a:t>Find similarities</a:t>
          </a:r>
        </a:p>
      </dgm:t>
    </dgm:pt>
    <dgm:pt modelId="{0FACA24C-B791-42E3-998E-E19F983A98B9}" type="sibTrans" cxnId="{D3D59D2A-B4D2-4865-804E-F388F0317396}">
      <dgm:prSet/>
      <dgm:spPr/>
      <dgm:t>
        <a:bodyPr/>
        <a:lstStyle/>
        <a:p>
          <a:endParaRPr lang="en-US"/>
        </a:p>
      </dgm:t>
    </dgm:pt>
    <dgm:pt modelId="{6C776159-6AF0-44E4-A522-A736D3120330}" type="parTrans" cxnId="{D3D59D2A-B4D2-4865-804E-F388F0317396}">
      <dgm:prSet/>
      <dgm:spPr/>
      <dgm:t>
        <a:bodyPr/>
        <a:lstStyle/>
        <a:p>
          <a:endParaRPr lang="en-US"/>
        </a:p>
      </dgm:t>
    </dgm:pt>
    <dgm:pt modelId="{C8E84BCB-0D58-4EE9-9AF7-7606652810D0}">
      <dgm:prSet/>
      <dgm:spPr/>
      <dgm:t>
        <a:bodyPr/>
        <a:lstStyle/>
        <a:p>
          <a:r>
            <a:rPr lang="en-US" dirty="0">
              <a:solidFill>
                <a:srgbClr val="000000"/>
              </a:solidFill>
            </a:rPr>
            <a:t>Avoid ultimatums</a:t>
          </a:r>
        </a:p>
      </dgm:t>
    </dgm:pt>
    <dgm:pt modelId="{915687A2-366E-4B42-8B57-56EC6947D8DB}" type="sibTrans" cxnId="{9ADE8B42-F540-49FB-A6FB-2D8C8BF8BDE7}">
      <dgm:prSet/>
      <dgm:spPr/>
      <dgm:t>
        <a:bodyPr/>
        <a:lstStyle/>
        <a:p>
          <a:endParaRPr lang="en-US"/>
        </a:p>
      </dgm:t>
    </dgm:pt>
    <dgm:pt modelId="{524E645C-92B2-4F7B-9BC2-695EA1EEB96C}" type="parTrans" cxnId="{9ADE8B42-F540-49FB-A6FB-2D8C8BF8BDE7}">
      <dgm:prSet/>
      <dgm:spPr/>
      <dgm:t>
        <a:bodyPr/>
        <a:lstStyle/>
        <a:p>
          <a:endParaRPr lang="en-US"/>
        </a:p>
      </dgm:t>
    </dgm:pt>
    <dgm:pt modelId="{26E40076-A8B4-4598-ABA3-23C768C533B9}" type="pres">
      <dgm:prSet presAssocID="{A0DE1471-AFBB-4F88-A667-01EB6F4BB87C}" presName="diagram" presStyleCnt="0">
        <dgm:presLayoutVars>
          <dgm:chPref val="1"/>
          <dgm:dir/>
          <dgm:animOne val="branch"/>
          <dgm:animLvl val="lvl"/>
          <dgm:resizeHandles/>
        </dgm:presLayoutVars>
      </dgm:prSet>
      <dgm:spPr/>
    </dgm:pt>
    <dgm:pt modelId="{B9091266-001F-4A3E-B34B-693E3FCE9D5E}" type="pres">
      <dgm:prSet presAssocID="{15AEF6A7-C36A-4ACF-BF7F-A54B49B43A6F}" presName="root" presStyleCnt="0"/>
      <dgm:spPr/>
    </dgm:pt>
    <dgm:pt modelId="{83CF1CE8-F6CB-4479-B89F-3347030347B5}" type="pres">
      <dgm:prSet presAssocID="{15AEF6A7-C36A-4ACF-BF7F-A54B49B43A6F}" presName="rootComposite" presStyleCnt="0"/>
      <dgm:spPr/>
    </dgm:pt>
    <dgm:pt modelId="{72A297C0-DF35-4456-85EB-AABEE9BDFE1E}" type="pres">
      <dgm:prSet presAssocID="{15AEF6A7-C36A-4ACF-BF7F-A54B49B43A6F}" presName="rootText" presStyleLbl="node1" presStyleIdx="0" presStyleCnt="1"/>
      <dgm:spPr/>
    </dgm:pt>
    <dgm:pt modelId="{692481BC-82CD-4C01-8C73-0BF6DB2B41C7}" type="pres">
      <dgm:prSet presAssocID="{15AEF6A7-C36A-4ACF-BF7F-A54B49B43A6F}" presName="rootConnector" presStyleLbl="node1" presStyleIdx="0" presStyleCnt="1"/>
      <dgm:spPr/>
    </dgm:pt>
    <dgm:pt modelId="{10830C67-AC51-4B94-B79E-39200F6732AF}" type="pres">
      <dgm:prSet presAssocID="{15AEF6A7-C36A-4ACF-BF7F-A54B49B43A6F}" presName="childShape" presStyleCnt="0"/>
      <dgm:spPr/>
    </dgm:pt>
    <dgm:pt modelId="{292ABAA8-B86A-4A16-9321-263C48E43EB4}" type="pres">
      <dgm:prSet presAssocID="{E02BBB37-F3A4-4CC0-A33F-67398AD407AA}" presName="Name13" presStyleLbl="parChTrans1D2" presStyleIdx="0" presStyleCnt="3"/>
      <dgm:spPr/>
    </dgm:pt>
    <dgm:pt modelId="{7B1D5DCB-4ACA-4CB6-868C-9D5284BCF51C}" type="pres">
      <dgm:prSet presAssocID="{F64A0508-05BE-43D6-972F-2E4AC4AA3850}" presName="childText" presStyleLbl="bgAcc1" presStyleIdx="0" presStyleCnt="3">
        <dgm:presLayoutVars>
          <dgm:bulletEnabled val="1"/>
        </dgm:presLayoutVars>
      </dgm:prSet>
      <dgm:spPr/>
    </dgm:pt>
    <dgm:pt modelId="{537B036D-CD9B-42A9-9429-D6289199C84D}" type="pres">
      <dgm:prSet presAssocID="{6C776159-6AF0-44E4-A522-A736D3120330}" presName="Name13" presStyleLbl="parChTrans1D2" presStyleIdx="1" presStyleCnt="3"/>
      <dgm:spPr/>
    </dgm:pt>
    <dgm:pt modelId="{685D7393-91DB-477A-B954-195E02CF1473}" type="pres">
      <dgm:prSet presAssocID="{7E1A5FA2-7498-4DCA-BF41-9AB83F6EA66A}" presName="childText" presStyleLbl="bgAcc1" presStyleIdx="1" presStyleCnt="3">
        <dgm:presLayoutVars>
          <dgm:bulletEnabled val="1"/>
        </dgm:presLayoutVars>
      </dgm:prSet>
      <dgm:spPr/>
    </dgm:pt>
    <dgm:pt modelId="{901FCA18-89BD-4CB8-A2A4-752DA276F976}" type="pres">
      <dgm:prSet presAssocID="{524E645C-92B2-4F7B-9BC2-695EA1EEB96C}" presName="Name13" presStyleLbl="parChTrans1D2" presStyleIdx="2" presStyleCnt="3"/>
      <dgm:spPr/>
    </dgm:pt>
    <dgm:pt modelId="{2BA8F185-8B83-4B2C-8289-FA54561FEA56}" type="pres">
      <dgm:prSet presAssocID="{C8E84BCB-0D58-4EE9-9AF7-7606652810D0}" presName="childText" presStyleLbl="bgAcc1" presStyleIdx="2" presStyleCnt="3">
        <dgm:presLayoutVars>
          <dgm:bulletEnabled val="1"/>
        </dgm:presLayoutVars>
      </dgm:prSet>
      <dgm:spPr/>
    </dgm:pt>
  </dgm:ptLst>
  <dgm:cxnLst>
    <dgm:cxn modelId="{DA34B515-0860-4787-8436-306C3EFCEA62}" type="presOf" srcId="{524E645C-92B2-4F7B-9BC2-695EA1EEB96C}" destId="{901FCA18-89BD-4CB8-A2A4-752DA276F976}" srcOrd="0" destOrd="0" presId="urn:microsoft.com/office/officeart/2005/8/layout/hierarchy3"/>
    <dgm:cxn modelId="{50CAA224-020A-4BDB-AEF4-023A0B804117}" type="presOf" srcId="{6C776159-6AF0-44E4-A522-A736D3120330}" destId="{537B036D-CD9B-42A9-9429-D6289199C84D}" srcOrd="0" destOrd="0" presId="urn:microsoft.com/office/officeart/2005/8/layout/hierarchy3"/>
    <dgm:cxn modelId="{D3D59D2A-B4D2-4865-804E-F388F0317396}" srcId="{15AEF6A7-C36A-4ACF-BF7F-A54B49B43A6F}" destId="{7E1A5FA2-7498-4DCA-BF41-9AB83F6EA66A}" srcOrd="1" destOrd="0" parTransId="{6C776159-6AF0-44E4-A522-A736D3120330}" sibTransId="{0FACA24C-B791-42E3-998E-E19F983A98B9}"/>
    <dgm:cxn modelId="{7F99933A-0373-4259-B7FB-509B942239FF}" type="presOf" srcId="{7E1A5FA2-7498-4DCA-BF41-9AB83F6EA66A}" destId="{685D7393-91DB-477A-B954-195E02CF1473}" srcOrd="0" destOrd="0" presId="urn:microsoft.com/office/officeart/2005/8/layout/hierarchy3"/>
    <dgm:cxn modelId="{C55CE55E-3D18-4C3D-8C50-9D7FF58A0255}" type="presOf" srcId="{F64A0508-05BE-43D6-972F-2E4AC4AA3850}" destId="{7B1D5DCB-4ACA-4CB6-868C-9D5284BCF51C}" srcOrd="0" destOrd="0" presId="urn:microsoft.com/office/officeart/2005/8/layout/hierarchy3"/>
    <dgm:cxn modelId="{9ADE8B42-F540-49FB-A6FB-2D8C8BF8BDE7}" srcId="{15AEF6A7-C36A-4ACF-BF7F-A54B49B43A6F}" destId="{C8E84BCB-0D58-4EE9-9AF7-7606652810D0}" srcOrd="2" destOrd="0" parTransId="{524E645C-92B2-4F7B-9BC2-695EA1EEB96C}" sibTransId="{915687A2-366E-4B42-8B57-56EC6947D8DB}"/>
    <dgm:cxn modelId="{1DF62471-1074-46E6-BC20-F9D87601E4CF}" type="presOf" srcId="{A0DE1471-AFBB-4F88-A667-01EB6F4BB87C}" destId="{26E40076-A8B4-4598-ABA3-23C768C533B9}" srcOrd="0" destOrd="0" presId="urn:microsoft.com/office/officeart/2005/8/layout/hierarchy3"/>
    <dgm:cxn modelId="{22D7C854-9214-4707-BA93-6E1C6F099773}" srcId="{15AEF6A7-C36A-4ACF-BF7F-A54B49B43A6F}" destId="{F64A0508-05BE-43D6-972F-2E4AC4AA3850}" srcOrd="0" destOrd="0" parTransId="{E02BBB37-F3A4-4CC0-A33F-67398AD407AA}" sibTransId="{FE77C9C2-002A-4D7C-BD87-DDB788DCB975}"/>
    <dgm:cxn modelId="{5DE73F56-626F-4385-B83B-6E3422195CCB}" type="presOf" srcId="{15AEF6A7-C36A-4ACF-BF7F-A54B49B43A6F}" destId="{692481BC-82CD-4C01-8C73-0BF6DB2B41C7}" srcOrd="1" destOrd="0" presId="urn:microsoft.com/office/officeart/2005/8/layout/hierarchy3"/>
    <dgm:cxn modelId="{1AD923AA-6F47-4477-B598-B1567C4BE9D5}" type="presOf" srcId="{15AEF6A7-C36A-4ACF-BF7F-A54B49B43A6F}" destId="{72A297C0-DF35-4456-85EB-AABEE9BDFE1E}" srcOrd="0" destOrd="0" presId="urn:microsoft.com/office/officeart/2005/8/layout/hierarchy3"/>
    <dgm:cxn modelId="{B65966D4-D026-4E0B-AF63-A3D8438A0061}" type="presOf" srcId="{C8E84BCB-0D58-4EE9-9AF7-7606652810D0}" destId="{2BA8F185-8B83-4B2C-8289-FA54561FEA56}" srcOrd="0" destOrd="0" presId="urn:microsoft.com/office/officeart/2005/8/layout/hierarchy3"/>
    <dgm:cxn modelId="{4F5EEEE3-D220-4C35-8D99-3938043696DE}" type="presOf" srcId="{E02BBB37-F3A4-4CC0-A33F-67398AD407AA}" destId="{292ABAA8-B86A-4A16-9321-263C48E43EB4}" srcOrd="0" destOrd="0" presId="urn:microsoft.com/office/officeart/2005/8/layout/hierarchy3"/>
    <dgm:cxn modelId="{918A98E5-86BD-4FC3-AE47-526C600774CE}" srcId="{A0DE1471-AFBB-4F88-A667-01EB6F4BB87C}" destId="{15AEF6A7-C36A-4ACF-BF7F-A54B49B43A6F}" srcOrd="0" destOrd="0" parTransId="{625B49E7-388C-4E54-8EA9-8CBFF75E1A47}" sibTransId="{D3EA9740-D3ED-4F96-BF4A-98AAFF0491E1}"/>
    <dgm:cxn modelId="{B1248C96-4E6E-448A-99B9-9F2018A0CBBE}" type="presParOf" srcId="{26E40076-A8B4-4598-ABA3-23C768C533B9}" destId="{B9091266-001F-4A3E-B34B-693E3FCE9D5E}" srcOrd="0" destOrd="0" presId="urn:microsoft.com/office/officeart/2005/8/layout/hierarchy3"/>
    <dgm:cxn modelId="{573ABBFB-D51F-4637-B0EB-04EE52255B6D}" type="presParOf" srcId="{B9091266-001F-4A3E-B34B-693E3FCE9D5E}" destId="{83CF1CE8-F6CB-4479-B89F-3347030347B5}" srcOrd="0" destOrd="0" presId="urn:microsoft.com/office/officeart/2005/8/layout/hierarchy3"/>
    <dgm:cxn modelId="{D8F8281C-B81A-4A32-9B39-825A72DFADA7}" type="presParOf" srcId="{83CF1CE8-F6CB-4479-B89F-3347030347B5}" destId="{72A297C0-DF35-4456-85EB-AABEE9BDFE1E}" srcOrd="0" destOrd="0" presId="urn:microsoft.com/office/officeart/2005/8/layout/hierarchy3"/>
    <dgm:cxn modelId="{60A452C1-54BE-455B-9787-D3C42F47D433}" type="presParOf" srcId="{83CF1CE8-F6CB-4479-B89F-3347030347B5}" destId="{692481BC-82CD-4C01-8C73-0BF6DB2B41C7}" srcOrd="1" destOrd="0" presId="urn:microsoft.com/office/officeart/2005/8/layout/hierarchy3"/>
    <dgm:cxn modelId="{9CC318BB-8405-43BA-A687-13F41DA3279C}" type="presParOf" srcId="{B9091266-001F-4A3E-B34B-693E3FCE9D5E}" destId="{10830C67-AC51-4B94-B79E-39200F6732AF}" srcOrd="1" destOrd="0" presId="urn:microsoft.com/office/officeart/2005/8/layout/hierarchy3"/>
    <dgm:cxn modelId="{CEB7596B-0E31-41FF-A7CE-0CDEA0FD634E}" type="presParOf" srcId="{10830C67-AC51-4B94-B79E-39200F6732AF}" destId="{292ABAA8-B86A-4A16-9321-263C48E43EB4}" srcOrd="0" destOrd="0" presId="urn:microsoft.com/office/officeart/2005/8/layout/hierarchy3"/>
    <dgm:cxn modelId="{5387CF81-12B0-432D-8865-BC5DAA614E08}" type="presParOf" srcId="{10830C67-AC51-4B94-B79E-39200F6732AF}" destId="{7B1D5DCB-4ACA-4CB6-868C-9D5284BCF51C}" srcOrd="1" destOrd="0" presId="urn:microsoft.com/office/officeart/2005/8/layout/hierarchy3"/>
    <dgm:cxn modelId="{64542166-560D-4022-85F3-98C56B68FB2F}" type="presParOf" srcId="{10830C67-AC51-4B94-B79E-39200F6732AF}" destId="{537B036D-CD9B-42A9-9429-D6289199C84D}" srcOrd="2" destOrd="0" presId="urn:microsoft.com/office/officeart/2005/8/layout/hierarchy3"/>
    <dgm:cxn modelId="{583A84C3-DA44-434C-BF49-9E29A3FE7E80}" type="presParOf" srcId="{10830C67-AC51-4B94-B79E-39200F6732AF}" destId="{685D7393-91DB-477A-B954-195E02CF1473}" srcOrd="3" destOrd="0" presId="urn:microsoft.com/office/officeart/2005/8/layout/hierarchy3"/>
    <dgm:cxn modelId="{F80293B5-00A5-4C82-A1BB-49952BE7F98D}" type="presParOf" srcId="{10830C67-AC51-4B94-B79E-39200F6732AF}" destId="{901FCA18-89BD-4CB8-A2A4-752DA276F976}" srcOrd="4" destOrd="0" presId="urn:microsoft.com/office/officeart/2005/8/layout/hierarchy3"/>
    <dgm:cxn modelId="{12218EF5-B44B-4143-A454-0F11D9B6FD40}" type="presParOf" srcId="{10830C67-AC51-4B94-B79E-39200F6732AF}" destId="{2BA8F185-8B83-4B2C-8289-FA54561FEA56}"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0DE1471-AFBB-4F88-A667-01EB6F4BB87C}" type="doc">
      <dgm:prSet loTypeId="urn:microsoft.com/office/officeart/2005/8/layout/hierarchy3" loCatId="relationship" qsTypeId="urn:microsoft.com/office/officeart/2005/8/quickstyle/simple1" qsCatId="simple" csTypeId="urn:microsoft.com/office/officeart/2005/8/colors/accent5_1" csCatId="accent5" phldr="1"/>
      <dgm:spPr/>
      <dgm:t>
        <a:bodyPr/>
        <a:lstStyle/>
        <a:p>
          <a:endParaRPr lang="en-US"/>
        </a:p>
      </dgm:t>
    </dgm:pt>
    <dgm:pt modelId="{15AEF6A7-C36A-4ACF-BF7F-A54B49B43A6F}">
      <dgm:prSet phldrT="[Text]"/>
      <dgm:spPr/>
      <dgm:t>
        <a:bodyPr/>
        <a:lstStyle/>
        <a:p>
          <a:r>
            <a:rPr lang="en-US" dirty="0"/>
            <a:t>Separate the person from the problem</a:t>
          </a:r>
        </a:p>
      </dgm:t>
    </dgm:pt>
    <dgm:pt modelId="{625B49E7-388C-4E54-8EA9-8CBFF75E1A47}" type="parTrans" cxnId="{918A98E5-86BD-4FC3-AE47-526C600774CE}">
      <dgm:prSet/>
      <dgm:spPr/>
      <dgm:t>
        <a:bodyPr/>
        <a:lstStyle/>
        <a:p>
          <a:endParaRPr lang="en-US"/>
        </a:p>
      </dgm:t>
    </dgm:pt>
    <dgm:pt modelId="{D3EA9740-D3ED-4F96-BF4A-98AAFF0491E1}" type="sibTrans" cxnId="{918A98E5-86BD-4FC3-AE47-526C600774CE}">
      <dgm:prSet/>
      <dgm:spPr/>
      <dgm:t>
        <a:bodyPr/>
        <a:lstStyle/>
        <a:p>
          <a:endParaRPr lang="en-US"/>
        </a:p>
      </dgm:t>
    </dgm:pt>
    <dgm:pt modelId="{F64A0508-05BE-43D6-972F-2E4AC4AA3850}">
      <dgm:prSet phldrT="[Text]"/>
      <dgm:spPr/>
      <dgm:t>
        <a:bodyPr/>
        <a:lstStyle/>
        <a:p>
          <a:r>
            <a:rPr lang="en-US" dirty="0">
              <a:solidFill>
                <a:srgbClr val="000000"/>
              </a:solidFill>
            </a:rPr>
            <a:t>Focus on the problem</a:t>
          </a:r>
        </a:p>
      </dgm:t>
    </dgm:pt>
    <dgm:pt modelId="{E02BBB37-F3A4-4CC0-A33F-67398AD407AA}" type="parTrans" cxnId="{22D7C854-9214-4707-BA93-6E1C6F099773}">
      <dgm:prSet/>
      <dgm:spPr/>
      <dgm:t>
        <a:bodyPr/>
        <a:lstStyle/>
        <a:p>
          <a:endParaRPr lang="en-US"/>
        </a:p>
      </dgm:t>
    </dgm:pt>
    <dgm:pt modelId="{FE77C9C2-002A-4D7C-BD87-DDB788DCB975}" type="sibTrans" cxnId="{22D7C854-9214-4707-BA93-6E1C6F099773}">
      <dgm:prSet/>
      <dgm:spPr/>
      <dgm:t>
        <a:bodyPr/>
        <a:lstStyle/>
        <a:p>
          <a:endParaRPr lang="en-US"/>
        </a:p>
      </dgm:t>
    </dgm:pt>
    <dgm:pt modelId="{7E1A5FA2-7498-4DCA-BF41-9AB83F6EA66A}">
      <dgm:prSet phldrT="[Text]"/>
      <dgm:spPr/>
      <dgm:t>
        <a:bodyPr/>
        <a:lstStyle/>
        <a:p>
          <a:r>
            <a:rPr lang="en-US" dirty="0">
              <a:solidFill>
                <a:srgbClr val="000000"/>
              </a:solidFill>
            </a:rPr>
            <a:t>Be aware of others’ different perspectives</a:t>
          </a:r>
        </a:p>
      </dgm:t>
    </dgm:pt>
    <dgm:pt modelId="{6C776159-6AF0-44E4-A522-A736D3120330}" type="parTrans" cxnId="{D3D59D2A-B4D2-4865-804E-F388F0317396}">
      <dgm:prSet/>
      <dgm:spPr/>
      <dgm:t>
        <a:bodyPr/>
        <a:lstStyle/>
        <a:p>
          <a:endParaRPr lang="en-US"/>
        </a:p>
      </dgm:t>
    </dgm:pt>
    <dgm:pt modelId="{0FACA24C-B791-42E3-998E-E19F983A98B9}" type="sibTrans" cxnId="{D3D59D2A-B4D2-4865-804E-F388F0317396}">
      <dgm:prSet/>
      <dgm:spPr/>
      <dgm:t>
        <a:bodyPr/>
        <a:lstStyle/>
        <a:p>
          <a:endParaRPr lang="en-US"/>
        </a:p>
      </dgm:t>
    </dgm:pt>
    <dgm:pt modelId="{C8E84BCB-0D58-4EE9-9AF7-7606652810D0}">
      <dgm:prSet/>
      <dgm:spPr/>
      <dgm:t>
        <a:bodyPr/>
        <a:lstStyle/>
        <a:p>
          <a:r>
            <a:rPr lang="en-US" dirty="0">
              <a:solidFill>
                <a:srgbClr val="000000"/>
              </a:solidFill>
            </a:rPr>
            <a:t>Don’t react to emotional outbursts</a:t>
          </a:r>
        </a:p>
      </dgm:t>
    </dgm:pt>
    <dgm:pt modelId="{524E645C-92B2-4F7B-9BC2-695EA1EEB96C}" type="parTrans" cxnId="{9ADE8B42-F540-49FB-A6FB-2D8C8BF8BDE7}">
      <dgm:prSet/>
      <dgm:spPr/>
      <dgm:t>
        <a:bodyPr/>
        <a:lstStyle/>
        <a:p>
          <a:endParaRPr lang="en-US"/>
        </a:p>
      </dgm:t>
    </dgm:pt>
    <dgm:pt modelId="{915687A2-366E-4B42-8B57-56EC6947D8DB}" type="sibTrans" cxnId="{9ADE8B42-F540-49FB-A6FB-2D8C8BF8BDE7}">
      <dgm:prSet/>
      <dgm:spPr/>
      <dgm:t>
        <a:bodyPr/>
        <a:lstStyle/>
        <a:p>
          <a:endParaRPr lang="en-US"/>
        </a:p>
      </dgm:t>
    </dgm:pt>
    <dgm:pt modelId="{5AD7F8DA-2636-44D6-956C-9042C15DD48D}">
      <dgm:prSet/>
      <dgm:spPr/>
      <dgm:t>
        <a:bodyPr/>
        <a:lstStyle/>
        <a:p>
          <a:r>
            <a:rPr lang="en-US" dirty="0">
              <a:solidFill>
                <a:srgbClr val="000000"/>
              </a:solidFill>
            </a:rPr>
            <a:t>Phrase ideas in terms of problem-solving, not what someone should do</a:t>
          </a:r>
        </a:p>
      </dgm:t>
    </dgm:pt>
    <dgm:pt modelId="{2BE3516B-3AAF-4DF8-A258-DF3368EE89F4}" type="parTrans" cxnId="{5CC5EBC7-ECD2-4D52-8793-9E5BCF7FA699}">
      <dgm:prSet/>
      <dgm:spPr/>
      <dgm:t>
        <a:bodyPr/>
        <a:lstStyle/>
        <a:p>
          <a:endParaRPr lang="en-US"/>
        </a:p>
      </dgm:t>
    </dgm:pt>
    <dgm:pt modelId="{D7B0347D-FF0E-434C-82B2-44DF6E1F839A}" type="sibTrans" cxnId="{5CC5EBC7-ECD2-4D52-8793-9E5BCF7FA699}">
      <dgm:prSet/>
      <dgm:spPr/>
      <dgm:t>
        <a:bodyPr/>
        <a:lstStyle/>
        <a:p>
          <a:endParaRPr lang="en-US"/>
        </a:p>
      </dgm:t>
    </dgm:pt>
    <dgm:pt modelId="{26E40076-A8B4-4598-ABA3-23C768C533B9}" type="pres">
      <dgm:prSet presAssocID="{A0DE1471-AFBB-4F88-A667-01EB6F4BB87C}" presName="diagram" presStyleCnt="0">
        <dgm:presLayoutVars>
          <dgm:chPref val="1"/>
          <dgm:dir/>
          <dgm:animOne val="branch"/>
          <dgm:animLvl val="lvl"/>
          <dgm:resizeHandles/>
        </dgm:presLayoutVars>
      </dgm:prSet>
      <dgm:spPr/>
    </dgm:pt>
    <dgm:pt modelId="{B9091266-001F-4A3E-B34B-693E3FCE9D5E}" type="pres">
      <dgm:prSet presAssocID="{15AEF6A7-C36A-4ACF-BF7F-A54B49B43A6F}" presName="root" presStyleCnt="0"/>
      <dgm:spPr/>
    </dgm:pt>
    <dgm:pt modelId="{83CF1CE8-F6CB-4479-B89F-3347030347B5}" type="pres">
      <dgm:prSet presAssocID="{15AEF6A7-C36A-4ACF-BF7F-A54B49B43A6F}" presName="rootComposite" presStyleCnt="0"/>
      <dgm:spPr/>
    </dgm:pt>
    <dgm:pt modelId="{72A297C0-DF35-4456-85EB-AABEE9BDFE1E}" type="pres">
      <dgm:prSet presAssocID="{15AEF6A7-C36A-4ACF-BF7F-A54B49B43A6F}" presName="rootText" presStyleLbl="node1" presStyleIdx="0" presStyleCnt="1" custScaleX="140708" custLinFactNeighborX="-2000" custLinFactNeighborY="-8417"/>
      <dgm:spPr/>
    </dgm:pt>
    <dgm:pt modelId="{692481BC-82CD-4C01-8C73-0BF6DB2B41C7}" type="pres">
      <dgm:prSet presAssocID="{15AEF6A7-C36A-4ACF-BF7F-A54B49B43A6F}" presName="rootConnector" presStyleLbl="node1" presStyleIdx="0" presStyleCnt="1"/>
      <dgm:spPr/>
    </dgm:pt>
    <dgm:pt modelId="{10830C67-AC51-4B94-B79E-39200F6732AF}" type="pres">
      <dgm:prSet presAssocID="{15AEF6A7-C36A-4ACF-BF7F-A54B49B43A6F}" presName="childShape" presStyleCnt="0"/>
      <dgm:spPr/>
    </dgm:pt>
    <dgm:pt modelId="{292ABAA8-B86A-4A16-9321-263C48E43EB4}" type="pres">
      <dgm:prSet presAssocID="{E02BBB37-F3A4-4CC0-A33F-67398AD407AA}" presName="Name13" presStyleLbl="parChTrans1D2" presStyleIdx="0" presStyleCnt="4"/>
      <dgm:spPr/>
    </dgm:pt>
    <dgm:pt modelId="{7B1D5DCB-4ACA-4CB6-868C-9D5284BCF51C}" type="pres">
      <dgm:prSet presAssocID="{F64A0508-05BE-43D6-972F-2E4AC4AA3850}" presName="childText" presStyleLbl="bgAcc1" presStyleIdx="0" presStyleCnt="4" custScaleX="213043">
        <dgm:presLayoutVars>
          <dgm:bulletEnabled val="1"/>
        </dgm:presLayoutVars>
      </dgm:prSet>
      <dgm:spPr/>
    </dgm:pt>
    <dgm:pt modelId="{537B036D-CD9B-42A9-9429-D6289199C84D}" type="pres">
      <dgm:prSet presAssocID="{6C776159-6AF0-44E4-A522-A736D3120330}" presName="Name13" presStyleLbl="parChTrans1D2" presStyleIdx="1" presStyleCnt="4"/>
      <dgm:spPr/>
    </dgm:pt>
    <dgm:pt modelId="{685D7393-91DB-477A-B954-195E02CF1473}" type="pres">
      <dgm:prSet presAssocID="{7E1A5FA2-7498-4DCA-BF41-9AB83F6EA66A}" presName="childText" presStyleLbl="bgAcc1" presStyleIdx="1" presStyleCnt="4" custScaleX="216949">
        <dgm:presLayoutVars>
          <dgm:bulletEnabled val="1"/>
        </dgm:presLayoutVars>
      </dgm:prSet>
      <dgm:spPr/>
    </dgm:pt>
    <dgm:pt modelId="{901FCA18-89BD-4CB8-A2A4-752DA276F976}" type="pres">
      <dgm:prSet presAssocID="{524E645C-92B2-4F7B-9BC2-695EA1EEB96C}" presName="Name13" presStyleLbl="parChTrans1D2" presStyleIdx="2" presStyleCnt="4"/>
      <dgm:spPr/>
    </dgm:pt>
    <dgm:pt modelId="{2BA8F185-8B83-4B2C-8289-FA54561FEA56}" type="pres">
      <dgm:prSet presAssocID="{C8E84BCB-0D58-4EE9-9AF7-7606652810D0}" presName="childText" presStyleLbl="bgAcc1" presStyleIdx="2" presStyleCnt="4" custScaleX="217941">
        <dgm:presLayoutVars>
          <dgm:bulletEnabled val="1"/>
        </dgm:presLayoutVars>
      </dgm:prSet>
      <dgm:spPr/>
    </dgm:pt>
    <dgm:pt modelId="{B8C00D60-219F-4CD0-BAB5-CE4B02DBF8C5}" type="pres">
      <dgm:prSet presAssocID="{2BE3516B-3AAF-4DF8-A258-DF3368EE89F4}" presName="Name13" presStyleLbl="parChTrans1D2" presStyleIdx="3" presStyleCnt="4"/>
      <dgm:spPr/>
    </dgm:pt>
    <dgm:pt modelId="{DC0A6090-AE85-4895-9FCF-D1F29A759F8F}" type="pres">
      <dgm:prSet presAssocID="{5AD7F8DA-2636-44D6-956C-9042C15DD48D}" presName="childText" presStyleLbl="bgAcc1" presStyleIdx="3" presStyleCnt="4" custScaleX="220596">
        <dgm:presLayoutVars>
          <dgm:bulletEnabled val="1"/>
        </dgm:presLayoutVars>
      </dgm:prSet>
      <dgm:spPr/>
    </dgm:pt>
  </dgm:ptLst>
  <dgm:cxnLst>
    <dgm:cxn modelId="{DA34B515-0860-4787-8436-306C3EFCEA62}" type="presOf" srcId="{524E645C-92B2-4F7B-9BC2-695EA1EEB96C}" destId="{901FCA18-89BD-4CB8-A2A4-752DA276F976}" srcOrd="0" destOrd="0" presId="urn:microsoft.com/office/officeart/2005/8/layout/hierarchy3"/>
    <dgm:cxn modelId="{50CAA224-020A-4BDB-AEF4-023A0B804117}" type="presOf" srcId="{6C776159-6AF0-44E4-A522-A736D3120330}" destId="{537B036D-CD9B-42A9-9429-D6289199C84D}" srcOrd="0" destOrd="0" presId="urn:microsoft.com/office/officeart/2005/8/layout/hierarchy3"/>
    <dgm:cxn modelId="{D3D59D2A-B4D2-4865-804E-F388F0317396}" srcId="{15AEF6A7-C36A-4ACF-BF7F-A54B49B43A6F}" destId="{7E1A5FA2-7498-4DCA-BF41-9AB83F6EA66A}" srcOrd="1" destOrd="0" parTransId="{6C776159-6AF0-44E4-A522-A736D3120330}" sibTransId="{0FACA24C-B791-42E3-998E-E19F983A98B9}"/>
    <dgm:cxn modelId="{7F99933A-0373-4259-B7FB-509B942239FF}" type="presOf" srcId="{7E1A5FA2-7498-4DCA-BF41-9AB83F6EA66A}" destId="{685D7393-91DB-477A-B954-195E02CF1473}" srcOrd="0" destOrd="0" presId="urn:microsoft.com/office/officeart/2005/8/layout/hierarchy3"/>
    <dgm:cxn modelId="{C55CE55E-3D18-4C3D-8C50-9D7FF58A0255}" type="presOf" srcId="{F64A0508-05BE-43D6-972F-2E4AC4AA3850}" destId="{7B1D5DCB-4ACA-4CB6-868C-9D5284BCF51C}" srcOrd="0" destOrd="0" presId="urn:microsoft.com/office/officeart/2005/8/layout/hierarchy3"/>
    <dgm:cxn modelId="{9ADE8B42-F540-49FB-A6FB-2D8C8BF8BDE7}" srcId="{15AEF6A7-C36A-4ACF-BF7F-A54B49B43A6F}" destId="{C8E84BCB-0D58-4EE9-9AF7-7606652810D0}" srcOrd="2" destOrd="0" parTransId="{524E645C-92B2-4F7B-9BC2-695EA1EEB96C}" sibTransId="{915687A2-366E-4B42-8B57-56EC6947D8DB}"/>
    <dgm:cxn modelId="{1DF62471-1074-46E6-BC20-F9D87601E4CF}" type="presOf" srcId="{A0DE1471-AFBB-4F88-A667-01EB6F4BB87C}" destId="{26E40076-A8B4-4598-ABA3-23C768C533B9}" srcOrd="0" destOrd="0" presId="urn:microsoft.com/office/officeart/2005/8/layout/hierarchy3"/>
    <dgm:cxn modelId="{22D7C854-9214-4707-BA93-6E1C6F099773}" srcId="{15AEF6A7-C36A-4ACF-BF7F-A54B49B43A6F}" destId="{F64A0508-05BE-43D6-972F-2E4AC4AA3850}" srcOrd="0" destOrd="0" parTransId="{E02BBB37-F3A4-4CC0-A33F-67398AD407AA}" sibTransId="{FE77C9C2-002A-4D7C-BD87-DDB788DCB975}"/>
    <dgm:cxn modelId="{5DE73F56-626F-4385-B83B-6E3422195CCB}" type="presOf" srcId="{15AEF6A7-C36A-4ACF-BF7F-A54B49B43A6F}" destId="{692481BC-82CD-4C01-8C73-0BF6DB2B41C7}" srcOrd="1" destOrd="0" presId="urn:microsoft.com/office/officeart/2005/8/layout/hierarchy3"/>
    <dgm:cxn modelId="{1AD923AA-6F47-4477-B598-B1567C4BE9D5}" type="presOf" srcId="{15AEF6A7-C36A-4ACF-BF7F-A54B49B43A6F}" destId="{72A297C0-DF35-4456-85EB-AABEE9BDFE1E}" srcOrd="0" destOrd="0" presId="urn:microsoft.com/office/officeart/2005/8/layout/hierarchy3"/>
    <dgm:cxn modelId="{2A9239BF-39EB-42D3-806B-7258DC76434D}" type="presOf" srcId="{2BE3516B-3AAF-4DF8-A258-DF3368EE89F4}" destId="{B8C00D60-219F-4CD0-BAB5-CE4B02DBF8C5}" srcOrd="0" destOrd="0" presId="urn:microsoft.com/office/officeart/2005/8/layout/hierarchy3"/>
    <dgm:cxn modelId="{5CC5EBC7-ECD2-4D52-8793-9E5BCF7FA699}" srcId="{15AEF6A7-C36A-4ACF-BF7F-A54B49B43A6F}" destId="{5AD7F8DA-2636-44D6-956C-9042C15DD48D}" srcOrd="3" destOrd="0" parTransId="{2BE3516B-3AAF-4DF8-A258-DF3368EE89F4}" sibTransId="{D7B0347D-FF0E-434C-82B2-44DF6E1F839A}"/>
    <dgm:cxn modelId="{73EC02C8-F247-438B-A343-1045172922D3}" type="presOf" srcId="{5AD7F8DA-2636-44D6-956C-9042C15DD48D}" destId="{DC0A6090-AE85-4895-9FCF-D1F29A759F8F}" srcOrd="0" destOrd="0" presId="urn:microsoft.com/office/officeart/2005/8/layout/hierarchy3"/>
    <dgm:cxn modelId="{B65966D4-D026-4E0B-AF63-A3D8438A0061}" type="presOf" srcId="{C8E84BCB-0D58-4EE9-9AF7-7606652810D0}" destId="{2BA8F185-8B83-4B2C-8289-FA54561FEA56}" srcOrd="0" destOrd="0" presId="urn:microsoft.com/office/officeart/2005/8/layout/hierarchy3"/>
    <dgm:cxn modelId="{4F5EEEE3-D220-4C35-8D99-3938043696DE}" type="presOf" srcId="{E02BBB37-F3A4-4CC0-A33F-67398AD407AA}" destId="{292ABAA8-B86A-4A16-9321-263C48E43EB4}" srcOrd="0" destOrd="0" presId="urn:microsoft.com/office/officeart/2005/8/layout/hierarchy3"/>
    <dgm:cxn modelId="{918A98E5-86BD-4FC3-AE47-526C600774CE}" srcId="{A0DE1471-AFBB-4F88-A667-01EB6F4BB87C}" destId="{15AEF6A7-C36A-4ACF-BF7F-A54B49B43A6F}" srcOrd="0" destOrd="0" parTransId="{625B49E7-388C-4E54-8EA9-8CBFF75E1A47}" sibTransId="{D3EA9740-D3ED-4F96-BF4A-98AAFF0491E1}"/>
    <dgm:cxn modelId="{B1248C96-4E6E-448A-99B9-9F2018A0CBBE}" type="presParOf" srcId="{26E40076-A8B4-4598-ABA3-23C768C533B9}" destId="{B9091266-001F-4A3E-B34B-693E3FCE9D5E}" srcOrd="0" destOrd="0" presId="urn:microsoft.com/office/officeart/2005/8/layout/hierarchy3"/>
    <dgm:cxn modelId="{573ABBFB-D51F-4637-B0EB-04EE52255B6D}" type="presParOf" srcId="{B9091266-001F-4A3E-B34B-693E3FCE9D5E}" destId="{83CF1CE8-F6CB-4479-B89F-3347030347B5}" srcOrd="0" destOrd="0" presId="urn:microsoft.com/office/officeart/2005/8/layout/hierarchy3"/>
    <dgm:cxn modelId="{D8F8281C-B81A-4A32-9B39-825A72DFADA7}" type="presParOf" srcId="{83CF1CE8-F6CB-4479-B89F-3347030347B5}" destId="{72A297C0-DF35-4456-85EB-AABEE9BDFE1E}" srcOrd="0" destOrd="0" presId="urn:microsoft.com/office/officeart/2005/8/layout/hierarchy3"/>
    <dgm:cxn modelId="{60A452C1-54BE-455B-9787-D3C42F47D433}" type="presParOf" srcId="{83CF1CE8-F6CB-4479-B89F-3347030347B5}" destId="{692481BC-82CD-4C01-8C73-0BF6DB2B41C7}" srcOrd="1" destOrd="0" presId="urn:microsoft.com/office/officeart/2005/8/layout/hierarchy3"/>
    <dgm:cxn modelId="{9CC318BB-8405-43BA-A687-13F41DA3279C}" type="presParOf" srcId="{B9091266-001F-4A3E-B34B-693E3FCE9D5E}" destId="{10830C67-AC51-4B94-B79E-39200F6732AF}" srcOrd="1" destOrd="0" presId="urn:microsoft.com/office/officeart/2005/8/layout/hierarchy3"/>
    <dgm:cxn modelId="{CEB7596B-0E31-41FF-A7CE-0CDEA0FD634E}" type="presParOf" srcId="{10830C67-AC51-4B94-B79E-39200F6732AF}" destId="{292ABAA8-B86A-4A16-9321-263C48E43EB4}" srcOrd="0" destOrd="0" presId="urn:microsoft.com/office/officeart/2005/8/layout/hierarchy3"/>
    <dgm:cxn modelId="{5387CF81-12B0-432D-8865-BC5DAA614E08}" type="presParOf" srcId="{10830C67-AC51-4B94-B79E-39200F6732AF}" destId="{7B1D5DCB-4ACA-4CB6-868C-9D5284BCF51C}" srcOrd="1" destOrd="0" presId="urn:microsoft.com/office/officeart/2005/8/layout/hierarchy3"/>
    <dgm:cxn modelId="{64542166-560D-4022-85F3-98C56B68FB2F}" type="presParOf" srcId="{10830C67-AC51-4B94-B79E-39200F6732AF}" destId="{537B036D-CD9B-42A9-9429-D6289199C84D}" srcOrd="2" destOrd="0" presId="urn:microsoft.com/office/officeart/2005/8/layout/hierarchy3"/>
    <dgm:cxn modelId="{583A84C3-DA44-434C-BF49-9E29A3FE7E80}" type="presParOf" srcId="{10830C67-AC51-4B94-B79E-39200F6732AF}" destId="{685D7393-91DB-477A-B954-195E02CF1473}" srcOrd="3" destOrd="0" presId="urn:microsoft.com/office/officeart/2005/8/layout/hierarchy3"/>
    <dgm:cxn modelId="{F80293B5-00A5-4C82-A1BB-49952BE7F98D}" type="presParOf" srcId="{10830C67-AC51-4B94-B79E-39200F6732AF}" destId="{901FCA18-89BD-4CB8-A2A4-752DA276F976}" srcOrd="4" destOrd="0" presId="urn:microsoft.com/office/officeart/2005/8/layout/hierarchy3"/>
    <dgm:cxn modelId="{12218EF5-B44B-4143-A454-0F11D9B6FD40}" type="presParOf" srcId="{10830C67-AC51-4B94-B79E-39200F6732AF}" destId="{2BA8F185-8B83-4B2C-8289-FA54561FEA56}" srcOrd="5" destOrd="0" presId="urn:microsoft.com/office/officeart/2005/8/layout/hierarchy3"/>
    <dgm:cxn modelId="{4D7B799D-3F94-4BD3-866F-74E5E6B5BF35}" type="presParOf" srcId="{10830C67-AC51-4B94-B79E-39200F6732AF}" destId="{B8C00D60-219F-4CD0-BAB5-CE4B02DBF8C5}" srcOrd="6" destOrd="0" presId="urn:microsoft.com/office/officeart/2005/8/layout/hierarchy3"/>
    <dgm:cxn modelId="{DB68EFAA-6432-4EDF-AF1B-DFA4FDDDBF79}" type="presParOf" srcId="{10830C67-AC51-4B94-B79E-39200F6732AF}" destId="{DC0A6090-AE85-4895-9FCF-D1F29A759F8F}" srcOrd="7" destOrd="0" presId="urn:microsoft.com/office/officeart/2005/8/layout/hierarchy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0DE1471-AFBB-4F88-A667-01EB6F4BB87C}" type="doc">
      <dgm:prSet loTypeId="urn:microsoft.com/office/officeart/2005/8/layout/hierarchy3" loCatId="relationship" qsTypeId="urn:microsoft.com/office/officeart/2005/8/quickstyle/simple1" qsCatId="simple" csTypeId="urn:microsoft.com/office/officeart/2005/8/colors/accent5_1" csCatId="accent5" phldr="1"/>
      <dgm:spPr/>
      <dgm:t>
        <a:bodyPr/>
        <a:lstStyle/>
        <a:p>
          <a:endParaRPr lang="en-US"/>
        </a:p>
      </dgm:t>
    </dgm:pt>
    <dgm:pt modelId="{15AEF6A7-C36A-4ACF-BF7F-A54B49B43A6F}">
      <dgm:prSet phldrT="[Text]" custT="1"/>
      <dgm:spPr/>
      <dgm:t>
        <a:bodyPr/>
        <a:lstStyle/>
        <a:p>
          <a:r>
            <a:rPr lang="en-US" sz="2400" dirty="0"/>
            <a:t>Look for options with mutual gain</a:t>
          </a:r>
        </a:p>
      </dgm:t>
    </dgm:pt>
    <dgm:pt modelId="{625B49E7-388C-4E54-8EA9-8CBFF75E1A47}" type="parTrans" cxnId="{918A98E5-86BD-4FC3-AE47-526C600774CE}">
      <dgm:prSet/>
      <dgm:spPr/>
      <dgm:t>
        <a:bodyPr/>
        <a:lstStyle/>
        <a:p>
          <a:endParaRPr lang="en-US"/>
        </a:p>
      </dgm:t>
    </dgm:pt>
    <dgm:pt modelId="{D3EA9740-D3ED-4F96-BF4A-98AAFF0491E1}" type="sibTrans" cxnId="{918A98E5-86BD-4FC3-AE47-526C600774CE}">
      <dgm:prSet/>
      <dgm:spPr/>
      <dgm:t>
        <a:bodyPr/>
        <a:lstStyle/>
        <a:p>
          <a:endParaRPr lang="en-US"/>
        </a:p>
      </dgm:t>
    </dgm:pt>
    <dgm:pt modelId="{F64A0508-05BE-43D6-972F-2E4AC4AA3850}">
      <dgm:prSet phldrT="[Text]" custT="1"/>
      <dgm:spPr/>
      <dgm:t>
        <a:bodyPr/>
        <a:lstStyle/>
        <a:p>
          <a:r>
            <a:rPr lang="en-US" sz="2400" dirty="0">
              <a:solidFill>
                <a:srgbClr val="000000"/>
              </a:solidFill>
            </a:rPr>
            <a:t>Develop potential options to test</a:t>
          </a:r>
        </a:p>
      </dgm:t>
    </dgm:pt>
    <dgm:pt modelId="{E02BBB37-F3A4-4CC0-A33F-67398AD407AA}" type="parTrans" cxnId="{22D7C854-9214-4707-BA93-6E1C6F099773}">
      <dgm:prSet/>
      <dgm:spPr/>
      <dgm:t>
        <a:bodyPr/>
        <a:lstStyle/>
        <a:p>
          <a:endParaRPr lang="en-US"/>
        </a:p>
      </dgm:t>
    </dgm:pt>
    <dgm:pt modelId="{FE77C9C2-002A-4D7C-BD87-DDB788DCB975}" type="sibTrans" cxnId="{22D7C854-9214-4707-BA93-6E1C6F099773}">
      <dgm:prSet/>
      <dgm:spPr/>
      <dgm:t>
        <a:bodyPr/>
        <a:lstStyle/>
        <a:p>
          <a:endParaRPr lang="en-US"/>
        </a:p>
      </dgm:t>
    </dgm:pt>
    <dgm:pt modelId="{7E1A5FA2-7498-4DCA-BF41-9AB83F6EA66A}">
      <dgm:prSet phldrT="[Text]" custT="1"/>
      <dgm:spPr/>
      <dgm:t>
        <a:bodyPr/>
        <a:lstStyle/>
        <a:p>
          <a:r>
            <a:rPr lang="en-US" sz="2400" dirty="0">
              <a:solidFill>
                <a:srgbClr val="000000"/>
              </a:solidFill>
            </a:rPr>
            <a:t>Look for solutions that allow both sides to gain</a:t>
          </a:r>
        </a:p>
      </dgm:t>
    </dgm:pt>
    <dgm:pt modelId="{6C776159-6AF0-44E4-A522-A736D3120330}" type="parTrans" cxnId="{D3D59D2A-B4D2-4865-804E-F388F0317396}">
      <dgm:prSet/>
      <dgm:spPr/>
      <dgm:t>
        <a:bodyPr/>
        <a:lstStyle/>
        <a:p>
          <a:endParaRPr lang="en-US"/>
        </a:p>
      </dgm:t>
    </dgm:pt>
    <dgm:pt modelId="{0FACA24C-B791-42E3-998E-E19F983A98B9}" type="sibTrans" cxnId="{D3D59D2A-B4D2-4865-804E-F388F0317396}">
      <dgm:prSet/>
      <dgm:spPr/>
      <dgm:t>
        <a:bodyPr/>
        <a:lstStyle/>
        <a:p>
          <a:endParaRPr lang="en-US"/>
        </a:p>
      </dgm:t>
    </dgm:pt>
    <dgm:pt modelId="{C8E84BCB-0D58-4EE9-9AF7-7606652810D0}">
      <dgm:prSet custT="1"/>
      <dgm:spPr/>
      <dgm:t>
        <a:bodyPr/>
        <a:lstStyle/>
        <a:p>
          <a:r>
            <a:rPr lang="en-US" sz="2400" dirty="0">
              <a:solidFill>
                <a:srgbClr val="000000"/>
              </a:solidFill>
            </a:rPr>
            <a:t>Be open to different solutions</a:t>
          </a:r>
        </a:p>
      </dgm:t>
    </dgm:pt>
    <dgm:pt modelId="{524E645C-92B2-4F7B-9BC2-695EA1EEB96C}" type="parTrans" cxnId="{9ADE8B42-F540-49FB-A6FB-2D8C8BF8BDE7}">
      <dgm:prSet/>
      <dgm:spPr/>
      <dgm:t>
        <a:bodyPr/>
        <a:lstStyle/>
        <a:p>
          <a:endParaRPr lang="en-US"/>
        </a:p>
      </dgm:t>
    </dgm:pt>
    <dgm:pt modelId="{915687A2-366E-4B42-8B57-56EC6947D8DB}" type="sibTrans" cxnId="{9ADE8B42-F540-49FB-A6FB-2D8C8BF8BDE7}">
      <dgm:prSet/>
      <dgm:spPr/>
      <dgm:t>
        <a:bodyPr/>
        <a:lstStyle/>
        <a:p>
          <a:endParaRPr lang="en-US"/>
        </a:p>
      </dgm:t>
    </dgm:pt>
    <dgm:pt modelId="{5AD7F8DA-2636-44D6-956C-9042C15DD48D}">
      <dgm:prSet custT="1"/>
      <dgm:spPr/>
      <dgm:t>
        <a:bodyPr/>
        <a:lstStyle/>
        <a:p>
          <a:r>
            <a:rPr lang="en-US" sz="2400" dirty="0">
              <a:solidFill>
                <a:srgbClr val="000000"/>
              </a:solidFill>
            </a:rPr>
            <a:t>Try to develop a win-win situation</a:t>
          </a:r>
        </a:p>
      </dgm:t>
    </dgm:pt>
    <dgm:pt modelId="{2BE3516B-3AAF-4DF8-A258-DF3368EE89F4}" type="parTrans" cxnId="{5CC5EBC7-ECD2-4D52-8793-9E5BCF7FA699}">
      <dgm:prSet/>
      <dgm:spPr/>
      <dgm:t>
        <a:bodyPr/>
        <a:lstStyle/>
        <a:p>
          <a:endParaRPr lang="en-US"/>
        </a:p>
      </dgm:t>
    </dgm:pt>
    <dgm:pt modelId="{D7B0347D-FF0E-434C-82B2-44DF6E1F839A}" type="sibTrans" cxnId="{5CC5EBC7-ECD2-4D52-8793-9E5BCF7FA699}">
      <dgm:prSet/>
      <dgm:spPr/>
      <dgm:t>
        <a:bodyPr/>
        <a:lstStyle/>
        <a:p>
          <a:endParaRPr lang="en-US"/>
        </a:p>
      </dgm:t>
    </dgm:pt>
    <dgm:pt modelId="{26E40076-A8B4-4598-ABA3-23C768C533B9}" type="pres">
      <dgm:prSet presAssocID="{A0DE1471-AFBB-4F88-A667-01EB6F4BB87C}" presName="diagram" presStyleCnt="0">
        <dgm:presLayoutVars>
          <dgm:chPref val="1"/>
          <dgm:dir/>
          <dgm:animOne val="branch"/>
          <dgm:animLvl val="lvl"/>
          <dgm:resizeHandles/>
        </dgm:presLayoutVars>
      </dgm:prSet>
      <dgm:spPr/>
    </dgm:pt>
    <dgm:pt modelId="{B9091266-001F-4A3E-B34B-693E3FCE9D5E}" type="pres">
      <dgm:prSet presAssocID="{15AEF6A7-C36A-4ACF-BF7F-A54B49B43A6F}" presName="root" presStyleCnt="0"/>
      <dgm:spPr/>
    </dgm:pt>
    <dgm:pt modelId="{83CF1CE8-F6CB-4479-B89F-3347030347B5}" type="pres">
      <dgm:prSet presAssocID="{15AEF6A7-C36A-4ACF-BF7F-A54B49B43A6F}" presName="rootComposite" presStyleCnt="0"/>
      <dgm:spPr/>
    </dgm:pt>
    <dgm:pt modelId="{72A297C0-DF35-4456-85EB-AABEE9BDFE1E}" type="pres">
      <dgm:prSet presAssocID="{15AEF6A7-C36A-4ACF-BF7F-A54B49B43A6F}" presName="rootText" presStyleLbl="node1" presStyleIdx="0" presStyleCnt="1" custScaleX="140708"/>
      <dgm:spPr/>
    </dgm:pt>
    <dgm:pt modelId="{692481BC-82CD-4C01-8C73-0BF6DB2B41C7}" type="pres">
      <dgm:prSet presAssocID="{15AEF6A7-C36A-4ACF-BF7F-A54B49B43A6F}" presName="rootConnector" presStyleLbl="node1" presStyleIdx="0" presStyleCnt="1"/>
      <dgm:spPr/>
    </dgm:pt>
    <dgm:pt modelId="{10830C67-AC51-4B94-B79E-39200F6732AF}" type="pres">
      <dgm:prSet presAssocID="{15AEF6A7-C36A-4ACF-BF7F-A54B49B43A6F}" presName="childShape" presStyleCnt="0"/>
      <dgm:spPr/>
    </dgm:pt>
    <dgm:pt modelId="{292ABAA8-B86A-4A16-9321-263C48E43EB4}" type="pres">
      <dgm:prSet presAssocID="{E02BBB37-F3A4-4CC0-A33F-67398AD407AA}" presName="Name13" presStyleLbl="parChTrans1D2" presStyleIdx="0" presStyleCnt="4"/>
      <dgm:spPr/>
    </dgm:pt>
    <dgm:pt modelId="{7B1D5DCB-4ACA-4CB6-868C-9D5284BCF51C}" type="pres">
      <dgm:prSet presAssocID="{F64A0508-05BE-43D6-972F-2E4AC4AA3850}" presName="childText" presStyleLbl="bgAcc1" presStyleIdx="0" presStyleCnt="4" custScaleX="220540">
        <dgm:presLayoutVars>
          <dgm:bulletEnabled val="1"/>
        </dgm:presLayoutVars>
      </dgm:prSet>
      <dgm:spPr/>
    </dgm:pt>
    <dgm:pt modelId="{537B036D-CD9B-42A9-9429-D6289199C84D}" type="pres">
      <dgm:prSet presAssocID="{6C776159-6AF0-44E4-A522-A736D3120330}" presName="Name13" presStyleLbl="parChTrans1D2" presStyleIdx="1" presStyleCnt="4"/>
      <dgm:spPr/>
    </dgm:pt>
    <dgm:pt modelId="{685D7393-91DB-477A-B954-195E02CF1473}" type="pres">
      <dgm:prSet presAssocID="{7E1A5FA2-7498-4DCA-BF41-9AB83F6EA66A}" presName="childText" presStyleLbl="bgAcc1" presStyleIdx="1" presStyleCnt="4" custScaleX="221591">
        <dgm:presLayoutVars>
          <dgm:bulletEnabled val="1"/>
        </dgm:presLayoutVars>
      </dgm:prSet>
      <dgm:spPr/>
    </dgm:pt>
    <dgm:pt modelId="{901FCA18-89BD-4CB8-A2A4-752DA276F976}" type="pres">
      <dgm:prSet presAssocID="{524E645C-92B2-4F7B-9BC2-695EA1EEB96C}" presName="Name13" presStyleLbl="parChTrans1D2" presStyleIdx="2" presStyleCnt="4"/>
      <dgm:spPr/>
    </dgm:pt>
    <dgm:pt modelId="{2BA8F185-8B83-4B2C-8289-FA54561FEA56}" type="pres">
      <dgm:prSet presAssocID="{C8E84BCB-0D58-4EE9-9AF7-7606652810D0}" presName="childText" presStyleLbl="bgAcc1" presStyleIdx="2" presStyleCnt="4" custScaleX="223191">
        <dgm:presLayoutVars>
          <dgm:bulletEnabled val="1"/>
        </dgm:presLayoutVars>
      </dgm:prSet>
      <dgm:spPr/>
    </dgm:pt>
    <dgm:pt modelId="{B8C00D60-219F-4CD0-BAB5-CE4B02DBF8C5}" type="pres">
      <dgm:prSet presAssocID="{2BE3516B-3AAF-4DF8-A258-DF3368EE89F4}" presName="Name13" presStyleLbl="parChTrans1D2" presStyleIdx="3" presStyleCnt="4"/>
      <dgm:spPr/>
    </dgm:pt>
    <dgm:pt modelId="{DC0A6090-AE85-4895-9FCF-D1F29A759F8F}" type="pres">
      <dgm:prSet presAssocID="{5AD7F8DA-2636-44D6-956C-9042C15DD48D}" presName="childText" presStyleLbl="bgAcc1" presStyleIdx="3" presStyleCnt="4" custScaleX="221396">
        <dgm:presLayoutVars>
          <dgm:bulletEnabled val="1"/>
        </dgm:presLayoutVars>
      </dgm:prSet>
      <dgm:spPr/>
    </dgm:pt>
  </dgm:ptLst>
  <dgm:cxnLst>
    <dgm:cxn modelId="{DA34B515-0860-4787-8436-306C3EFCEA62}" type="presOf" srcId="{524E645C-92B2-4F7B-9BC2-695EA1EEB96C}" destId="{901FCA18-89BD-4CB8-A2A4-752DA276F976}" srcOrd="0" destOrd="0" presId="urn:microsoft.com/office/officeart/2005/8/layout/hierarchy3"/>
    <dgm:cxn modelId="{50CAA224-020A-4BDB-AEF4-023A0B804117}" type="presOf" srcId="{6C776159-6AF0-44E4-A522-A736D3120330}" destId="{537B036D-CD9B-42A9-9429-D6289199C84D}" srcOrd="0" destOrd="0" presId="urn:microsoft.com/office/officeart/2005/8/layout/hierarchy3"/>
    <dgm:cxn modelId="{D3D59D2A-B4D2-4865-804E-F388F0317396}" srcId="{15AEF6A7-C36A-4ACF-BF7F-A54B49B43A6F}" destId="{7E1A5FA2-7498-4DCA-BF41-9AB83F6EA66A}" srcOrd="1" destOrd="0" parTransId="{6C776159-6AF0-44E4-A522-A736D3120330}" sibTransId="{0FACA24C-B791-42E3-998E-E19F983A98B9}"/>
    <dgm:cxn modelId="{7F99933A-0373-4259-B7FB-509B942239FF}" type="presOf" srcId="{7E1A5FA2-7498-4DCA-BF41-9AB83F6EA66A}" destId="{685D7393-91DB-477A-B954-195E02CF1473}" srcOrd="0" destOrd="0" presId="urn:microsoft.com/office/officeart/2005/8/layout/hierarchy3"/>
    <dgm:cxn modelId="{C55CE55E-3D18-4C3D-8C50-9D7FF58A0255}" type="presOf" srcId="{F64A0508-05BE-43D6-972F-2E4AC4AA3850}" destId="{7B1D5DCB-4ACA-4CB6-868C-9D5284BCF51C}" srcOrd="0" destOrd="0" presId="urn:microsoft.com/office/officeart/2005/8/layout/hierarchy3"/>
    <dgm:cxn modelId="{9ADE8B42-F540-49FB-A6FB-2D8C8BF8BDE7}" srcId="{15AEF6A7-C36A-4ACF-BF7F-A54B49B43A6F}" destId="{C8E84BCB-0D58-4EE9-9AF7-7606652810D0}" srcOrd="2" destOrd="0" parTransId="{524E645C-92B2-4F7B-9BC2-695EA1EEB96C}" sibTransId="{915687A2-366E-4B42-8B57-56EC6947D8DB}"/>
    <dgm:cxn modelId="{1DF62471-1074-46E6-BC20-F9D87601E4CF}" type="presOf" srcId="{A0DE1471-AFBB-4F88-A667-01EB6F4BB87C}" destId="{26E40076-A8B4-4598-ABA3-23C768C533B9}" srcOrd="0" destOrd="0" presId="urn:microsoft.com/office/officeart/2005/8/layout/hierarchy3"/>
    <dgm:cxn modelId="{22D7C854-9214-4707-BA93-6E1C6F099773}" srcId="{15AEF6A7-C36A-4ACF-BF7F-A54B49B43A6F}" destId="{F64A0508-05BE-43D6-972F-2E4AC4AA3850}" srcOrd="0" destOrd="0" parTransId="{E02BBB37-F3A4-4CC0-A33F-67398AD407AA}" sibTransId="{FE77C9C2-002A-4D7C-BD87-DDB788DCB975}"/>
    <dgm:cxn modelId="{5DE73F56-626F-4385-B83B-6E3422195CCB}" type="presOf" srcId="{15AEF6A7-C36A-4ACF-BF7F-A54B49B43A6F}" destId="{692481BC-82CD-4C01-8C73-0BF6DB2B41C7}" srcOrd="1" destOrd="0" presId="urn:microsoft.com/office/officeart/2005/8/layout/hierarchy3"/>
    <dgm:cxn modelId="{1AD923AA-6F47-4477-B598-B1567C4BE9D5}" type="presOf" srcId="{15AEF6A7-C36A-4ACF-BF7F-A54B49B43A6F}" destId="{72A297C0-DF35-4456-85EB-AABEE9BDFE1E}" srcOrd="0" destOrd="0" presId="urn:microsoft.com/office/officeart/2005/8/layout/hierarchy3"/>
    <dgm:cxn modelId="{2A9239BF-39EB-42D3-806B-7258DC76434D}" type="presOf" srcId="{2BE3516B-3AAF-4DF8-A258-DF3368EE89F4}" destId="{B8C00D60-219F-4CD0-BAB5-CE4B02DBF8C5}" srcOrd="0" destOrd="0" presId="urn:microsoft.com/office/officeart/2005/8/layout/hierarchy3"/>
    <dgm:cxn modelId="{5CC5EBC7-ECD2-4D52-8793-9E5BCF7FA699}" srcId="{15AEF6A7-C36A-4ACF-BF7F-A54B49B43A6F}" destId="{5AD7F8DA-2636-44D6-956C-9042C15DD48D}" srcOrd="3" destOrd="0" parTransId="{2BE3516B-3AAF-4DF8-A258-DF3368EE89F4}" sibTransId="{D7B0347D-FF0E-434C-82B2-44DF6E1F839A}"/>
    <dgm:cxn modelId="{73EC02C8-F247-438B-A343-1045172922D3}" type="presOf" srcId="{5AD7F8DA-2636-44D6-956C-9042C15DD48D}" destId="{DC0A6090-AE85-4895-9FCF-D1F29A759F8F}" srcOrd="0" destOrd="0" presId="urn:microsoft.com/office/officeart/2005/8/layout/hierarchy3"/>
    <dgm:cxn modelId="{B65966D4-D026-4E0B-AF63-A3D8438A0061}" type="presOf" srcId="{C8E84BCB-0D58-4EE9-9AF7-7606652810D0}" destId="{2BA8F185-8B83-4B2C-8289-FA54561FEA56}" srcOrd="0" destOrd="0" presId="urn:microsoft.com/office/officeart/2005/8/layout/hierarchy3"/>
    <dgm:cxn modelId="{4F5EEEE3-D220-4C35-8D99-3938043696DE}" type="presOf" srcId="{E02BBB37-F3A4-4CC0-A33F-67398AD407AA}" destId="{292ABAA8-B86A-4A16-9321-263C48E43EB4}" srcOrd="0" destOrd="0" presId="urn:microsoft.com/office/officeart/2005/8/layout/hierarchy3"/>
    <dgm:cxn modelId="{918A98E5-86BD-4FC3-AE47-526C600774CE}" srcId="{A0DE1471-AFBB-4F88-A667-01EB6F4BB87C}" destId="{15AEF6A7-C36A-4ACF-BF7F-A54B49B43A6F}" srcOrd="0" destOrd="0" parTransId="{625B49E7-388C-4E54-8EA9-8CBFF75E1A47}" sibTransId="{D3EA9740-D3ED-4F96-BF4A-98AAFF0491E1}"/>
    <dgm:cxn modelId="{B1248C96-4E6E-448A-99B9-9F2018A0CBBE}" type="presParOf" srcId="{26E40076-A8B4-4598-ABA3-23C768C533B9}" destId="{B9091266-001F-4A3E-B34B-693E3FCE9D5E}" srcOrd="0" destOrd="0" presId="urn:microsoft.com/office/officeart/2005/8/layout/hierarchy3"/>
    <dgm:cxn modelId="{573ABBFB-D51F-4637-B0EB-04EE52255B6D}" type="presParOf" srcId="{B9091266-001F-4A3E-B34B-693E3FCE9D5E}" destId="{83CF1CE8-F6CB-4479-B89F-3347030347B5}" srcOrd="0" destOrd="0" presId="urn:microsoft.com/office/officeart/2005/8/layout/hierarchy3"/>
    <dgm:cxn modelId="{D8F8281C-B81A-4A32-9B39-825A72DFADA7}" type="presParOf" srcId="{83CF1CE8-F6CB-4479-B89F-3347030347B5}" destId="{72A297C0-DF35-4456-85EB-AABEE9BDFE1E}" srcOrd="0" destOrd="0" presId="urn:microsoft.com/office/officeart/2005/8/layout/hierarchy3"/>
    <dgm:cxn modelId="{60A452C1-54BE-455B-9787-D3C42F47D433}" type="presParOf" srcId="{83CF1CE8-F6CB-4479-B89F-3347030347B5}" destId="{692481BC-82CD-4C01-8C73-0BF6DB2B41C7}" srcOrd="1" destOrd="0" presId="urn:microsoft.com/office/officeart/2005/8/layout/hierarchy3"/>
    <dgm:cxn modelId="{9CC318BB-8405-43BA-A687-13F41DA3279C}" type="presParOf" srcId="{B9091266-001F-4A3E-B34B-693E3FCE9D5E}" destId="{10830C67-AC51-4B94-B79E-39200F6732AF}" srcOrd="1" destOrd="0" presId="urn:microsoft.com/office/officeart/2005/8/layout/hierarchy3"/>
    <dgm:cxn modelId="{CEB7596B-0E31-41FF-A7CE-0CDEA0FD634E}" type="presParOf" srcId="{10830C67-AC51-4B94-B79E-39200F6732AF}" destId="{292ABAA8-B86A-4A16-9321-263C48E43EB4}" srcOrd="0" destOrd="0" presId="urn:microsoft.com/office/officeart/2005/8/layout/hierarchy3"/>
    <dgm:cxn modelId="{5387CF81-12B0-432D-8865-BC5DAA614E08}" type="presParOf" srcId="{10830C67-AC51-4B94-B79E-39200F6732AF}" destId="{7B1D5DCB-4ACA-4CB6-868C-9D5284BCF51C}" srcOrd="1" destOrd="0" presId="urn:microsoft.com/office/officeart/2005/8/layout/hierarchy3"/>
    <dgm:cxn modelId="{64542166-560D-4022-85F3-98C56B68FB2F}" type="presParOf" srcId="{10830C67-AC51-4B94-B79E-39200F6732AF}" destId="{537B036D-CD9B-42A9-9429-D6289199C84D}" srcOrd="2" destOrd="0" presId="urn:microsoft.com/office/officeart/2005/8/layout/hierarchy3"/>
    <dgm:cxn modelId="{583A84C3-DA44-434C-BF49-9E29A3FE7E80}" type="presParOf" srcId="{10830C67-AC51-4B94-B79E-39200F6732AF}" destId="{685D7393-91DB-477A-B954-195E02CF1473}" srcOrd="3" destOrd="0" presId="urn:microsoft.com/office/officeart/2005/8/layout/hierarchy3"/>
    <dgm:cxn modelId="{F80293B5-00A5-4C82-A1BB-49952BE7F98D}" type="presParOf" srcId="{10830C67-AC51-4B94-B79E-39200F6732AF}" destId="{901FCA18-89BD-4CB8-A2A4-752DA276F976}" srcOrd="4" destOrd="0" presId="urn:microsoft.com/office/officeart/2005/8/layout/hierarchy3"/>
    <dgm:cxn modelId="{12218EF5-B44B-4143-A454-0F11D9B6FD40}" type="presParOf" srcId="{10830C67-AC51-4B94-B79E-39200F6732AF}" destId="{2BA8F185-8B83-4B2C-8289-FA54561FEA56}" srcOrd="5" destOrd="0" presId="urn:microsoft.com/office/officeart/2005/8/layout/hierarchy3"/>
    <dgm:cxn modelId="{4D7B799D-3F94-4BD3-866F-74E5E6B5BF35}" type="presParOf" srcId="{10830C67-AC51-4B94-B79E-39200F6732AF}" destId="{B8C00D60-219F-4CD0-BAB5-CE4B02DBF8C5}" srcOrd="6" destOrd="0" presId="urn:microsoft.com/office/officeart/2005/8/layout/hierarchy3"/>
    <dgm:cxn modelId="{DB68EFAA-6432-4EDF-AF1B-DFA4FDDDBF79}" type="presParOf" srcId="{10830C67-AC51-4B94-B79E-39200F6732AF}" destId="{DC0A6090-AE85-4895-9FCF-D1F29A759F8F}" srcOrd="7"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0DE1471-AFBB-4F88-A667-01EB6F4BB87C}" type="doc">
      <dgm:prSet loTypeId="urn:microsoft.com/office/officeart/2005/8/layout/hierarchy3" loCatId="relationship" qsTypeId="urn:microsoft.com/office/officeart/2005/8/quickstyle/simple1" qsCatId="simple" csTypeId="urn:microsoft.com/office/officeart/2005/8/colors/accent5_1" csCatId="accent5" phldr="1"/>
      <dgm:spPr/>
      <dgm:t>
        <a:bodyPr/>
        <a:lstStyle/>
        <a:p>
          <a:endParaRPr lang="en-US"/>
        </a:p>
      </dgm:t>
    </dgm:pt>
    <dgm:pt modelId="{74ECC51B-4380-44C9-84A2-418E87018147}">
      <dgm:prSet phldrT="[Text]" custT="1"/>
      <dgm:spPr/>
      <dgm:t>
        <a:bodyPr/>
        <a:lstStyle/>
        <a:p>
          <a:r>
            <a:rPr lang="en-US" sz="2400" dirty="0"/>
            <a:t>Use objective criteria</a:t>
          </a:r>
        </a:p>
      </dgm:t>
    </dgm:pt>
    <dgm:pt modelId="{E2804F6E-316C-4552-BC80-30E7FD8A5792}" type="parTrans" cxnId="{FE19A078-F5F1-4AB4-8DB8-D6D05086B3D4}">
      <dgm:prSet/>
      <dgm:spPr/>
      <dgm:t>
        <a:bodyPr/>
        <a:lstStyle/>
        <a:p>
          <a:endParaRPr lang="en-US"/>
        </a:p>
      </dgm:t>
    </dgm:pt>
    <dgm:pt modelId="{84C44003-ECEE-4EF2-8C61-09A2A4796996}" type="sibTrans" cxnId="{FE19A078-F5F1-4AB4-8DB8-D6D05086B3D4}">
      <dgm:prSet/>
      <dgm:spPr/>
      <dgm:t>
        <a:bodyPr/>
        <a:lstStyle/>
        <a:p>
          <a:endParaRPr lang="en-US"/>
        </a:p>
      </dgm:t>
    </dgm:pt>
    <dgm:pt modelId="{8D87F9B8-7424-4B15-A310-72E3AC75573A}">
      <dgm:prSet phldrT="[Text]" custT="1"/>
      <dgm:spPr/>
      <dgm:t>
        <a:bodyPr/>
        <a:lstStyle/>
        <a:p>
          <a:r>
            <a:rPr lang="en-US" sz="2400" dirty="0">
              <a:solidFill>
                <a:srgbClr val="000000"/>
              </a:solidFill>
            </a:rPr>
            <a:t>Base your points on laws, regulations, and experts</a:t>
          </a:r>
        </a:p>
      </dgm:t>
    </dgm:pt>
    <dgm:pt modelId="{2B100719-2CAB-4288-93DE-3B2876071230}" type="parTrans" cxnId="{FDDD94F6-931A-44AB-AC41-91C6A052E96A}">
      <dgm:prSet/>
      <dgm:spPr/>
      <dgm:t>
        <a:bodyPr/>
        <a:lstStyle/>
        <a:p>
          <a:endParaRPr lang="en-US"/>
        </a:p>
      </dgm:t>
    </dgm:pt>
    <dgm:pt modelId="{DBDCA6A6-9896-4A84-9D1A-1932CD281E31}" type="sibTrans" cxnId="{FDDD94F6-931A-44AB-AC41-91C6A052E96A}">
      <dgm:prSet/>
      <dgm:spPr/>
      <dgm:t>
        <a:bodyPr/>
        <a:lstStyle/>
        <a:p>
          <a:endParaRPr lang="en-US"/>
        </a:p>
      </dgm:t>
    </dgm:pt>
    <dgm:pt modelId="{E7A1EBBC-D714-41AE-B2BC-B6E6ED40A521}">
      <dgm:prSet phldrT="[Text]" custT="1"/>
      <dgm:spPr/>
      <dgm:t>
        <a:bodyPr/>
        <a:lstStyle/>
        <a:p>
          <a:r>
            <a:rPr lang="en-US" sz="2400" dirty="0">
              <a:solidFill>
                <a:srgbClr val="000000"/>
              </a:solidFill>
            </a:rPr>
            <a:t>Apply logic, establish, and verify facts</a:t>
          </a:r>
        </a:p>
      </dgm:t>
    </dgm:pt>
    <dgm:pt modelId="{93B71BC5-5DD3-46C9-94C2-300D67B7AAA7}" type="parTrans" cxnId="{AF680B61-3449-42F1-9ED0-2716B48FC32C}">
      <dgm:prSet/>
      <dgm:spPr/>
      <dgm:t>
        <a:bodyPr/>
        <a:lstStyle/>
        <a:p>
          <a:endParaRPr lang="en-US"/>
        </a:p>
      </dgm:t>
    </dgm:pt>
    <dgm:pt modelId="{58676B65-935E-4097-80C3-15A962B7EAAA}" type="sibTrans" cxnId="{AF680B61-3449-42F1-9ED0-2716B48FC32C}">
      <dgm:prSet/>
      <dgm:spPr/>
      <dgm:t>
        <a:bodyPr/>
        <a:lstStyle/>
        <a:p>
          <a:endParaRPr lang="en-US"/>
        </a:p>
      </dgm:t>
    </dgm:pt>
    <dgm:pt modelId="{26E40076-A8B4-4598-ABA3-23C768C533B9}" type="pres">
      <dgm:prSet presAssocID="{A0DE1471-AFBB-4F88-A667-01EB6F4BB87C}" presName="diagram" presStyleCnt="0">
        <dgm:presLayoutVars>
          <dgm:chPref val="1"/>
          <dgm:dir/>
          <dgm:animOne val="branch"/>
          <dgm:animLvl val="lvl"/>
          <dgm:resizeHandles/>
        </dgm:presLayoutVars>
      </dgm:prSet>
      <dgm:spPr/>
    </dgm:pt>
    <dgm:pt modelId="{3BC40643-116F-4F90-9EC5-C8037B37852D}" type="pres">
      <dgm:prSet presAssocID="{74ECC51B-4380-44C9-84A2-418E87018147}" presName="root" presStyleCnt="0"/>
      <dgm:spPr/>
    </dgm:pt>
    <dgm:pt modelId="{BD46E0BC-3D81-4221-9B1A-5259AC7C49A6}" type="pres">
      <dgm:prSet presAssocID="{74ECC51B-4380-44C9-84A2-418E87018147}" presName="rootComposite" presStyleCnt="0"/>
      <dgm:spPr/>
    </dgm:pt>
    <dgm:pt modelId="{658A3E03-5088-4EB8-A4AB-F0D21D09DFA6}" type="pres">
      <dgm:prSet presAssocID="{74ECC51B-4380-44C9-84A2-418E87018147}" presName="rootText" presStyleLbl="node1" presStyleIdx="0" presStyleCnt="1" custScaleX="88159" custScaleY="53581" custLinFactNeighborX="0" custLinFactNeighborY="3647"/>
      <dgm:spPr/>
    </dgm:pt>
    <dgm:pt modelId="{5EA449DA-0591-420B-8F0A-F129A2F4764D}" type="pres">
      <dgm:prSet presAssocID="{74ECC51B-4380-44C9-84A2-418E87018147}" presName="rootConnector" presStyleLbl="node1" presStyleIdx="0" presStyleCnt="1"/>
      <dgm:spPr/>
    </dgm:pt>
    <dgm:pt modelId="{39D80C00-97C6-4B17-BFA2-B654B9E2FFF9}" type="pres">
      <dgm:prSet presAssocID="{74ECC51B-4380-44C9-84A2-418E87018147}" presName="childShape" presStyleCnt="0"/>
      <dgm:spPr/>
    </dgm:pt>
    <dgm:pt modelId="{2E5A3D51-CCA0-49A4-89B4-D1BEF1934B84}" type="pres">
      <dgm:prSet presAssocID="{2B100719-2CAB-4288-93DE-3B2876071230}" presName="Name13" presStyleLbl="parChTrans1D2" presStyleIdx="0" presStyleCnt="2"/>
      <dgm:spPr/>
    </dgm:pt>
    <dgm:pt modelId="{870823BD-BACF-4634-8BE6-D903A2B9DC22}" type="pres">
      <dgm:prSet presAssocID="{8D87F9B8-7424-4B15-A310-72E3AC75573A}" presName="childText" presStyleLbl="bgAcc1" presStyleIdx="0" presStyleCnt="2" custScaleX="120673" custScaleY="68258">
        <dgm:presLayoutVars>
          <dgm:bulletEnabled val="1"/>
        </dgm:presLayoutVars>
      </dgm:prSet>
      <dgm:spPr/>
    </dgm:pt>
    <dgm:pt modelId="{15B5E50F-8892-44A3-AE5E-9E0B7820531C}" type="pres">
      <dgm:prSet presAssocID="{93B71BC5-5DD3-46C9-94C2-300D67B7AAA7}" presName="Name13" presStyleLbl="parChTrans1D2" presStyleIdx="1" presStyleCnt="2"/>
      <dgm:spPr/>
    </dgm:pt>
    <dgm:pt modelId="{FFC17700-62B5-4893-87DD-763F3736D31F}" type="pres">
      <dgm:prSet presAssocID="{E7A1EBBC-D714-41AE-B2BC-B6E6ED40A521}" presName="childText" presStyleLbl="bgAcc1" presStyleIdx="1" presStyleCnt="2" custScaleX="117442" custScaleY="69624">
        <dgm:presLayoutVars>
          <dgm:bulletEnabled val="1"/>
        </dgm:presLayoutVars>
      </dgm:prSet>
      <dgm:spPr/>
    </dgm:pt>
  </dgm:ptLst>
  <dgm:cxnLst>
    <dgm:cxn modelId="{2CDE3300-F217-4D0A-9B39-F302531BD4A9}" type="presOf" srcId="{8D87F9B8-7424-4B15-A310-72E3AC75573A}" destId="{870823BD-BACF-4634-8BE6-D903A2B9DC22}" srcOrd="0" destOrd="0" presId="urn:microsoft.com/office/officeart/2005/8/layout/hierarchy3"/>
    <dgm:cxn modelId="{AF680B61-3449-42F1-9ED0-2716B48FC32C}" srcId="{74ECC51B-4380-44C9-84A2-418E87018147}" destId="{E7A1EBBC-D714-41AE-B2BC-B6E6ED40A521}" srcOrd="1" destOrd="0" parTransId="{93B71BC5-5DD3-46C9-94C2-300D67B7AAA7}" sibTransId="{58676B65-935E-4097-80C3-15A962B7EAAA}"/>
    <dgm:cxn modelId="{9207EF63-9B14-48E0-92CF-AD95F53F612C}" type="presOf" srcId="{74ECC51B-4380-44C9-84A2-418E87018147}" destId="{5EA449DA-0591-420B-8F0A-F129A2F4764D}" srcOrd="1" destOrd="0" presId="urn:microsoft.com/office/officeart/2005/8/layout/hierarchy3"/>
    <dgm:cxn modelId="{E068FD70-E8EB-4E50-A749-81589E62235A}" type="presOf" srcId="{93B71BC5-5DD3-46C9-94C2-300D67B7AAA7}" destId="{15B5E50F-8892-44A3-AE5E-9E0B7820531C}" srcOrd="0" destOrd="0" presId="urn:microsoft.com/office/officeart/2005/8/layout/hierarchy3"/>
    <dgm:cxn modelId="{1DF62471-1074-46E6-BC20-F9D87601E4CF}" type="presOf" srcId="{A0DE1471-AFBB-4F88-A667-01EB6F4BB87C}" destId="{26E40076-A8B4-4598-ABA3-23C768C533B9}" srcOrd="0" destOrd="0" presId="urn:microsoft.com/office/officeart/2005/8/layout/hierarchy3"/>
    <dgm:cxn modelId="{FE19A078-F5F1-4AB4-8DB8-D6D05086B3D4}" srcId="{A0DE1471-AFBB-4F88-A667-01EB6F4BB87C}" destId="{74ECC51B-4380-44C9-84A2-418E87018147}" srcOrd="0" destOrd="0" parTransId="{E2804F6E-316C-4552-BC80-30E7FD8A5792}" sibTransId="{84C44003-ECEE-4EF2-8C61-09A2A4796996}"/>
    <dgm:cxn modelId="{725B8AA4-0BE2-4E7C-B45E-5BEDA633CC6F}" type="presOf" srcId="{E7A1EBBC-D714-41AE-B2BC-B6E6ED40A521}" destId="{FFC17700-62B5-4893-87DD-763F3736D31F}" srcOrd="0" destOrd="0" presId="urn:microsoft.com/office/officeart/2005/8/layout/hierarchy3"/>
    <dgm:cxn modelId="{A8C456C4-B518-4A5A-8D0A-CF6C96BD517F}" type="presOf" srcId="{2B100719-2CAB-4288-93DE-3B2876071230}" destId="{2E5A3D51-CCA0-49A4-89B4-D1BEF1934B84}" srcOrd="0" destOrd="0" presId="urn:microsoft.com/office/officeart/2005/8/layout/hierarchy3"/>
    <dgm:cxn modelId="{FDDD94F6-931A-44AB-AC41-91C6A052E96A}" srcId="{74ECC51B-4380-44C9-84A2-418E87018147}" destId="{8D87F9B8-7424-4B15-A310-72E3AC75573A}" srcOrd="0" destOrd="0" parTransId="{2B100719-2CAB-4288-93DE-3B2876071230}" sibTransId="{DBDCA6A6-9896-4A84-9D1A-1932CD281E31}"/>
    <dgm:cxn modelId="{A1FCD7F7-7CBA-4231-AB23-DEC491DD202D}" type="presOf" srcId="{74ECC51B-4380-44C9-84A2-418E87018147}" destId="{658A3E03-5088-4EB8-A4AB-F0D21D09DFA6}" srcOrd="0" destOrd="0" presId="urn:microsoft.com/office/officeart/2005/8/layout/hierarchy3"/>
    <dgm:cxn modelId="{00F3B4DE-C010-4CCF-9E4F-889859E24134}" type="presParOf" srcId="{26E40076-A8B4-4598-ABA3-23C768C533B9}" destId="{3BC40643-116F-4F90-9EC5-C8037B37852D}" srcOrd="0" destOrd="0" presId="urn:microsoft.com/office/officeart/2005/8/layout/hierarchy3"/>
    <dgm:cxn modelId="{F3F44CE7-B56B-41B9-9956-6AA50F06E3AF}" type="presParOf" srcId="{3BC40643-116F-4F90-9EC5-C8037B37852D}" destId="{BD46E0BC-3D81-4221-9B1A-5259AC7C49A6}" srcOrd="0" destOrd="0" presId="urn:microsoft.com/office/officeart/2005/8/layout/hierarchy3"/>
    <dgm:cxn modelId="{497188AE-8D0F-4AB3-863C-023E9160B928}" type="presParOf" srcId="{BD46E0BC-3D81-4221-9B1A-5259AC7C49A6}" destId="{658A3E03-5088-4EB8-A4AB-F0D21D09DFA6}" srcOrd="0" destOrd="0" presId="urn:microsoft.com/office/officeart/2005/8/layout/hierarchy3"/>
    <dgm:cxn modelId="{6614CA77-E419-47EC-8166-4C84B8D686FE}" type="presParOf" srcId="{BD46E0BC-3D81-4221-9B1A-5259AC7C49A6}" destId="{5EA449DA-0591-420B-8F0A-F129A2F4764D}" srcOrd="1" destOrd="0" presId="urn:microsoft.com/office/officeart/2005/8/layout/hierarchy3"/>
    <dgm:cxn modelId="{0B11BEDC-0C99-43EC-AA71-3174862D834E}" type="presParOf" srcId="{3BC40643-116F-4F90-9EC5-C8037B37852D}" destId="{39D80C00-97C6-4B17-BFA2-B654B9E2FFF9}" srcOrd="1" destOrd="0" presId="urn:microsoft.com/office/officeart/2005/8/layout/hierarchy3"/>
    <dgm:cxn modelId="{DA103126-2674-4824-B52D-D033772B6105}" type="presParOf" srcId="{39D80C00-97C6-4B17-BFA2-B654B9E2FFF9}" destId="{2E5A3D51-CCA0-49A4-89B4-D1BEF1934B84}" srcOrd="0" destOrd="0" presId="urn:microsoft.com/office/officeart/2005/8/layout/hierarchy3"/>
    <dgm:cxn modelId="{5E341E1A-5737-4489-8DED-1ED2E7BECDBD}" type="presParOf" srcId="{39D80C00-97C6-4B17-BFA2-B654B9E2FFF9}" destId="{870823BD-BACF-4634-8BE6-D903A2B9DC22}" srcOrd="1" destOrd="0" presId="urn:microsoft.com/office/officeart/2005/8/layout/hierarchy3"/>
    <dgm:cxn modelId="{0CBAFE54-285C-43F6-9DC4-BF0A2D59B66A}" type="presParOf" srcId="{39D80C00-97C6-4B17-BFA2-B654B9E2FFF9}" destId="{15B5E50F-8892-44A3-AE5E-9E0B7820531C}" srcOrd="2" destOrd="0" presId="urn:microsoft.com/office/officeart/2005/8/layout/hierarchy3"/>
    <dgm:cxn modelId="{14427BB4-658F-49F7-A657-C793D9863C00}" type="presParOf" srcId="{39D80C00-97C6-4B17-BFA2-B654B9E2FFF9}" destId="{FFC17700-62B5-4893-87DD-763F3736D31F}" srcOrd="3" destOrd="0" presId="urn:microsoft.com/office/officeart/2005/8/layout/hierarchy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DB4061A-673A-4EFC-BD5B-989F0BA3E32D}" type="doc">
      <dgm:prSet loTypeId="urn:microsoft.com/office/officeart/2005/8/layout/list1" loCatId="list" qsTypeId="urn:microsoft.com/office/officeart/2005/8/quickstyle/simple1" qsCatId="simple" csTypeId="urn:microsoft.com/office/officeart/2005/8/colors/accent5_1" csCatId="accent5" phldr="1"/>
      <dgm:spPr/>
      <dgm:t>
        <a:bodyPr/>
        <a:lstStyle/>
        <a:p>
          <a:endParaRPr lang="en-US"/>
        </a:p>
      </dgm:t>
    </dgm:pt>
    <dgm:pt modelId="{F3D11A33-08EC-4A7D-AD35-B6AB319967E8}">
      <dgm:prSet phldrT="[Text]"/>
      <dgm:spPr/>
      <dgm:t>
        <a:bodyPr/>
        <a:lstStyle/>
        <a:p>
          <a:r>
            <a:rPr lang="en-US" dirty="0"/>
            <a:t>Get your message across</a:t>
          </a:r>
        </a:p>
      </dgm:t>
    </dgm:pt>
    <dgm:pt modelId="{AB1F8A2C-5789-4F25-804C-2887AA230125}" type="parTrans" cxnId="{78C77FD0-21E7-4904-9F0B-7127C740DB3A}">
      <dgm:prSet/>
      <dgm:spPr/>
      <dgm:t>
        <a:bodyPr/>
        <a:lstStyle/>
        <a:p>
          <a:endParaRPr lang="en-US"/>
        </a:p>
      </dgm:t>
    </dgm:pt>
    <dgm:pt modelId="{89D43EAB-D583-4337-A49E-1A1BC89D8C21}" type="sibTrans" cxnId="{78C77FD0-21E7-4904-9F0B-7127C740DB3A}">
      <dgm:prSet/>
      <dgm:spPr/>
      <dgm:t>
        <a:bodyPr/>
        <a:lstStyle/>
        <a:p>
          <a:endParaRPr lang="en-US"/>
        </a:p>
      </dgm:t>
    </dgm:pt>
    <dgm:pt modelId="{16EC924A-3202-4AC1-9E43-A8B6713C7262}">
      <dgm:prSet phldrT="[Text]"/>
      <dgm:spPr/>
      <dgm:t>
        <a:bodyPr/>
        <a:lstStyle/>
        <a:p>
          <a:r>
            <a:rPr lang="en-US" dirty="0"/>
            <a:t>Formulate an action plan</a:t>
          </a:r>
        </a:p>
      </dgm:t>
    </dgm:pt>
    <dgm:pt modelId="{61AECE3F-791F-4718-82A6-EDBB6885389A}" type="parTrans" cxnId="{59F9D441-9032-4B3D-8B0F-E5B70777E514}">
      <dgm:prSet/>
      <dgm:spPr/>
      <dgm:t>
        <a:bodyPr/>
        <a:lstStyle/>
        <a:p>
          <a:endParaRPr lang="en-US"/>
        </a:p>
      </dgm:t>
    </dgm:pt>
    <dgm:pt modelId="{556BC7B0-2FBB-4523-BF8E-0C0675AD6724}" type="sibTrans" cxnId="{59F9D441-9032-4B3D-8B0F-E5B70777E514}">
      <dgm:prSet/>
      <dgm:spPr/>
      <dgm:t>
        <a:bodyPr/>
        <a:lstStyle/>
        <a:p>
          <a:endParaRPr lang="en-US"/>
        </a:p>
      </dgm:t>
    </dgm:pt>
    <dgm:pt modelId="{660F2A4B-AB06-4668-AF15-7BE012347744}">
      <dgm:prSet phldrT="[Text]"/>
      <dgm:spPr/>
      <dgm:t>
        <a:bodyPr/>
        <a:lstStyle/>
        <a:p>
          <a:r>
            <a:rPr lang="en-US" dirty="0"/>
            <a:t>Monitor the implementation of the action plan</a:t>
          </a:r>
        </a:p>
      </dgm:t>
    </dgm:pt>
    <dgm:pt modelId="{94D3699B-4653-4EF7-95AD-4450D10CD25A}" type="parTrans" cxnId="{8A22D81D-A189-4017-84FC-4317177F88D6}">
      <dgm:prSet/>
      <dgm:spPr/>
      <dgm:t>
        <a:bodyPr/>
        <a:lstStyle/>
        <a:p>
          <a:endParaRPr lang="en-US"/>
        </a:p>
      </dgm:t>
    </dgm:pt>
    <dgm:pt modelId="{43FD72E4-8370-433A-ACB8-153899739F2B}" type="sibTrans" cxnId="{8A22D81D-A189-4017-84FC-4317177F88D6}">
      <dgm:prSet/>
      <dgm:spPr/>
      <dgm:t>
        <a:bodyPr/>
        <a:lstStyle/>
        <a:p>
          <a:endParaRPr lang="en-US"/>
        </a:p>
      </dgm:t>
    </dgm:pt>
    <dgm:pt modelId="{CA0F4D78-AE53-4ACD-9F57-B3FFCDC603D3}">
      <dgm:prSet/>
      <dgm:spPr/>
      <dgm:t>
        <a:bodyPr/>
        <a:lstStyle/>
        <a:p>
          <a:r>
            <a:rPr lang="en-US" dirty="0"/>
            <a:t>Receive feedback</a:t>
          </a:r>
        </a:p>
      </dgm:t>
    </dgm:pt>
    <dgm:pt modelId="{7EAC0FEC-91DD-406A-A7B0-401A03D21C1E}" type="parTrans" cxnId="{70CEC013-694C-40E0-BF75-79FD96AC0C56}">
      <dgm:prSet/>
      <dgm:spPr/>
      <dgm:t>
        <a:bodyPr/>
        <a:lstStyle/>
        <a:p>
          <a:endParaRPr lang="en-US"/>
        </a:p>
      </dgm:t>
    </dgm:pt>
    <dgm:pt modelId="{4A079C1A-0545-44BB-8F86-A8E209E1BBCA}" type="sibTrans" cxnId="{70CEC013-694C-40E0-BF75-79FD96AC0C56}">
      <dgm:prSet/>
      <dgm:spPr/>
      <dgm:t>
        <a:bodyPr/>
        <a:lstStyle/>
        <a:p>
          <a:endParaRPr lang="en-US"/>
        </a:p>
      </dgm:t>
    </dgm:pt>
    <dgm:pt modelId="{C8C4B839-A767-4109-B8A6-CC876EC8B875}">
      <dgm:prSet/>
      <dgm:spPr/>
      <dgm:t>
        <a:bodyPr/>
        <a:lstStyle/>
        <a:p>
          <a:r>
            <a:rPr lang="en-US" dirty="0"/>
            <a:t>Repeat the process</a:t>
          </a:r>
        </a:p>
      </dgm:t>
    </dgm:pt>
    <dgm:pt modelId="{4D0214DB-48BF-4CC0-9F6A-F1B464F4B990}" type="parTrans" cxnId="{8E1D343C-BEA8-49CF-AC80-54864EDD8B75}">
      <dgm:prSet/>
      <dgm:spPr/>
      <dgm:t>
        <a:bodyPr/>
        <a:lstStyle/>
        <a:p>
          <a:endParaRPr lang="en-US"/>
        </a:p>
      </dgm:t>
    </dgm:pt>
    <dgm:pt modelId="{79A44282-6A95-4E44-9904-C71EA862C52A}" type="sibTrans" cxnId="{8E1D343C-BEA8-49CF-AC80-54864EDD8B75}">
      <dgm:prSet/>
      <dgm:spPr/>
      <dgm:t>
        <a:bodyPr/>
        <a:lstStyle/>
        <a:p>
          <a:endParaRPr lang="en-US"/>
        </a:p>
      </dgm:t>
    </dgm:pt>
    <dgm:pt modelId="{95447A40-FC81-40F0-9573-A4AA1EE4C47E}" type="pres">
      <dgm:prSet presAssocID="{3DB4061A-673A-4EFC-BD5B-989F0BA3E32D}" presName="linear" presStyleCnt="0">
        <dgm:presLayoutVars>
          <dgm:dir/>
          <dgm:animLvl val="lvl"/>
          <dgm:resizeHandles val="exact"/>
        </dgm:presLayoutVars>
      </dgm:prSet>
      <dgm:spPr/>
    </dgm:pt>
    <dgm:pt modelId="{7DC2CC56-6547-4049-9F7D-314C7FF2026D}" type="pres">
      <dgm:prSet presAssocID="{F3D11A33-08EC-4A7D-AD35-B6AB319967E8}" presName="parentLin" presStyleCnt="0"/>
      <dgm:spPr/>
    </dgm:pt>
    <dgm:pt modelId="{93ECE7D6-0276-44B7-9D71-8D4D7ED3D77E}" type="pres">
      <dgm:prSet presAssocID="{F3D11A33-08EC-4A7D-AD35-B6AB319967E8}" presName="parentLeftMargin" presStyleLbl="node1" presStyleIdx="0" presStyleCnt="5"/>
      <dgm:spPr/>
    </dgm:pt>
    <dgm:pt modelId="{6AAFCB48-292F-4C33-BA8C-68AE2F57F08B}" type="pres">
      <dgm:prSet presAssocID="{F3D11A33-08EC-4A7D-AD35-B6AB319967E8}" presName="parentText" presStyleLbl="node1" presStyleIdx="0" presStyleCnt="5">
        <dgm:presLayoutVars>
          <dgm:chMax val="0"/>
          <dgm:bulletEnabled val="1"/>
        </dgm:presLayoutVars>
      </dgm:prSet>
      <dgm:spPr/>
    </dgm:pt>
    <dgm:pt modelId="{3589D15F-19F2-476B-999B-41F48C35BEC8}" type="pres">
      <dgm:prSet presAssocID="{F3D11A33-08EC-4A7D-AD35-B6AB319967E8}" presName="negativeSpace" presStyleCnt="0"/>
      <dgm:spPr/>
    </dgm:pt>
    <dgm:pt modelId="{6B2F822B-1DCB-4FFB-96D6-EAF601351F25}" type="pres">
      <dgm:prSet presAssocID="{F3D11A33-08EC-4A7D-AD35-B6AB319967E8}" presName="childText" presStyleLbl="conFgAcc1" presStyleIdx="0" presStyleCnt="5">
        <dgm:presLayoutVars>
          <dgm:bulletEnabled val="1"/>
        </dgm:presLayoutVars>
      </dgm:prSet>
      <dgm:spPr/>
    </dgm:pt>
    <dgm:pt modelId="{20BA0D69-5506-412C-895B-58ED99E3139A}" type="pres">
      <dgm:prSet presAssocID="{89D43EAB-D583-4337-A49E-1A1BC89D8C21}" presName="spaceBetweenRectangles" presStyleCnt="0"/>
      <dgm:spPr/>
    </dgm:pt>
    <dgm:pt modelId="{1E1F18BB-A970-4DA8-A6B4-912289621348}" type="pres">
      <dgm:prSet presAssocID="{CA0F4D78-AE53-4ACD-9F57-B3FFCDC603D3}" presName="parentLin" presStyleCnt="0"/>
      <dgm:spPr/>
    </dgm:pt>
    <dgm:pt modelId="{092B5933-DC12-4B07-A766-0AF7BEFF8384}" type="pres">
      <dgm:prSet presAssocID="{CA0F4D78-AE53-4ACD-9F57-B3FFCDC603D3}" presName="parentLeftMargin" presStyleLbl="node1" presStyleIdx="0" presStyleCnt="5"/>
      <dgm:spPr/>
    </dgm:pt>
    <dgm:pt modelId="{84D66A13-0FEC-4622-824C-CD18C8DC322E}" type="pres">
      <dgm:prSet presAssocID="{CA0F4D78-AE53-4ACD-9F57-B3FFCDC603D3}" presName="parentText" presStyleLbl="node1" presStyleIdx="1" presStyleCnt="5">
        <dgm:presLayoutVars>
          <dgm:chMax val="0"/>
          <dgm:bulletEnabled val="1"/>
        </dgm:presLayoutVars>
      </dgm:prSet>
      <dgm:spPr/>
    </dgm:pt>
    <dgm:pt modelId="{35ABDF2B-D406-4604-9557-51B5E529FA48}" type="pres">
      <dgm:prSet presAssocID="{CA0F4D78-AE53-4ACD-9F57-B3FFCDC603D3}" presName="negativeSpace" presStyleCnt="0"/>
      <dgm:spPr/>
    </dgm:pt>
    <dgm:pt modelId="{DACEB247-7EE3-4E15-B109-5491BFD50EED}" type="pres">
      <dgm:prSet presAssocID="{CA0F4D78-AE53-4ACD-9F57-B3FFCDC603D3}" presName="childText" presStyleLbl="conFgAcc1" presStyleIdx="1" presStyleCnt="5">
        <dgm:presLayoutVars>
          <dgm:bulletEnabled val="1"/>
        </dgm:presLayoutVars>
      </dgm:prSet>
      <dgm:spPr/>
    </dgm:pt>
    <dgm:pt modelId="{B258C910-8AC1-40A2-8099-E85FAEE7FB8A}" type="pres">
      <dgm:prSet presAssocID="{4A079C1A-0545-44BB-8F86-A8E209E1BBCA}" presName="spaceBetweenRectangles" presStyleCnt="0"/>
      <dgm:spPr/>
    </dgm:pt>
    <dgm:pt modelId="{C8DD842A-496B-4618-A429-7DC76974E03A}" type="pres">
      <dgm:prSet presAssocID="{C8C4B839-A767-4109-B8A6-CC876EC8B875}" presName="parentLin" presStyleCnt="0"/>
      <dgm:spPr/>
    </dgm:pt>
    <dgm:pt modelId="{E22388A9-E5B6-444E-86F3-5B13C83267BD}" type="pres">
      <dgm:prSet presAssocID="{C8C4B839-A767-4109-B8A6-CC876EC8B875}" presName="parentLeftMargin" presStyleLbl="node1" presStyleIdx="1" presStyleCnt="5"/>
      <dgm:spPr/>
    </dgm:pt>
    <dgm:pt modelId="{3206C3A4-F9EF-4FFA-A5EB-91CB5AB7A369}" type="pres">
      <dgm:prSet presAssocID="{C8C4B839-A767-4109-B8A6-CC876EC8B875}" presName="parentText" presStyleLbl="node1" presStyleIdx="2" presStyleCnt="5">
        <dgm:presLayoutVars>
          <dgm:chMax val="0"/>
          <dgm:bulletEnabled val="1"/>
        </dgm:presLayoutVars>
      </dgm:prSet>
      <dgm:spPr/>
    </dgm:pt>
    <dgm:pt modelId="{1061CB4A-DF67-4BD8-93BB-03E9395809A1}" type="pres">
      <dgm:prSet presAssocID="{C8C4B839-A767-4109-B8A6-CC876EC8B875}" presName="negativeSpace" presStyleCnt="0"/>
      <dgm:spPr/>
    </dgm:pt>
    <dgm:pt modelId="{5000DC23-DB44-432E-918E-79B429A4503B}" type="pres">
      <dgm:prSet presAssocID="{C8C4B839-A767-4109-B8A6-CC876EC8B875}" presName="childText" presStyleLbl="conFgAcc1" presStyleIdx="2" presStyleCnt="5">
        <dgm:presLayoutVars>
          <dgm:bulletEnabled val="1"/>
        </dgm:presLayoutVars>
      </dgm:prSet>
      <dgm:spPr/>
    </dgm:pt>
    <dgm:pt modelId="{C385EF11-60BD-4D01-9F91-9D50327666B4}" type="pres">
      <dgm:prSet presAssocID="{79A44282-6A95-4E44-9904-C71EA862C52A}" presName="spaceBetweenRectangles" presStyleCnt="0"/>
      <dgm:spPr/>
    </dgm:pt>
    <dgm:pt modelId="{72F89C44-6348-4124-9785-9B126552352A}" type="pres">
      <dgm:prSet presAssocID="{16EC924A-3202-4AC1-9E43-A8B6713C7262}" presName="parentLin" presStyleCnt="0"/>
      <dgm:spPr/>
    </dgm:pt>
    <dgm:pt modelId="{E48DF168-6142-439A-9617-44A86EE1A5B6}" type="pres">
      <dgm:prSet presAssocID="{16EC924A-3202-4AC1-9E43-A8B6713C7262}" presName="parentLeftMargin" presStyleLbl="node1" presStyleIdx="2" presStyleCnt="5"/>
      <dgm:spPr/>
    </dgm:pt>
    <dgm:pt modelId="{F378A22B-0539-4226-88EA-E3D8304709F4}" type="pres">
      <dgm:prSet presAssocID="{16EC924A-3202-4AC1-9E43-A8B6713C7262}" presName="parentText" presStyleLbl="node1" presStyleIdx="3" presStyleCnt="5">
        <dgm:presLayoutVars>
          <dgm:chMax val="0"/>
          <dgm:bulletEnabled val="1"/>
        </dgm:presLayoutVars>
      </dgm:prSet>
      <dgm:spPr/>
    </dgm:pt>
    <dgm:pt modelId="{55542D40-7D6F-4983-8518-69331D553398}" type="pres">
      <dgm:prSet presAssocID="{16EC924A-3202-4AC1-9E43-A8B6713C7262}" presName="negativeSpace" presStyleCnt="0"/>
      <dgm:spPr/>
    </dgm:pt>
    <dgm:pt modelId="{51216CF5-8FF6-4E56-B5EC-E10E794084F6}" type="pres">
      <dgm:prSet presAssocID="{16EC924A-3202-4AC1-9E43-A8B6713C7262}" presName="childText" presStyleLbl="conFgAcc1" presStyleIdx="3" presStyleCnt="5">
        <dgm:presLayoutVars>
          <dgm:bulletEnabled val="1"/>
        </dgm:presLayoutVars>
      </dgm:prSet>
      <dgm:spPr/>
    </dgm:pt>
    <dgm:pt modelId="{9704C2B0-2B10-42E1-A81B-D43D79373C78}" type="pres">
      <dgm:prSet presAssocID="{556BC7B0-2FBB-4523-BF8E-0C0675AD6724}" presName="spaceBetweenRectangles" presStyleCnt="0"/>
      <dgm:spPr/>
    </dgm:pt>
    <dgm:pt modelId="{3B33D83C-A778-40E7-BFFA-ED9E6848A20C}" type="pres">
      <dgm:prSet presAssocID="{660F2A4B-AB06-4668-AF15-7BE012347744}" presName="parentLin" presStyleCnt="0"/>
      <dgm:spPr/>
    </dgm:pt>
    <dgm:pt modelId="{29B6EF63-11EC-4D0A-99F1-02B378D36BF9}" type="pres">
      <dgm:prSet presAssocID="{660F2A4B-AB06-4668-AF15-7BE012347744}" presName="parentLeftMargin" presStyleLbl="node1" presStyleIdx="3" presStyleCnt="5"/>
      <dgm:spPr/>
    </dgm:pt>
    <dgm:pt modelId="{1E3A1F2F-6969-4F9A-B3AC-98F59071196A}" type="pres">
      <dgm:prSet presAssocID="{660F2A4B-AB06-4668-AF15-7BE012347744}" presName="parentText" presStyleLbl="node1" presStyleIdx="4" presStyleCnt="5">
        <dgm:presLayoutVars>
          <dgm:chMax val="0"/>
          <dgm:bulletEnabled val="1"/>
        </dgm:presLayoutVars>
      </dgm:prSet>
      <dgm:spPr/>
    </dgm:pt>
    <dgm:pt modelId="{24F5127C-EC0D-47DF-8EC1-C8A0A7B25240}" type="pres">
      <dgm:prSet presAssocID="{660F2A4B-AB06-4668-AF15-7BE012347744}" presName="negativeSpace" presStyleCnt="0"/>
      <dgm:spPr/>
    </dgm:pt>
    <dgm:pt modelId="{D0FD6E30-E1F3-4BBC-B0C1-6A9D5A28DCFD}" type="pres">
      <dgm:prSet presAssocID="{660F2A4B-AB06-4668-AF15-7BE012347744}" presName="childText" presStyleLbl="conFgAcc1" presStyleIdx="4" presStyleCnt="5">
        <dgm:presLayoutVars>
          <dgm:bulletEnabled val="1"/>
        </dgm:presLayoutVars>
      </dgm:prSet>
      <dgm:spPr/>
    </dgm:pt>
  </dgm:ptLst>
  <dgm:cxnLst>
    <dgm:cxn modelId="{A3709201-028C-4FD2-B5D8-B7042D64D3BD}" type="presOf" srcId="{F3D11A33-08EC-4A7D-AD35-B6AB319967E8}" destId="{93ECE7D6-0276-44B7-9D71-8D4D7ED3D77E}" srcOrd="0" destOrd="0" presId="urn:microsoft.com/office/officeart/2005/8/layout/list1"/>
    <dgm:cxn modelId="{3CA59C04-B21C-44F8-B4EA-F00B9D538625}" type="presOf" srcId="{CA0F4D78-AE53-4ACD-9F57-B3FFCDC603D3}" destId="{84D66A13-0FEC-4622-824C-CD18C8DC322E}" srcOrd="1" destOrd="0" presId="urn:microsoft.com/office/officeart/2005/8/layout/list1"/>
    <dgm:cxn modelId="{A56ADB08-487E-4DB3-A203-1F019B9A6F13}" type="presOf" srcId="{F3D11A33-08EC-4A7D-AD35-B6AB319967E8}" destId="{6AAFCB48-292F-4C33-BA8C-68AE2F57F08B}" srcOrd="1" destOrd="0" presId="urn:microsoft.com/office/officeart/2005/8/layout/list1"/>
    <dgm:cxn modelId="{6F64B610-39B3-4E0E-9321-C35201B67927}" type="presOf" srcId="{C8C4B839-A767-4109-B8A6-CC876EC8B875}" destId="{E22388A9-E5B6-444E-86F3-5B13C83267BD}" srcOrd="0" destOrd="0" presId="urn:microsoft.com/office/officeart/2005/8/layout/list1"/>
    <dgm:cxn modelId="{70CEC013-694C-40E0-BF75-79FD96AC0C56}" srcId="{3DB4061A-673A-4EFC-BD5B-989F0BA3E32D}" destId="{CA0F4D78-AE53-4ACD-9F57-B3FFCDC603D3}" srcOrd="1" destOrd="0" parTransId="{7EAC0FEC-91DD-406A-A7B0-401A03D21C1E}" sibTransId="{4A079C1A-0545-44BB-8F86-A8E209E1BBCA}"/>
    <dgm:cxn modelId="{F894AC18-3A71-465C-AA2A-B79ABAC81D8C}" type="presOf" srcId="{C8C4B839-A767-4109-B8A6-CC876EC8B875}" destId="{3206C3A4-F9EF-4FFA-A5EB-91CB5AB7A369}" srcOrd="1" destOrd="0" presId="urn:microsoft.com/office/officeart/2005/8/layout/list1"/>
    <dgm:cxn modelId="{8A22D81D-A189-4017-84FC-4317177F88D6}" srcId="{3DB4061A-673A-4EFC-BD5B-989F0BA3E32D}" destId="{660F2A4B-AB06-4668-AF15-7BE012347744}" srcOrd="4" destOrd="0" parTransId="{94D3699B-4653-4EF7-95AD-4450D10CD25A}" sibTransId="{43FD72E4-8370-433A-ACB8-153899739F2B}"/>
    <dgm:cxn modelId="{8E1D343C-BEA8-49CF-AC80-54864EDD8B75}" srcId="{3DB4061A-673A-4EFC-BD5B-989F0BA3E32D}" destId="{C8C4B839-A767-4109-B8A6-CC876EC8B875}" srcOrd="2" destOrd="0" parTransId="{4D0214DB-48BF-4CC0-9F6A-F1B464F4B990}" sibTransId="{79A44282-6A95-4E44-9904-C71EA862C52A}"/>
    <dgm:cxn modelId="{59F9D441-9032-4B3D-8B0F-E5B70777E514}" srcId="{3DB4061A-673A-4EFC-BD5B-989F0BA3E32D}" destId="{16EC924A-3202-4AC1-9E43-A8B6713C7262}" srcOrd="3" destOrd="0" parTransId="{61AECE3F-791F-4718-82A6-EDBB6885389A}" sibTransId="{556BC7B0-2FBB-4523-BF8E-0C0675AD6724}"/>
    <dgm:cxn modelId="{DA8AFF42-36DB-4EB3-8DB1-324120FED09F}" type="presOf" srcId="{16EC924A-3202-4AC1-9E43-A8B6713C7262}" destId="{E48DF168-6142-439A-9617-44A86EE1A5B6}" srcOrd="0" destOrd="0" presId="urn:microsoft.com/office/officeart/2005/8/layout/list1"/>
    <dgm:cxn modelId="{2769B098-A555-4C27-95F9-0287744080EB}" type="presOf" srcId="{CA0F4D78-AE53-4ACD-9F57-B3FFCDC603D3}" destId="{092B5933-DC12-4B07-A766-0AF7BEFF8384}" srcOrd="0" destOrd="0" presId="urn:microsoft.com/office/officeart/2005/8/layout/list1"/>
    <dgm:cxn modelId="{20813A9D-C8E9-4B30-BBB6-9A0CFED25A8B}" type="presOf" srcId="{660F2A4B-AB06-4668-AF15-7BE012347744}" destId="{1E3A1F2F-6969-4F9A-B3AC-98F59071196A}" srcOrd="1" destOrd="0" presId="urn:microsoft.com/office/officeart/2005/8/layout/list1"/>
    <dgm:cxn modelId="{563ACEAC-3BAD-4E89-9275-D63A5EC0F43C}" type="presOf" srcId="{16EC924A-3202-4AC1-9E43-A8B6713C7262}" destId="{F378A22B-0539-4226-88EA-E3D8304709F4}" srcOrd="1" destOrd="0" presId="urn:microsoft.com/office/officeart/2005/8/layout/list1"/>
    <dgm:cxn modelId="{353136AD-1903-4B10-907E-1B17CEA8B178}" type="presOf" srcId="{660F2A4B-AB06-4668-AF15-7BE012347744}" destId="{29B6EF63-11EC-4D0A-99F1-02B378D36BF9}" srcOrd="0" destOrd="0" presId="urn:microsoft.com/office/officeart/2005/8/layout/list1"/>
    <dgm:cxn modelId="{78C77FD0-21E7-4904-9F0B-7127C740DB3A}" srcId="{3DB4061A-673A-4EFC-BD5B-989F0BA3E32D}" destId="{F3D11A33-08EC-4A7D-AD35-B6AB319967E8}" srcOrd="0" destOrd="0" parTransId="{AB1F8A2C-5789-4F25-804C-2887AA230125}" sibTransId="{89D43EAB-D583-4337-A49E-1A1BC89D8C21}"/>
    <dgm:cxn modelId="{A676A7DD-8C39-453F-8D51-DA77C933FB19}" type="presOf" srcId="{3DB4061A-673A-4EFC-BD5B-989F0BA3E32D}" destId="{95447A40-FC81-40F0-9573-A4AA1EE4C47E}" srcOrd="0" destOrd="0" presId="urn:microsoft.com/office/officeart/2005/8/layout/list1"/>
    <dgm:cxn modelId="{E46E1BD6-7759-436E-9FFD-E9F175582992}" type="presParOf" srcId="{95447A40-FC81-40F0-9573-A4AA1EE4C47E}" destId="{7DC2CC56-6547-4049-9F7D-314C7FF2026D}" srcOrd="0" destOrd="0" presId="urn:microsoft.com/office/officeart/2005/8/layout/list1"/>
    <dgm:cxn modelId="{CBCF7C47-E0BC-48A4-AFDB-22FDC15C73B3}" type="presParOf" srcId="{7DC2CC56-6547-4049-9F7D-314C7FF2026D}" destId="{93ECE7D6-0276-44B7-9D71-8D4D7ED3D77E}" srcOrd="0" destOrd="0" presId="urn:microsoft.com/office/officeart/2005/8/layout/list1"/>
    <dgm:cxn modelId="{BC26FBE8-8EB0-4136-BADC-AECC23336E0B}" type="presParOf" srcId="{7DC2CC56-6547-4049-9F7D-314C7FF2026D}" destId="{6AAFCB48-292F-4C33-BA8C-68AE2F57F08B}" srcOrd="1" destOrd="0" presId="urn:microsoft.com/office/officeart/2005/8/layout/list1"/>
    <dgm:cxn modelId="{BBD94677-F5B2-40F1-B8D5-E0EF88989E8B}" type="presParOf" srcId="{95447A40-FC81-40F0-9573-A4AA1EE4C47E}" destId="{3589D15F-19F2-476B-999B-41F48C35BEC8}" srcOrd="1" destOrd="0" presId="urn:microsoft.com/office/officeart/2005/8/layout/list1"/>
    <dgm:cxn modelId="{7A9CA4ED-770B-4B10-8200-8723C236D6E3}" type="presParOf" srcId="{95447A40-FC81-40F0-9573-A4AA1EE4C47E}" destId="{6B2F822B-1DCB-4FFB-96D6-EAF601351F25}" srcOrd="2" destOrd="0" presId="urn:microsoft.com/office/officeart/2005/8/layout/list1"/>
    <dgm:cxn modelId="{04A944E3-77EE-43BC-B094-773D0ECFA79A}" type="presParOf" srcId="{95447A40-FC81-40F0-9573-A4AA1EE4C47E}" destId="{20BA0D69-5506-412C-895B-58ED99E3139A}" srcOrd="3" destOrd="0" presId="urn:microsoft.com/office/officeart/2005/8/layout/list1"/>
    <dgm:cxn modelId="{303E5F3F-83C6-4F19-AB57-330A635287AC}" type="presParOf" srcId="{95447A40-FC81-40F0-9573-A4AA1EE4C47E}" destId="{1E1F18BB-A970-4DA8-A6B4-912289621348}" srcOrd="4" destOrd="0" presId="urn:microsoft.com/office/officeart/2005/8/layout/list1"/>
    <dgm:cxn modelId="{F1E1B76E-A637-4179-9DAE-324B845167AA}" type="presParOf" srcId="{1E1F18BB-A970-4DA8-A6B4-912289621348}" destId="{092B5933-DC12-4B07-A766-0AF7BEFF8384}" srcOrd="0" destOrd="0" presId="urn:microsoft.com/office/officeart/2005/8/layout/list1"/>
    <dgm:cxn modelId="{F1B998F3-CC59-4278-A8CC-FD6C4D5C19E3}" type="presParOf" srcId="{1E1F18BB-A970-4DA8-A6B4-912289621348}" destId="{84D66A13-0FEC-4622-824C-CD18C8DC322E}" srcOrd="1" destOrd="0" presId="urn:microsoft.com/office/officeart/2005/8/layout/list1"/>
    <dgm:cxn modelId="{806CB0E5-F5BF-4C20-86EC-33CCFABC0A47}" type="presParOf" srcId="{95447A40-FC81-40F0-9573-A4AA1EE4C47E}" destId="{35ABDF2B-D406-4604-9557-51B5E529FA48}" srcOrd="5" destOrd="0" presId="urn:microsoft.com/office/officeart/2005/8/layout/list1"/>
    <dgm:cxn modelId="{7DA1E2E0-C86B-4492-B71B-A9341FD0F50F}" type="presParOf" srcId="{95447A40-FC81-40F0-9573-A4AA1EE4C47E}" destId="{DACEB247-7EE3-4E15-B109-5491BFD50EED}" srcOrd="6" destOrd="0" presId="urn:microsoft.com/office/officeart/2005/8/layout/list1"/>
    <dgm:cxn modelId="{15B0B0A2-B40D-4482-A3BE-7A5C35C16478}" type="presParOf" srcId="{95447A40-FC81-40F0-9573-A4AA1EE4C47E}" destId="{B258C910-8AC1-40A2-8099-E85FAEE7FB8A}" srcOrd="7" destOrd="0" presId="urn:microsoft.com/office/officeart/2005/8/layout/list1"/>
    <dgm:cxn modelId="{7E114EA9-C70C-4025-9A83-C1E783F9C78E}" type="presParOf" srcId="{95447A40-FC81-40F0-9573-A4AA1EE4C47E}" destId="{C8DD842A-496B-4618-A429-7DC76974E03A}" srcOrd="8" destOrd="0" presId="urn:microsoft.com/office/officeart/2005/8/layout/list1"/>
    <dgm:cxn modelId="{57F89744-9378-458A-850F-A403A9E69C1C}" type="presParOf" srcId="{C8DD842A-496B-4618-A429-7DC76974E03A}" destId="{E22388A9-E5B6-444E-86F3-5B13C83267BD}" srcOrd="0" destOrd="0" presId="urn:microsoft.com/office/officeart/2005/8/layout/list1"/>
    <dgm:cxn modelId="{C1269944-9411-4BBC-B535-A7E43ADFF551}" type="presParOf" srcId="{C8DD842A-496B-4618-A429-7DC76974E03A}" destId="{3206C3A4-F9EF-4FFA-A5EB-91CB5AB7A369}" srcOrd="1" destOrd="0" presId="urn:microsoft.com/office/officeart/2005/8/layout/list1"/>
    <dgm:cxn modelId="{005E49F6-951C-4248-B731-B2DEF9254483}" type="presParOf" srcId="{95447A40-FC81-40F0-9573-A4AA1EE4C47E}" destId="{1061CB4A-DF67-4BD8-93BB-03E9395809A1}" srcOrd="9" destOrd="0" presId="urn:microsoft.com/office/officeart/2005/8/layout/list1"/>
    <dgm:cxn modelId="{E98D4C04-F497-4124-9BA8-4EED3FB86F31}" type="presParOf" srcId="{95447A40-FC81-40F0-9573-A4AA1EE4C47E}" destId="{5000DC23-DB44-432E-918E-79B429A4503B}" srcOrd="10" destOrd="0" presId="urn:microsoft.com/office/officeart/2005/8/layout/list1"/>
    <dgm:cxn modelId="{09772B7B-4A59-41B3-8691-4ECACEAD7B2C}" type="presParOf" srcId="{95447A40-FC81-40F0-9573-A4AA1EE4C47E}" destId="{C385EF11-60BD-4D01-9F91-9D50327666B4}" srcOrd="11" destOrd="0" presId="urn:microsoft.com/office/officeart/2005/8/layout/list1"/>
    <dgm:cxn modelId="{56AF4D75-62F9-4D69-89AA-6579017CAA0C}" type="presParOf" srcId="{95447A40-FC81-40F0-9573-A4AA1EE4C47E}" destId="{72F89C44-6348-4124-9785-9B126552352A}" srcOrd="12" destOrd="0" presId="urn:microsoft.com/office/officeart/2005/8/layout/list1"/>
    <dgm:cxn modelId="{0751B261-E76F-4E57-A22B-6D50AD554C3D}" type="presParOf" srcId="{72F89C44-6348-4124-9785-9B126552352A}" destId="{E48DF168-6142-439A-9617-44A86EE1A5B6}" srcOrd="0" destOrd="0" presId="urn:microsoft.com/office/officeart/2005/8/layout/list1"/>
    <dgm:cxn modelId="{F661B992-17E5-4B22-B7A8-0741A9A569D9}" type="presParOf" srcId="{72F89C44-6348-4124-9785-9B126552352A}" destId="{F378A22B-0539-4226-88EA-E3D8304709F4}" srcOrd="1" destOrd="0" presId="urn:microsoft.com/office/officeart/2005/8/layout/list1"/>
    <dgm:cxn modelId="{26A97689-81A5-422B-B59A-9CB4B2AB6796}" type="presParOf" srcId="{95447A40-FC81-40F0-9573-A4AA1EE4C47E}" destId="{55542D40-7D6F-4983-8518-69331D553398}" srcOrd="13" destOrd="0" presId="urn:microsoft.com/office/officeart/2005/8/layout/list1"/>
    <dgm:cxn modelId="{A8050B0F-E5A5-4523-B30A-295848B46615}" type="presParOf" srcId="{95447A40-FC81-40F0-9573-A4AA1EE4C47E}" destId="{51216CF5-8FF6-4E56-B5EC-E10E794084F6}" srcOrd="14" destOrd="0" presId="urn:microsoft.com/office/officeart/2005/8/layout/list1"/>
    <dgm:cxn modelId="{2C2AD20A-947F-49BD-8375-F10276BA4E1E}" type="presParOf" srcId="{95447A40-FC81-40F0-9573-A4AA1EE4C47E}" destId="{9704C2B0-2B10-42E1-A81B-D43D79373C78}" srcOrd="15" destOrd="0" presId="urn:microsoft.com/office/officeart/2005/8/layout/list1"/>
    <dgm:cxn modelId="{F13CB05B-E850-4B57-B3B0-587CB102F633}" type="presParOf" srcId="{95447A40-FC81-40F0-9573-A4AA1EE4C47E}" destId="{3B33D83C-A778-40E7-BFFA-ED9E6848A20C}" srcOrd="16" destOrd="0" presId="urn:microsoft.com/office/officeart/2005/8/layout/list1"/>
    <dgm:cxn modelId="{61B08205-4711-4EC9-9D05-C721B4EB5D60}" type="presParOf" srcId="{3B33D83C-A778-40E7-BFFA-ED9E6848A20C}" destId="{29B6EF63-11EC-4D0A-99F1-02B378D36BF9}" srcOrd="0" destOrd="0" presId="urn:microsoft.com/office/officeart/2005/8/layout/list1"/>
    <dgm:cxn modelId="{4C769BF7-79BD-4FF3-80DB-3843AFEBCD69}" type="presParOf" srcId="{3B33D83C-A778-40E7-BFFA-ED9E6848A20C}" destId="{1E3A1F2F-6969-4F9A-B3AC-98F59071196A}" srcOrd="1" destOrd="0" presId="urn:microsoft.com/office/officeart/2005/8/layout/list1"/>
    <dgm:cxn modelId="{FD42FD9B-0C38-45E7-8E0E-285C2E6D6258}" type="presParOf" srcId="{95447A40-FC81-40F0-9573-A4AA1EE4C47E}" destId="{24F5127C-EC0D-47DF-8EC1-C8A0A7B25240}" srcOrd="17" destOrd="0" presId="urn:microsoft.com/office/officeart/2005/8/layout/list1"/>
    <dgm:cxn modelId="{0A893686-CFD9-44A2-9412-96ADF1ABF6C7}" type="presParOf" srcId="{95447A40-FC81-40F0-9573-A4AA1EE4C47E}" destId="{D0FD6E30-E1F3-4BBC-B0C1-6A9D5A28DCFD}"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105D513D-A9CB-4B4E-9286-A8D56796D975}" type="doc">
      <dgm:prSet loTypeId="urn:microsoft.com/office/officeart/2008/layout/VerticalCurvedList" loCatId="list" qsTypeId="urn:microsoft.com/office/officeart/2005/8/quickstyle/simple3" qsCatId="simple" csTypeId="urn:microsoft.com/office/officeart/2005/8/colors/colorful5" csCatId="colorful" phldr="1"/>
      <dgm:spPr/>
      <dgm:t>
        <a:bodyPr/>
        <a:lstStyle/>
        <a:p>
          <a:endParaRPr lang="en-US"/>
        </a:p>
      </dgm:t>
    </dgm:pt>
    <dgm:pt modelId="{3D5E2500-C9EC-4CF7-A18F-7E513A8746AA}">
      <dgm:prSet phldrT="[Text]"/>
      <dgm:spPr/>
      <dgm:t>
        <a:bodyPr/>
        <a:lstStyle/>
        <a:p>
          <a:r>
            <a:rPr lang="en-US" dirty="0">
              <a:solidFill>
                <a:srgbClr val="000000"/>
              </a:solidFill>
            </a:rPr>
            <a:t>Partially or fully resolved</a:t>
          </a:r>
        </a:p>
      </dgm:t>
    </dgm:pt>
    <dgm:pt modelId="{4EC62C5F-3242-449C-8F41-861AF52ECEDA}" type="parTrans" cxnId="{CF8AED17-C5D3-4DA1-AB48-A247B43EFC7C}">
      <dgm:prSet/>
      <dgm:spPr/>
      <dgm:t>
        <a:bodyPr/>
        <a:lstStyle/>
        <a:p>
          <a:endParaRPr lang="en-US"/>
        </a:p>
      </dgm:t>
    </dgm:pt>
    <dgm:pt modelId="{77609681-C165-4BC0-96CC-E34E77EC7123}" type="sibTrans" cxnId="{CF8AED17-C5D3-4DA1-AB48-A247B43EFC7C}">
      <dgm:prSet/>
      <dgm:spPr/>
      <dgm:t>
        <a:bodyPr/>
        <a:lstStyle/>
        <a:p>
          <a:endParaRPr lang="en-US"/>
        </a:p>
      </dgm:t>
    </dgm:pt>
    <dgm:pt modelId="{FD870B8E-BA2F-41E9-AEC4-2D75892561D6}">
      <dgm:prSet phldrT="[Text]"/>
      <dgm:spPr/>
      <dgm:t>
        <a:bodyPr/>
        <a:lstStyle/>
        <a:p>
          <a:r>
            <a:rPr lang="en-US" dirty="0">
              <a:solidFill>
                <a:srgbClr val="000000"/>
              </a:solidFill>
            </a:rPr>
            <a:t>No Action Needed or Withdrawn</a:t>
          </a:r>
        </a:p>
      </dgm:t>
    </dgm:pt>
    <dgm:pt modelId="{E282A0E1-D95F-427F-80F3-26E31280CB81}" type="parTrans" cxnId="{B1E1C428-1DFD-4ADB-A3E1-5A59199C0B0D}">
      <dgm:prSet/>
      <dgm:spPr/>
      <dgm:t>
        <a:bodyPr/>
        <a:lstStyle/>
        <a:p>
          <a:endParaRPr lang="en-US"/>
        </a:p>
      </dgm:t>
    </dgm:pt>
    <dgm:pt modelId="{76433F21-748B-41F6-91BB-B111B243C02A}" type="sibTrans" cxnId="{B1E1C428-1DFD-4ADB-A3E1-5A59199C0B0D}">
      <dgm:prSet/>
      <dgm:spPr/>
      <dgm:t>
        <a:bodyPr/>
        <a:lstStyle/>
        <a:p>
          <a:endParaRPr lang="en-US"/>
        </a:p>
      </dgm:t>
    </dgm:pt>
    <dgm:pt modelId="{B267C0C5-91C6-4A24-8E54-277E156F77F6}">
      <dgm:prSet phldrT="[Text]"/>
      <dgm:spPr/>
      <dgm:t>
        <a:bodyPr/>
        <a:lstStyle/>
        <a:p>
          <a:r>
            <a:rPr lang="en-US" dirty="0">
              <a:solidFill>
                <a:srgbClr val="000000"/>
              </a:solidFill>
            </a:rPr>
            <a:t>Not resolved</a:t>
          </a:r>
        </a:p>
      </dgm:t>
    </dgm:pt>
    <dgm:pt modelId="{29469A7A-EA1B-458A-876B-3B0953BDEBA6}" type="parTrans" cxnId="{515475D8-4E4F-404C-BE24-FC08D6AFEB33}">
      <dgm:prSet/>
      <dgm:spPr/>
      <dgm:t>
        <a:bodyPr/>
        <a:lstStyle/>
        <a:p>
          <a:endParaRPr lang="en-US"/>
        </a:p>
      </dgm:t>
    </dgm:pt>
    <dgm:pt modelId="{74A8D7D8-4646-4DD8-B28B-8701571D587B}" type="sibTrans" cxnId="{515475D8-4E4F-404C-BE24-FC08D6AFEB33}">
      <dgm:prSet/>
      <dgm:spPr/>
      <dgm:t>
        <a:bodyPr/>
        <a:lstStyle/>
        <a:p>
          <a:endParaRPr lang="en-US"/>
        </a:p>
      </dgm:t>
    </dgm:pt>
    <dgm:pt modelId="{14889728-50BA-455A-89C6-AE8D090460D1}" type="pres">
      <dgm:prSet presAssocID="{105D513D-A9CB-4B4E-9286-A8D56796D975}" presName="Name0" presStyleCnt="0">
        <dgm:presLayoutVars>
          <dgm:chMax val="7"/>
          <dgm:chPref val="7"/>
          <dgm:dir/>
        </dgm:presLayoutVars>
      </dgm:prSet>
      <dgm:spPr/>
    </dgm:pt>
    <dgm:pt modelId="{C7A99C52-5F86-4438-8302-CA06E1FB3329}" type="pres">
      <dgm:prSet presAssocID="{105D513D-A9CB-4B4E-9286-A8D56796D975}" presName="Name1" presStyleCnt="0"/>
      <dgm:spPr/>
    </dgm:pt>
    <dgm:pt modelId="{C729B0BD-F3F0-41F6-BB82-D4EE39FB83F8}" type="pres">
      <dgm:prSet presAssocID="{105D513D-A9CB-4B4E-9286-A8D56796D975}" presName="cycle" presStyleCnt="0"/>
      <dgm:spPr/>
    </dgm:pt>
    <dgm:pt modelId="{DD6E1236-2844-4C3A-94E2-14C9B296DA49}" type="pres">
      <dgm:prSet presAssocID="{105D513D-A9CB-4B4E-9286-A8D56796D975}" presName="srcNode" presStyleLbl="node1" presStyleIdx="0" presStyleCnt="3"/>
      <dgm:spPr/>
    </dgm:pt>
    <dgm:pt modelId="{9D674037-3F56-4761-B156-BE90698AF3A0}" type="pres">
      <dgm:prSet presAssocID="{105D513D-A9CB-4B4E-9286-A8D56796D975}" presName="conn" presStyleLbl="parChTrans1D2" presStyleIdx="0" presStyleCnt="1"/>
      <dgm:spPr/>
    </dgm:pt>
    <dgm:pt modelId="{64D404BF-1FE6-49CE-9E06-A1923E037A52}" type="pres">
      <dgm:prSet presAssocID="{105D513D-A9CB-4B4E-9286-A8D56796D975}" presName="extraNode" presStyleLbl="node1" presStyleIdx="0" presStyleCnt="3"/>
      <dgm:spPr/>
    </dgm:pt>
    <dgm:pt modelId="{77237281-67B4-4EA1-A821-895DE31502CD}" type="pres">
      <dgm:prSet presAssocID="{105D513D-A9CB-4B4E-9286-A8D56796D975}" presName="dstNode" presStyleLbl="node1" presStyleIdx="0" presStyleCnt="3"/>
      <dgm:spPr/>
    </dgm:pt>
    <dgm:pt modelId="{3FC498EC-BCA0-42A5-99C7-770B8DC6350A}" type="pres">
      <dgm:prSet presAssocID="{3D5E2500-C9EC-4CF7-A18F-7E513A8746AA}" presName="text_1" presStyleLbl="node1" presStyleIdx="0" presStyleCnt="3">
        <dgm:presLayoutVars>
          <dgm:bulletEnabled val="1"/>
        </dgm:presLayoutVars>
      </dgm:prSet>
      <dgm:spPr/>
    </dgm:pt>
    <dgm:pt modelId="{2F0A7614-F096-43BA-81AC-F626292A7EE0}" type="pres">
      <dgm:prSet presAssocID="{3D5E2500-C9EC-4CF7-A18F-7E513A8746AA}" presName="accent_1" presStyleCnt="0"/>
      <dgm:spPr/>
    </dgm:pt>
    <dgm:pt modelId="{3B78C79F-ACAB-4442-A035-A4D832BBB656}" type="pres">
      <dgm:prSet presAssocID="{3D5E2500-C9EC-4CF7-A18F-7E513A8746AA}" presName="accentRepeatNode" presStyleLbl="solidFgAcc1" presStyleIdx="0" presStyleCnt="3"/>
      <dgm:spPr/>
    </dgm:pt>
    <dgm:pt modelId="{070FDA98-E05C-4C9F-94A4-A07805493914}" type="pres">
      <dgm:prSet presAssocID="{FD870B8E-BA2F-41E9-AEC4-2D75892561D6}" presName="text_2" presStyleLbl="node1" presStyleIdx="1" presStyleCnt="3">
        <dgm:presLayoutVars>
          <dgm:bulletEnabled val="1"/>
        </dgm:presLayoutVars>
      </dgm:prSet>
      <dgm:spPr/>
    </dgm:pt>
    <dgm:pt modelId="{A9A32C86-6DB2-45F3-B449-5FC25EAD5594}" type="pres">
      <dgm:prSet presAssocID="{FD870B8E-BA2F-41E9-AEC4-2D75892561D6}" presName="accent_2" presStyleCnt="0"/>
      <dgm:spPr/>
    </dgm:pt>
    <dgm:pt modelId="{A717D56B-88AC-4226-B39F-D6B5ABE99D7D}" type="pres">
      <dgm:prSet presAssocID="{FD870B8E-BA2F-41E9-AEC4-2D75892561D6}" presName="accentRepeatNode" presStyleLbl="solidFgAcc1" presStyleIdx="1" presStyleCnt="3"/>
      <dgm:spPr/>
    </dgm:pt>
    <dgm:pt modelId="{F5E76D6E-149B-4721-84AE-2E3AEF43B333}" type="pres">
      <dgm:prSet presAssocID="{B267C0C5-91C6-4A24-8E54-277E156F77F6}" presName="text_3" presStyleLbl="node1" presStyleIdx="2" presStyleCnt="3">
        <dgm:presLayoutVars>
          <dgm:bulletEnabled val="1"/>
        </dgm:presLayoutVars>
      </dgm:prSet>
      <dgm:spPr/>
    </dgm:pt>
    <dgm:pt modelId="{71077E5B-8C22-4886-9777-2DE8031679F5}" type="pres">
      <dgm:prSet presAssocID="{B267C0C5-91C6-4A24-8E54-277E156F77F6}" presName="accent_3" presStyleCnt="0"/>
      <dgm:spPr/>
    </dgm:pt>
    <dgm:pt modelId="{5853190C-B97B-445E-90BD-ADBAE7476415}" type="pres">
      <dgm:prSet presAssocID="{B267C0C5-91C6-4A24-8E54-277E156F77F6}" presName="accentRepeatNode" presStyleLbl="solidFgAcc1" presStyleIdx="2" presStyleCnt="3"/>
      <dgm:spPr/>
    </dgm:pt>
  </dgm:ptLst>
  <dgm:cxnLst>
    <dgm:cxn modelId="{432F240A-597C-4B85-852E-829677E4DFEC}" type="presOf" srcId="{77609681-C165-4BC0-96CC-E34E77EC7123}" destId="{9D674037-3F56-4761-B156-BE90698AF3A0}" srcOrd="0" destOrd="0" presId="urn:microsoft.com/office/officeart/2008/layout/VerticalCurvedList"/>
    <dgm:cxn modelId="{CF8AED17-C5D3-4DA1-AB48-A247B43EFC7C}" srcId="{105D513D-A9CB-4B4E-9286-A8D56796D975}" destId="{3D5E2500-C9EC-4CF7-A18F-7E513A8746AA}" srcOrd="0" destOrd="0" parTransId="{4EC62C5F-3242-449C-8F41-861AF52ECEDA}" sibTransId="{77609681-C165-4BC0-96CC-E34E77EC7123}"/>
    <dgm:cxn modelId="{B1E1C428-1DFD-4ADB-A3E1-5A59199C0B0D}" srcId="{105D513D-A9CB-4B4E-9286-A8D56796D975}" destId="{FD870B8E-BA2F-41E9-AEC4-2D75892561D6}" srcOrd="1" destOrd="0" parTransId="{E282A0E1-D95F-427F-80F3-26E31280CB81}" sibTransId="{76433F21-748B-41F6-91BB-B111B243C02A}"/>
    <dgm:cxn modelId="{F914EC73-DA1D-4B71-8E15-6D8CC7F20AC6}" type="presOf" srcId="{105D513D-A9CB-4B4E-9286-A8D56796D975}" destId="{14889728-50BA-455A-89C6-AE8D090460D1}" srcOrd="0" destOrd="0" presId="urn:microsoft.com/office/officeart/2008/layout/VerticalCurvedList"/>
    <dgm:cxn modelId="{95FA5FD7-51C0-4CF4-A09F-BAEAB687BF2B}" type="presOf" srcId="{B267C0C5-91C6-4A24-8E54-277E156F77F6}" destId="{F5E76D6E-149B-4721-84AE-2E3AEF43B333}" srcOrd="0" destOrd="0" presId="urn:microsoft.com/office/officeart/2008/layout/VerticalCurvedList"/>
    <dgm:cxn modelId="{515475D8-4E4F-404C-BE24-FC08D6AFEB33}" srcId="{105D513D-A9CB-4B4E-9286-A8D56796D975}" destId="{B267C0C5-91C6-4A24-8E54-277E156F77F6}" srcOrd="2" destOrd="0" parTransId="{29469A7A-EA1B-458A-876B-3B0953BDEBA6}" sibTransId="{74A8D7D8-4646-4DD8-B28B-8701571D587B}"/>
    <dgm:cxn modelId="{791327EA-C6A8-4BAE-AAB9-3B777755E1AD}" type="presOf" srcId="{FD870B8E-BA2F-41E9-AEC4-2D75892561D6}" destId="{070FDA98-E05C-4C9F-94A4-A07805493914}" srcOrd="0" destOrd="0" presId="urn:microsoft.com/office/officeart/2008/layout/VerticalCurvedList"/>
    <dgm:cxn modelId="{BC5D50FB-658D-4F04-A436-069E168708A2}" type="presOf" srcId="{3D5E2500-C9EC-4CF7-A18F-7E513A8746AA}" destId="{3FC498EC-BCA0-42A5-99C7-770B8DC6350A}" srcOrd="0" destOrd="0" presId="urn:microsoft.com/office/officeart/2008/layout/VerticalCurvedList"/>
    <dgm:cxn modelId="{37869530-D785-4DF2-99B3-5CC255EF0930}" type="presParOf" srcId="{14889728-50BA-455A-89C6-AE8D090460D1}" destId="{C7A99C52-5F86-4438-8302-CA06E1FB3329}" srcOrd="0" destOrd="0" presId="urn:microsoft.com/office/officeart/2008/layout/VerticalCurvedList"/>
    <dgm:cxn modelId="{3B7E31A3-5697-425E-99E2-F0EAD2329410}" type="presParOf" srcId="{C7A99C52-5F86-4438-8302-CA06E1FB3329}" destId="{C729B0BD-F3F0-41F6-BB82-D4EE39FB83F8}" srcOrd="0" destOrd="0" presId="urn:microsoft.com/office/officeart/2008/layout/VerticalCurvedList"/>
    <dgm:cxn modelId="{84ED51D0-9453-4B4D-BB73-33A155459A26}" type="presParOf" srcId="{C729B0BD-F3F0-41F6-BB82-D4EE39FB83F8}" destId="{DD6E1236-2844-4C3A-94E2-14C9B296DA49}" srcOrd="0" destOrd="0" presId="urn:microsoft.com/office/officeart/2008/layout/VerticalCurvedList"/>
    <dgm:cxn modelId="{6916F6BF-2717-4465-982F-119A7C30C6F9}" type="presParOf" srcId="{C729B0BD-F3F0-41F6-BB82-D4EE39FB83F8}" destId="{9D674037-3F56-4761-B156-BE90698AF3A0}" srcOrd="1" destOrd="0" presId="urn:microsoft.com/office/officeart/2008/layout/VerticalCurvedList"/>
    <dgm:cxn modelId="{EDE61584-3AAD-47B1-9431-C4623FDBE42D}" type="presParOf" srcId="{C729B0BD-F3F0-41F6-BB82-D4EE39FB83F8}" destId="{64D404BF-1FE6-49CE-9E06-A1923E037A52}" srcOrd="2" destOrd="0" presId="urn:microsoft.com/office/officeart/2008/layout/VerticalCurvedList"/>
    <dgm:cxn modelId="{AA8902ED-8833-4290-A21D-2871C66219E7}" type="presParOf" srcId="{C729B0BD-F3F0-41F6-BB82-D4EE39FB83F8}" destId="{77237281-67B4-4EA1-A821-895DE31502CD}" srcOrd="3" destOrd="0" presId="urn:microsoft.com/office/officeart/2008/layout/VerticalCurvedList"/>
    <dgm:cxn modelId="{2B008736-EC36-4B47-9F3C-D9A15E2873DC}" type="presParOf" srcId="{C7A99C52-5F86-4438-8302-CA06E1FB3329}" destId="{3FC498EC-BCA0-42A5-99C7-770B8DC6350A}" srcOrd="1" destOrd="0" presId="urn:microsoft.com/office/officeart/2008/layout/VerticalCurvedList"/>
    <dgm:cxn modelId="{BDB91DD9-9903-4263-86E9-1F0602D665D7}" type="presParOf" srcId="{C7A99C52-5F86-4438-8302-CA06E1FB3329}" destId="{2F0A7614-F096-43BA-81AC-F626292A7EE0}" srcOrd="2" destOrd="0" presId="urn:microsoft.com/office/officeart/2008/layout/VerticalCurvedList"/>
    <dgm:cxn modelId="{E3179070-74E3-48D3-BC20-5E1703F9B7E5}" type="presParOf" srcId="{2F0A7614-F096-43BA-81AC-F626292A7EE0}" destId="{3B78C79F-ACAB-4442-A035-A4D832BBB656}" srcOrd="0" destOrd="0" presId="urn:microsoft.com/office/officeart/2008/layout/VerticalCurvedList"/>
    <dgm:cxn modelId="{E0CDCF77-C53E-42D9-94AB-DEB7AF5C3BB2}" type="presParOf" srcId="{C7A99C52-5F86-4438-8302-CA06E1FB3329}" destId="{070FDA98-E05C-4C9F-94A4-A07805493914}" srcOrd="3" destOrd="0" presId="urn:microsoft.com/office/officeart/2008/layout/VerticalCurvedList"/>
    <dgm:cxn modelId="{23E11485-BC26-4191-B018-76A67D873627}" type="presParOf" srcId="{C7A99C52-5F86-4438-8302-CA06E1FB3329}" destId="{A9A32C86-6DB2-45F3-B449-5FC25EAD5594}" srcOrd="4" destOrd="0" presId="urn:microsoft.com/office/officeart/2008/layout/VerticalCurvedList"/>
    <dgm:cxn modelId="{DE800F9C-516E-4540-8123-57872CC94762}" type="presParOf" srcId="{A9A32C86-6DB2-45F3-B449-5FC25EAD5594}" destId="{A717D56B-88AC-4226-B39F-D6B5ABE99D7D}" srcOrd="0" destOrd="0" presId="urn:microsoft.com/office/officeart/2008/layout/VerticalCurvedList"/>
    <dgm:cxn modelId="{4EDE1B0E-362B-47F2-8D55-1EF972A14E1B}" type="presParOf" srcId="{C7A99C52-5F86-4438-8302-CA06E1FB3329}" destId="{F5E76D6E-149B-4721-84AE-2E3AEF43B333}" srcOrd="5" destOrd="0" presId="urn:microsoft.com/office/officeart/2008/layout/VerticalCurvedList"/>
    <dgm:cxn modelId="{6D4EB778-064E-4CC1-AD04-A988638E5B72}" type="presParOf" srcId="{C7A99C52-5F86-4438-8302-CA06E1FB3329}" destId="{71077E5B-8C22-4886-9777-2DE8031679F5}" srcOrd="6" destOrd="0" presId="urn:microsoft.com/office/officeart/2008/layout/VerticalCurvedList"/>
    <dgm:cxn modelId="{67EFE8F3-1B7C-4520-B42D-8670E59DEFF6}" type="presParOf" srcId="{71077E5B-8C22-4886-9777-2DE8031679F5}" destId="{5853190C-B97B-445E-90BD-ADBAE747641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BB8C7BC-3B42-4B75-BFFB-AEAAF89CCA0E}" type="doc">
      <dgm:prSet loTypeId="urn:diagrams.loki3.com/BracketList" loCatId="list" qsTypeId="urn:microsoft.com/office/officeart/2005/8/quickstyle/simple1" qsCatId="simple" csTypeId="urn:microsoft.com/office/officeart/2005/8/colors/accent5_2" csCatId="accent5" phldr="1"/>
      <dgm:spPr/>
      <dgm:t>
        <a:bodyPr/>
        <a:lstStyle/>
        <a:p>
          <a:endParaRPr lang="en-US"/>
        </a:p>
      </dgm:t>
    </dgm:pt>
    <dgm:pt modelId="{0E9DAB54-C2F1-4A12-B2B8-1D83DF59E2FD}">
      <dgm:prSet phldrT="[Text]"/>
      <dgm:spPr/>
      <dgm:t>
        <a:bodyPr/>
        <a:lstStyle/>
        <a:p>
          <a:r>
            <a:rPr lang="en-US" dirty="0"/>
            <a:t>Analysis</a:t>
          </a:r>
        </a:p>
      </dgm:t>
    </dgm:pt>
    <dgm:pt modelId="{1D19AFF4-1E48-4836-88EF-DAE41E7B197A}" type="parTrans" cxnId="{2EDDB3F5-00AC-47A8-BDD1-D72B2CD9E5BD}">
      <dgm:prSet/>
      <dgm:spPr/>
      <dgm:t>
        <a:bodyPr/>
        <a:lstStyle/>
        <a:p>
          <a:endParaRPr lang="en-US"/>
        </a:p>
      </dgm:t>
    </dgm:pt>
    <dgm:pt modelId="{C90512B2-BCE5-40BE-A742-82C3160E6F27}" type="sibTrans" cxnId="{2EDDB3F5-00AC-47A8-BDD1-D72B2CD9E5BD}">
      <dgm:prSet/>
      <dgm:spPr/>
      <dgm:t>
        <a:bodyPr/>
        <a:lstStyle/>
        <a:p>
          <a:endParaRPr lang="en-US"/>
        </a:p>
      </dgm:t>
    </dgm:pt>
    <dgm:pt modelId="{0D2DB8C0-BC6E-4848-8029-5DB6A80461D6}">
      <dgm:prSet phldrT="[Text]"/>
      <dgm:spPr>
        <a:solidFill>
          <a:schemeClr val="accent5">
            <a:lumMod val="40000"/>
            <a:lumOff val="60000"/>
          </a:schemeClr>
        </a:solidFill>
      </dgm:spPr>
      <dgm:t>
        <a:bodyPr/>
        <a:lstStyle/>
        <a:p>
          <a:r>
            <a:rPr lang="en-US" dirty="0">
              <a:solidFill>
                <a:srgbClr val="000000"/>
              </a:solidFill>
            </a:rPr>
            <a:t>Once the problem is identified, consider the causes.</a:t>
          </a:r>
        </a:p>
      </dgm:t>
    </dgm:pt>
    <dgm:pt modelId="{96C439B2-4D57-4C06-A6C6-05DEE5158CE2}" type="parTrans" cxnId="{39C78D3F-5942-4287-9FA4-307962FEDF60}">
      <dgm:prSet/>
      <dgm:spPr/>
      <dgm:t>
        <a:bodyPr/>
        <a:lstStyle/>
        <a:p>
          <a:endParaRPr lang="en-US"/>
        </a:p>
      </dgm:t>
    </dgm:pt>
    <dgm:pt modelId="{5E731F4E-3DA5-4C32-B852-BBE7276867C2}" type="sibTrans" cxnId="{39C78D3F-5942-4287-9FA4-307962FEDF60}">
      <dgm:prSet/>
      <dgm:spPr/>
      <dgm:t>
        <a:bodyPr/>
        <a:lstStyle/>
        <a:p>
          <a:endParaRPr lang="en-US"/>
        </a:p>
      </dgm:t>
    </dgm:pt>
    <dgm:pt modelId="{C9C2258B-B003-4104-9DE2-CC32B192CDDD}">
      <dgm:prSet phldrT="[Text]"/>
      <dgm:spPr/>
      <dgm:t>
        <a:bodyPr/>
        <a:lstStyle/>
        <a:p>
          <a:r>
            <a:rPr lang="en-US" dirty="0"/>
            <a:t>Revisit the Plan with the resident</a:t>
          </a:r>
        </a:p>
      </dgm:t>
    </dgm:pt>
    <dgm:pt modelId="{CFBA972A-36F2-48E3-B8FF-5B925D6F3BC1}" type="parTrans" cxnId="{06659995-C09B-4BA8-B4BE-313ABA56E7DD}">
      <dgm:prSet/>
      <dgm:spPr/>
      <dgm:t>
        <a:bodyPr/>
        <a:lstStyle/>
        <a:p>
          <a:endParaRPr lang="en-US"/>
        </a:p>
      </dgm:t>
    </dgm:pt>
    <dgm:pt modelId="{04785DE9-FAA0-437F-ADDE-B335F213823F}" type="sibTrans" cxnId="{06659995-C09B-4BA8-B4BE-313ABA56E7DD}">
      <dgm:prSet/>
      <dgm:spPr/>
      <dgm:t>
        <a:bodyPr/>
        <a:lstStyle/>
        <a:p>
          <a:endParaRPr lang="en-US"/>
        </a:p>
      </dgm:t>
    </dgm:pt>
    <dgm:pt modelId="{9B124103-A689-4A8C-BAAF-9E11E0A939B6}">
      <dgm:prSet phldrT="[Text]"/>
      <dgm:spPr>
        <a:solidFill>
          <a:schemeClr val="accent5">
            <a:lumMod val="40000"/>
            <a:lumOff val="60000"/>
          </a:schemeClr>
        </a:solidFill>
      </dgm:spPr>
      <dgm:t>
        <a:bodyPr/>
        <a:lstStyle/>
        <a:p>
          <a:r>
            <a:rPr lang="en-US" dirty="0">
              <a:solidFill>
                <a:srgbClr val="000000"/>
              </a:solidFill>
            </a:rPr>
            <a:t>Review desired outcome and possible solutions. </a:t>
          </a:r>
        </a:p>
      </dgm:t>
    </dgm:pt>
    <dgm:pt modelId="{967B36AC-CC3C-4232-90B3-8925610E4BB4}" type="parTrans" cxnId="{C092E444-243E-4560-932E-50F8D5200224}">
      <dgm:prSet/>
      <dgm:spPr/>
      <dgm:t>
        <a:bodyPr/>
        <a:lstStyle/>
        <a:p>
          <a:endParaRPr lang="en-US"/>
        </a:p>
      </dgm:t>
    </dgm:pt>
    <dgm:pt modelId="{3A22C7EA-4201-4633-8E3E-18BB029F56A4}" type="sibTrans" cxnId="{C092E444-243E-4560-932E-50F8D5200224}">
      <dgm:prSet/>
      <dgm:spPr/>
      <dgm:t>
        <a:bodyPr/>
        <a:lstStyle/>
        <a:p>
          <a:endParaRPr lang="en-US"/>
        </a:p>
      </dgm:t>
    </dgm:pt>
    <dgm:pt modelId="{6F4E9C9C-EBB6-4A3B-BCA4-572B0B494F12}">
      <dgm:prSet phldrT="[Text]"/>
      <dgm:spPr>
        <a:solidFill>
          <a:schemeClr val="accent5">
            <a:lumMod val="40000"/>
            <a:lumOff val="60000"/>
          </a:schemeClr>
        </a:solidFill>
      </dgm:spPr>
      <dgm:t>
        <a:bodyPr/>
        <a:lstStyle/>
        <a:p>
          <a:r>
            <a:rPr lang="en-US" dirty="0">
              <a:solidFill>
                <a:srgbClr val="000000"/>
              </a:solidFill>
            </a:rPr>
            <a:t>Determine if any changes need to be made to the plan of action. </a:t>
          </a:r>
        </a:p>
      </dgm:t>
    </dgm:pt>
    <dgm:pt modelId="{DBB8302E-DE18-47E2-BD16-E850AFA73B0D}" type="parTrans" cxnId="{B73987DA-E9DB-4E66-A2A5-74AB615F41D1}">
      <dgm:prSet/>
      <dgm:spPr/>
      <dgm:t>
        <a:bodyPr/>
        <a:lstStyle/>
        <a:p>
          <a:endParaRPr lang="en-US"/>
        </a:p>
      </dgm:t>
    </dgm:pt>
    <dgm:pt modelId="{201657FB-C7FA-4335-8C7C-89D671552D37}" type="sibTrans" cxnId="{B73987DA-E9DB-4E66-A2A5-74AB615F41D1}">
      <dgm:prSet/>
      <dgm:spPr/>
      <dgm:t>
        <a:bodyPr/>
        <a:lstStyle/>
        <a:p>
          <a:endParaRPr lang="en-US"/>
        </a:p>
      </dgm:t>
    </dgm:pt>
    <dgm:pt modelId="{115445CB-6CBE-4E39-8A6B-41602BC27BFC}">
      <dgm:prSet phldrT="[Text]"/>
      <dgm:spPr>
        <a:solidFill>
          <a:schemeClr val="accent5">
            <a:lumMod val="40000"/>
            <a:lumOff val="60000"/>
          </a:schemeClr>
        </a:solidFill>
      </dgm:spPr>
      <dgm:t>
        <a:bodyPr/>
        <a:lstStyle/>
        <a:p>
          <a:r>
            <a:rPr lang="en-US" dirty="0">
              <a:solidFill>
                <a:srgbClr val="000000"/>
              </a:solidFill>
            </a:rPr>
            <a:t>Anticipate barriers. </a:t>
          </a:r>
        </a:p>
      </dgm:t>
    </dgm:pt>
    <dgm:pt modelId="{7197BE48-8FEB-4BC1-B1BD-859A0828BE2F}" type="parTrans" cxnId="{655C3155-2C4D-40E2-AA8F-A66216C47EAD}">
      <dgm:prSet/>
      <dgm:spPr/>
      <dgm:t>
        <a:bodyPr/>
        <a:lstStyle/>
        <a:p>
          <a:endParaRPr lang="en-US"/>
        </a:p>
      </dgm:t>
    </dgm:pt>
    <dgm:pt modelId="{934FFF65-646D-44FE-A17B-1CAEC24471D1}" type="sibTrans" cxnId="{655C3155-2C4D-40E2-AA8F-A66216C47EAD}">
      <dgm:prSet/>
      <dgm:spPr/>
      <dgm:t>
        <a:bodyPr/>
        <a:lstStyle/>
        <a:p>
          <a:endParaRPr lang="en-US"/>
        </a:p>
      </dgm:t>
    </dgm:pt>
    <dgm:pt modelId="{0C9816E7-F941-491B-9867-7D1F1AF39835}">
      <dgm:prSet/>
      <dgm:spPr>
        <a:solidFill>
          <a:schemeClr val="accent5">
            <a:lumMod val="40000"/>
            <a:lumOff val="60000"/>
          </a:schemeClr>
        </a:solidFill>
      </dgm:spPr>
      <dgm:t>
        <a:bodyPr/>
        <a:lstStyle/>
        <a:p>
          <a:r>
            <a:rPr lang="en-US" dirty="0">
              <a:solidFill>
                <a:srgbClr val="000000"/>
              </a:solidFill>
            </a:rPr>
            <a:t>Identify alternative strategies.</a:t>
          </a:r>
        </a:p>
      </dgm:t>
    </dgm:pt>
    <dgm:pt modelId="{9BBCA849-E809-4678-B515-5E704308583E}" type="parTrans" cxnId="{4A0F1D7B-6D3D-4DA0-A2DC-131A9555CCE5}">
      <dgm:prSet/>
      <dgm:spPr/>
      <dgm:t>
        <a:bodyPr/>
        <a:lstStyle/>
        <a:p>
          <a:endParaRPr lang="en-US"/>
        </a:p>
      </dgm:t>
    </dgm:pt>
    <dgm:pt modelId="{F1C058CF-3D5E-4ECE-8E52-3E3271291C44}" type="sibTrans" cxnId="{4A0F1D7B-6D3D-4DA0-A2DC-131A9555CCE5}">
      <dgm:prSet/>
      <dgm:spPr/>
      <dgm:t>
        <a:bodyPr/>
        <a:lstStyle/>
        <a:p>
          <a:endParaRPr lang="en-US"/>
        </a:p>
      </dgm:t>
    </dgm:pt>
    <dgm:pt modelId="{E43CBC74-E53E-410E-B167-F1EF0DBB22F1}">
      <dgm:prSet/>
      <dgm:spPr>
        <a:solidFill>
          <a:schemeClr val="accent5">
            <a:lumMod val="40000"/>
            <a:lumOff val="60000"/>
          </a:schemeClr>
        </a:solidFill>
      </dgm:spPr>
      <dgm:t>
        <a:bodyPr/>
        <a:lstStyle/>
        <a:p>
          <a:endParaRPr lang="en-US" dirty="0"/>
        </a:p>
      </dgm:t>
    </dgm:pt>
    <dgm:pt modelId="{D246B465-3906-45C0-B946-24A2C1550EA9}" type="parTrans" cxnId="{8AB7E0C9-E39C-431E-A232-878BCAB2C0AD}">
      <dgm:prSet/>
      <dgm:spPr/>
      <dgm:t>
        <a:bodyPr/>
        <a:lstStyle/>
        <a:p>
          <a:endParaRPr lang="en-US"/>
        </a:p>
      </dgm:t>
    </dgm:pt>
    <dgm:pt modelId="{FEA531A4-5530-4B23-913F-99C76DF21DCA}" type="sibTrans" cxnId="{8AB7E0C9-E39C-431E-A232-878BCAB2C0AD}">
      <dgm:prSet/>
      <dgm:spPr/>
      <dgm:t>
        <a:bodyPr/>
        <a:lstStyle/>
        <a:p>
          <a:endParaRPr lang="en-US"/>
        </a:p>
      </dgm:t>
    </dgm:pt>
    <dgm:pt modelId="{8CA8CE1D-FC2F-46BF-B7A5-BE1D89EEE23B}" type="pres">
      <dgm:prSet presAssocID="{CBB8C7BC-3B42-4B75-BFFB-AEAAF89CCA0E}" presName="Name0" presStyleCnt="0">
        <dgm:presLayoutVars>
          <dgm:dir/>
          <dgm:animLvl val="lvl"/>
          <dgm:resizeHandles val="exact"/>
        </dgm:presLayoutVars>
      </dgm:prSet>
      <dgm:spPr/>
    </dgm:pt>
    <dgm:pt modelId="{D76CC9EE-CD04-4614-AE01-18E0AFB0DD89}" type="pres">
      <dgm:prSet presAssocID="{0E9DAB54-C2F1-4A12-B2B8-1D83DF59E2FD}" presName="linNode" presStyleCnt="0"/>
      <dgm:spPr/>
    </dgm:pt>
    <dgm:pt modelId="{AC815F79-5861-4D4D-801E-2D901091DD26}" type="pres">
      <dgm:prSet presAssocID="{0E9DAB54-C2F1-4A12-B2B8-1D83DF59E2FD}" presName="parTx" presStyleLbl="revTx" presStyleIdx="0" presStyleCnt="2">
        <dgm:presLayoutVars>
          <dgm:chMax val="1"/>
          <dgm:bulletEnabled val="1"/>
        </dgm:presLayoutVars>
      </dgm:prSet>
      <dgm:spPr/>
    </dgm:pt>
    <dgm:pt modelId="{7A27243A-DE00-48C8-962B-EF4411A19533}" type="pres">
      <dgm:prSet presAssocID="{0E9DAB54-C2F1-4A12-B2B8-1D83DF59E2FD}" presName="bracket" presStyleLbl="parChTrans1D1" presStyleIdx="0" presStyleCnt="2"/>
      <dgm:spPr/>
    </dgm:pt>
    <dgm:pt modelId="{9CC071D0-7931-4B7F-A26D-BDAA90D3C74D}" type="pres">
      <dgm:prSet presAssocID="{0E9DAB54-C2F1-4A12-B2B8-1D83DF59E2FD}" presName="spH" presStyleCnt="0"/>
      <dgm:spPr/>
    </dgm:pt>
    <dgm:pt modelId="{AEE020E1-A67D-4156-BF16-36685F87EB42}" type="pres">
      <dgm:prSet presAssocID="{0E9DAB54-C2F1-4A12-B2B8-1D83DF59E2FD}" presName="desTx" presStyleLbl="node1" presStyleIdx="0" presStyleCnt="2">
        <dgm:presLayoutVars>
          <dgm:bulletEnabled val="1"/>
        </dgm:presLayoutVars>
      </dgm:prSet>
      <dgm:spPr/>
    </dgm:pt>
    <dgm:pt modelId="{D8686B6A-8B87-4DE9-B316-4DA943E792CF}" type="pres">
      <dgm:prSet presAssocID="{C90512B2-BCE5-40BE-A742-82C3160E6F27}" presName="spV" presStyleCnt="0"/>
      <dgm:spPr/>
    </dgm:pt>
    <dgm:pt modelId="{00C30D14-8087-40A3-8F5A-A90F7BE6B10A}" type="pres">
      <dgm:prSet presAssocID="{C9C2258B-B003-4104-9DE2-CC32B192CDDD}" presName="linNode" presStyleCnt="0"/>
      <dgm:spPr/>
    </dgm:pt>
    <dgm:pt modelId="{014C5F4D-07FE-4F50-81BE-B9F85F52A7EF}" type="pres">
      <dgm:prSet presAssocID="{C9C2258B-B003-4104-9DE2-CC32B192CDDD}" presName="parTx" presStyleLbl="revTx" presStyleIdx="1" presStyleCnt="2">
        <dgm:presLayoutVars>
          <dgm:chMax val="1"/>
          <dgm:bulletEnabled val="1"/>
        </dgm:presLayoutVars>
      </dgm:prSet>
      <dgm:spPr/>
    </dgm:pt>
    <dgm:pt modelId="{BE77210F-45D2-45C0-8671-6C74BA50228F}" type="pres">
      <dgm:prSet presAssocID="{C9C2258B-B003-4104-9DE2-CC32B192CDDD}" presName="bracket" presStyleLbl="parChTrans1D1" presStyleIdx="1" presStyleCnt="2"/>
      <dgm:spPr/>
    </dgm:pt>
    <dgm:pt modelId="{71A0FEAE-F258-4B25-8013-8C0F199CE431}" type="pres">
      <dgm:prSet presAssocID="{C9C2258B-B003-4104-9DE2-CC32B192CDDD}" presName="spH" presStyleCnt="0"/>
      <dgm:spPr/>
    </dgm:pt>
    <dgm:pt modelId="{14BE14F7-5EDB-40FA-A9C1-B22136AD123C}" type="pres">
      <dgm:prSet presAssocID="{C9C2258B-B003-4104-9DE2-CC32B192CDDD}" presName="desTx" presStyleLbl="node1" presStyleIdx="1" presStyleCnt="2">
        <dgm:presLayoutVars>
          <dgm:bulletEnabled val="1"/>
        </dgm:presLayoutVars>
      </dgm:prSet>
      <dgm:spPr/>
    </dgm:pt>
  </dgm:ptLst>
  <dgm:cxnLst>
    <dgm:cxn modelId="{39C78D3F-5942-4287-9FA4-307962FEDF60}" srcId="{0E9DAB54-C2F1-4A12-B2B8-1D83DF59E2FD}" destId="{0D2DB8C0-BC6E-4848-8029-5DB6A80461D6}" srcOrd="0" destOrd="0" parTransId="{96C439B2-4D57-4C06-A6C6-05DEE5158CE2}" sibTransId="{5E731F4E-3DA5-4C32-B852-BBE7276867C2}"/>
    <dgm:cxn modelId="{2D5EC25E-FB34-481A-95B1-963C6F1E7FB4}" type="presOf" srcId="{115445CB-6CBE-4E39-8A6B-41602BC27BFC}" destId="{14BE14F7-5EDB-40FA-A9C1-B22136AD123C}" srcOrd="0" destOrd="2" presId="urn:diagrams.loki3.com/BracketList"/>
    <dgm:cxn modelId="{C092E444-243E-4560-932E-50F8D5200224}" srcId="{C9C2258B-B003-4104-9DE2-CC32B192CDDD}" destId="{9B124103-A689-4A8C-BAAF-9E11E0A939B6}" srcOrd="0" destOrd="0" parTransId="{967B36AC-CC3C-4232-90B3-8925610E4BB4}" sibTransId="{3A22C7EA-4201-4633-8E3E-18BB029F56A4}"/>
    <dgm:cxn modelId="{655C3155-2C4D-40E2-AA8F-A66216C47EAD}" srcId="{C9C2258B-B003-4104-9DE2-CC32B192CDDD}" destId="{115445CB-6CBE-4E39-8A6B-41602BC27BFC}" srcOrd="2" destOrd="0" parTransId="{7197BE48-8FEB-4BC1-B1BD-859A0828BE2F}" sibTransId="{934FFF65-646D-44FE-A17B-1CAEC24471D1}"/>
    <dgm:cxn modelId="{4A0F1D7B-6D3D-4DA0-A2DC-131A9555CCE5}" srcId="{C9C2258B-B003-4104-9DE2-CC32B192CDDD}" destId="{0C9816E7-F941-491B-9867-7D1F1AF39835}" srcOrd="3" destOrd="0" parTransId="{9BBCA849-E809-4678-B515-5E704308583E}" sibTransId="{F1C058CF-3D5E-4ECE-8E52-3E3271291C44}"/>
    <dgm:cxn modelId="{E8F2D67C-0734-4DB7-94F4-046B496A8B6F}" type="presOf" srcId="{6F4E9C9C-EBB6-4A3B-BCA4-572B0B494F12}" destId="{14BE14F7-5EDB-40FA-A9C1-B22136AD123C}" srcOrd="0" destOrd="1" presId="urn:diagrams.loki3.com/BracketList"/>
    <dgm:cxn modelId="{F550947E-C5C2-43C0-AE67-E5E6AB57907A}" type="presOf" srcId="{0E9DAB54-C2F1-4A12-B2B8-1D83DF59E2FD}" destId="{AC815F79-5861-4D4D-801E-2D901091DD26}" srcOrd="0" destOrd="0" presId="urn:diagrams.loki3.com/BracketList"/>
    <dgm:cxn modelId="{CA329B88-9044-48D9-8ADC-BFC61607C97A}" type="presOf" srcId="{E43CBC74-E53E-410E-B167-F1EF0DBB22F1}" destId="{14BE14F7-5EDB-40FA-A9C1-B22136AD123C}" srcOrd="0" destOrd="4" presId="urn:diagrams.loki3.com/BracketList"/>
    <dgm:cxn modelId="{06659995-C09B-4BA8-B4BE-313ABA56E7DD}" srcId="{CBB8C7BC-3B42-4B75-BFFB-AEAAF89CCA0E}" destId="{C9C2258B-B003-4104-9DE2-CC32B192CDDD}" srcOrd="1" destOrd="0" parTransId="{CFBA972A-36F2-48E3-B8FF-5B925D6F3BC1}" sibTransId="{04785DE9-FAA0-437F-ADDE-B335F213823F}"/>
    <dgm:cxn modelId="{ACFACDBF-1C11-47AB-82AE-BA2C855DAE8A}" type="presOf" srcId="{C9C2258B-B003-4104-9DE2-CC32B192CDDD}" destId="{014C5F4D-07FE-4F50-81BE-B9F85F52A7EF}" srcOrd="0" destOrd="0" presId="urn:diagrams.loki3.com/BracketList"/>
    <dgm:cxn modelId="{AB8A2AC4-EE16-49D9-B2AC-11430C6A4F8B}" type="presOf" srcId="{0D2DB8C0-BC6E-4848-8029-5DB6A80461D6}" destId="{AEE020E1-A67D-4156-BF16-36685F87EB42}" srcOrd="0" destOrd="0" presId="urn:diagrams.loki3.com/BracketList"/>
    <dgm:cxn modelId="{8AB7E0C9-E39C-431E-A232-878BCAB2C0AD}" srcId="{C9C2258B-B003-4104-9DE2-CC32B192CDDD}" destId="{E43CBC74-E53E-410E-B167-F1EF0DBB22F1}" srcOrd="4" destOrd="0" parTransId="{D246B465-3906-45C0-B946-24A2C1550EA9}" sibTransId="{FEA531A4-5530-4B23-913F-99C76DF21DCA}"/>
    <dgm:cxn modelId="{CC6E70DA-2905-40CA-AFF5-BB5B0359AE95}" type="presOf" srcId="{CBB8C7BC-3B42-4B75-BFFB-AEAAF89CCA0E}" destId="{8CA8CE1D-FC2F-46BF-B7A5-BE1D89EEE23B}" srcOrd="0" destOrd="0" presId="urn:diagrams.loki3.com/BracketList"/>
    <dgm:cxn modelId="{B73987DA-E9DB-4E66-A2A5-74AB615F41D1}" srcId="{C9C2258B-B003-4104-9DE2-CC32B192CDDD}" destId="{6F4E9C9C-EBB6-4A3B-BCA4-572B0B494F12}" srcOrd="1" destOrd="0" parTransId="{DBB8302E-DE18-47E2-BD16-E850AFA73B0D}" sibTransId="{201657FB-C7FA-4335-8C7C-89D671552D37}"/>
    <dgm:cxn modelId="{078796DD-A874-4E43-BE93-E87BF6A70C54}" type="presOf" srcId="{9B124103-A689-4A8C-BAAF-9E11E0A939B6}" destId="{14BE14F7-5EDB-40FA-A9C1-B22136AD123C}" srcOrd="0" destOrd="0" presId="urn:diagrams.loki3.com/BracketList"/>
    <dgm:cxn modelId="{0C65C0EC-CBBF-46F6-A2D7-1C8BBA991F63}" type="presOf" srcId="{0C9816E7-F941-491B-9867-7D1F1AF39835}" destId="{14BE14F7-5EDB-40FA-A9C1-B22136AD123C}" srcOrd="0" destOrd="3" presId="urn:diagrams.loki3.com/BracketList"/>
    <dgm:cxn modelId="{2EDDB3F5-00AC-47A8-BDD1-D72B2CD9E5BD}" srcId="{CBB8C7BC-3B42-4B75-BFFB-AEAAF89CCA0E}" destId="{0E9DAB54-C2F1-4A12-B2B8-1D83DF59E2FD}" srcOrd="0" destOrd="0" parTransId="{1D19AFF4-1E48-4836-88EF-DAE41E7B197A}" sibTransId="{C90512B2-BCE5-40BE-A742-82C3160E6F27}"/>
    <dgm:cxn modelId="{2D73C138-5E05-4C96-8723-AEA978693BBB}" type="presParOf" srcId="{8CA8CE1D-FC2F-46BF-B7A5-BE1D89EEE23B}" destId="{D76CC9EE-CD04-4614-AE01-18E0AFB0DD89}" srcOrd="0" destOrd="0" presId="urn:diagrams.loki3.com/BracketList"/>
    <dgm:cxn modelId="{52CAFB04-5A23-4AB6-A2E3-B6AF27771F96}" type="presParOf" srcId="{D76CC9EE-CD04-4614-AE01-18E0AFB0DD89}" destId="{AC815F79-5861-4D4D-801E-2D901091DD26}" srcOrd="0" destOrd="0" presId="urn:diagrams.loki3.com/BracketList"/>
    <dgm:cxn modelId="{E2BE1C47-6DF0-4E43-80B1-7078B57A1299}" type="presParOf" srcId="{D76CC9EE-CD04-4614-AE01-18E0AFB0DD89}" destId="{7A27243A-DE00-48C8-962B-EF4411A19533}" srcOrd="1" destOrd="0" presId="urn:diagrams.loki3.com/BracketList"/>
    <dgm:cxn modelId="{CC45E925-E3F6-439E-A58B-34ECA28FF09B}" type="presParOf" srcId="{D76CC9EE-CD04-4614-AE01-18E0AFB0DD89}" destId="{9CC071D0-7931-4B7F-A26D-BDAA90D3C74D}" srcOrd="2" destOrd="0" presId="urn:diagrams.loki3.com/BracketList"/>
    <dgm:cxn modelId="{8D9B8D5F-261F-4767-BEA2-0E16D25F79B3}" type="presParOf" srcId="{D76CC9EE-CD04-4614-AE01-18E0AFB0DD89}" destId="{AEE020E1-A67D-4156-BF16-36685F87EB42}" srcOrd="3" destOrd="0" presId="urn:diagrams.loki3.com/BracketList"/>
    <dgm:cxn modelId="{D5178275-66AA-4AC9-9FE1-ABE1D2473EB8}" type="presParOf" srcId="{8CA8CE1D-FC2F-46BF-B7A5-BE1D89EEE23B}" destId="{D8686B6A-8B87-4DE9-B316-4DA943E792CF}" srcOrd="1" destOrd="0" presId="urn:diagrams.loki3.com/BracketList"/>
    <dgm:cxn modelId="{2E832151-8582-4324-940C-44D4E1BCEA19}" type="presParOf" srcId="{8CA8CE1D-FC2F-46BF-B7A5-BE1D89EEE23B}" destId="{00C30D14-8087-40A3-8F5A-A90F7BE6B10A}" srcOrd="2" destOrd="0" presId="urn:diagrams.loki3.com/BracketList"/>
    <dgm:cxn modelId="{A2EBA5CD-5A3D-4382-88C9-960B1E8C839A}" type="presParOf" srcId="{00C30D14-8087-40A3-8F5A-A90F7BE6B10A}" destId="{014C5F4D-07FE-4F50-81BE-B9F85F52A7EF}" srcOrd="0" destOrd="0" presId="urn:diagrams.loki3.com/BracketList"/>
    <dgm:cxn modelId="{58792105-8915-4DF1-B0D5-2EA1D4FEE2EE}" type="presParOf" srcId="{00C30D14-8087-40A3-8F5A-A90F7BE6B10A}" destId="{BE77210F-45D2-45C0-8671-6C74BA50228F}" srcOrd="1" destOrd="0" presId="urn:diagrams.loki3.com/BracketList"/>
    <dgm:cxn modelId="{A60E9CB6-10B5-4250-8408-0C3ED7842389}" type="presParOf" srcId="{00C30D14-8087-40A3-8F5A-A90F7BE6B10A}" destId="{71A0FEAE-F258-4B25-8013-8C0F199CE431}" srcOrd="2" destOrd="0" presId="urn:diagrams.loki3.com/BracketList"/>
    <dgm:cxn modelId="{B502F3CA-D8D1-49EA-8DFE-C022527C9026}" type="presParOf" srcId="{00C30D14-8087-40A3-8F5A-A90F7BE6B10A}" destId="{14BE14F7-5EDB-40FA-A9C1-B22136AD123C}"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59AB2CF-5E12-475D-A7C8-BC1CB4637255}"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06D994E8-7DAC-4CCE-B119-59620D89A1CB}">
      <dgm:prSet phldrT="[Text]"/>
      <dgm:spPr/>
      <dgm:t>
        <a:bodyPr/>
        <a:lstStyle/>
        <a:p>
          <a:r>
            <a:rPr lang="en-US" dirty="0"/>
            <a:t>Possible causes</a:t>
          </a:r>
        </a:p>
      </dgm:t>
    </dgm:pt>
    <dgm:pt modelId="{C35AF16D-B1E8-43BE-8513-CFCD099F3F58}" type="parTrans" cxnId="{EA36C6E7-CAC5-4518-AB1E-A67EB1B7AEBF}">
      <dgm:prSet/>
      <dgm:spPr/>
      <dgm:t>
        <a:bodyPr/>
        <a:lstStyle/>
        <a:p>
          <a:endParaRPr lang="en-US"/>
        </a:p>
      </dgm:t>
    </dgm:pt>
    <dgm:pt modelId="{7062A39B-83FF-46D6-9B5F-4683EC979D2B}" type="sibTrans" cxnId="{EA36C6E7-CAC5-4518-AB1E-A67EB1B7AEBF}">
      <dgm:prSet/>
      <dgm:spPr/>
      <dgm:t>
        <a:bodyPr/>
        <a:lstStyle/>
        <a:p>
          <a:endParaRPr lang="en-US"/>
        </a:p>
      </dgm:t>
    </dgm:pt>
    <dgm:pt modelId="{4BC1876A-A1D1-4078-9B95-78ECDAD777DF}">
      <dgm:prSet phldrT="[Text]"/>
      <dgm:spPr/>
      <dgm:t>
        <a:bodyPr/>
        <a:lstStyle/>
        <a:p>
          <a:r>
            <a:rPr lang="en-US" dirty="0"/>
            <a:t>Oversight by staff</a:t>
          </a:r>
        </a:p>
      </dgm:t>
    </dgm:pt>
    <dgm:pt modelId="{69F50901-9CF4-489C-8D36-4729AEF521B7}" type="parTrans" cxnId="{FB72163B-8588-44BE-A000-DEB723CCB7C3}">
      <dgm:prSet/>
      <dgm:spPr/>
      <dgm:t>
        <a:bodyPr/>
        <a:lstStyle/>
        <a:p>
          <a:endParaRPr lang="en-US"/>
        </a:p>
      </dgm:t>
    </dgm:pt>
    <dgm:pt modelId="{D6D50EB0-7A89-48EF-ADA7-B33E567ECCD7}" type="sibTrans" cxnId="{FB72163B-8588-44BE-A000-DEB723CCB7C3}">
      <dgm:prSet/>
      <dgm:spPr/>
      <dgm:t>
        <a:bodyPr/>
        <a:lstStyle/>
        <a:p>
          <a:endParaRPr lang="en-US"/>
        </a:p>
      </dgm:t>
    </dgm:pt>
    <dgm:pt modelId="{CE0DB8C0-2D5E-4FD7-80DE-A2DD96EAD974}">
      <dgm:prSet phldrT="[Text]"/>
      <dgm:spPr/>
      <dgm:t>
        <a:bodyPr/>
        <a:lstStyle/>
        <a:p>
          <a:r>
            <a:rPr lang="en-US" dirty="0"/>
            <a:t>Deliberate retaliation</a:t>
          </a:r>
        </a:p>
      </dgm:t>
    </dgm:pt>
    <dgm:pt modelId="{669CC0FC-0232-462A-B789-F22A7701C807}" type="parTrans" cxnId="{0FF34CCF-A701-4282-99EC-3C6FA8C4C6A1}">
      <dgm:prSet/>
      <dgm:spPr/>
      <dgm:t>
        <a:bodyPr/>
        <a:lstStyle/>
        <a:p>
          <a:endParaRPr lang="en-US"/>
        </a:p>
      </dgm:t>
    </dgm:pt>
    <dgm:pt modelId="{BF433BD5-1853-4ABA-B3E9-A1ABAABB4E62}" type="sibTrans" cxnId="{0FF34CCF-A701-4282-99EC-3C6FA8C4C6A1}">
      <dgm:prSet/>
      <dgm:spPr/>
      <dgm:t>
        <a:bodyPr/>
        <a:lstStyle/>
        <a:p>
          <a:endParaRPr lang="en-US"/>
        </a:p>
      </dgm:t>
    </dgm:pt>
    <dgm:pt modelId="{1B58DC9A-BDE5-426F-9804-DB52197D82C1}">
      <dgm:prSet phldrT="[Text]"/>
      <dgm:spPr/>
      <dgm:t>
        <a:bodyPr/>
        <a:lstStyle/>
        <a:p>
          <a:r>
            <a:rPr lang="en-US" dirty="0"/>
            <a:t>Policies and procedures</a:t>
          </a:r>
        </a:p>
      </dgm:t>
    </dgm:pt>
    <dgm:pt modelId="{EBE7277C-531A-48F6-9D99-AA3BFDDFEA8D}" type="parTrans" cxnId="{82ACDC42-B7C7-4548-8217-7AFCA7F46F87}">
      <dgm:prSet/>
      <dgm:spPr/>
      <dgm:t>
        <a:bodyPr/>
        <a:lstStyle/>
        <a:p>
          <a:endParaRPr lang="en-US"/>
        </a:p>
      </dgm:t>
    </dgm:pt>
    <dgm:pt modelId="{29E29FB9-1FA7-4959-BC24-0640E2C82169}" type="sibTrans" cxnId="{82ACDC42-B7C7-4548-8217-7AFCA7F46F87}">
      <dgm:prSet/>
      <dgm:spPr/>
      <dgm:t>
        <a:bodyPr/>
        <a:lstStyle/>
        <a:p>
          <a:endParaRPr lang="en-US"/>
        </a:p>
      </dgm:t>
    </dgm:pt>
    <dgm:pt modelId="{9030FD0E-B684-4661-99A9-92857B48AA6E}">
      <dgm:prSet/>
      <dgm:spPr/>
      <dgm:t>
        <a:bodyPr/>
        <a:lstStyle/>
        <a:p>
          <a:r>
            <a:rPr lang="en-US" dirty="0"/>
            <a:t>Poor communication</a:t>
          </a:r>
        </a:p>
      </dgm:t>
    </dgm:pt>
    <dgm:pt modelId="{F2257D61-88E6-4EF0-88A4-39603BE33A52}" type="parTrans" cxnId="{9B1E5167-C056-4AB9-BC2C-1F1D83CF800C}">
      <dgm:prSet/>
      <dgm:spPr/>
      <dgm:t>
        <a:bodyPr/>
        <a:lstStyle/>
        <a:p>
          <a:endParaRPr lang="en-US"/>
        </a:p>
      </dgm:t>
    </dgm:pt>
    <dgm:pt modelId="{BBE42279-DCCA-4EC1-BB65-8528D073A7B8}" type="sibTrans" cxnId="{9B1E5167-C056-4AB9-BC2C-1F1D83CF800C}">
      <dgm:prSet/>
      <dgm:spPr/>
      <dgm:t>
        <a:bodyPr/>
        <a:lstStyle/>
        <a:p>
          <a:endParaRPr lang="en-US"/>
        </a:p>
      </dgm:t>
    </dgm:pt>
    <dgm:pt modelId="{30036BC2-7B1A-498C-81C2-43F5A51BAB1F}">
      <dgm:prSet/>
      <dgm:spPr/>
      <dgm:t>
        <a:bodyPr/>
        <a:lstStyle/>
        <a:p>
          <a:r>
            <a:rPr lang="en-US" dirty="0"/>
            <a:t>Trust issues</a:t>
          </a:r>
        </a:p>
      </dgm:t>
    </dgm:pt>
    <dgm:pt modelId="{2EB11505-9A87-45AC-B1F9-55E476E43FDC}" type="parTrans" cxnId="{D3193B7B-361F-4E4A-BF97-962BA368512A}">
      <dgm:prSet/>
      <dgm:spPr/>
    </dgm:pt>
    <dgm:pt modelId="{7BAA0B8E-8B4C-4862-9B4D-684AA9489EDC}" type="sibTrans" cxnId="{D3193B7B-361F-4E4A-BF97-962BA368512A}">
      <dgm:prSet/>
      <dgm:spPr/>
    </dgm:pt>
    <dgm:pt modelId="{BFB62B6F-9D5A-4CDB-B778-CB748FB4B1BE}">
      <dgm:prSet/>
      <dgm:spPr/>
      <dgm:t>
        <a:bodyPr/>
        <a:lstStyle/>
        <a:p>
          <a:r>
            <a:rPr lang="en-US" dirty="0"/>
            <a:t>Short staffed</a:t>
          </a:r>
        </a:p>
      </dgm:t>
    </dgm:pt>
    <dgm:pt modelId="{A07D5CBC-F6D2-4BA1-9CB4-D56C557BFCB0}" type="parTrans" cxnId="{D3CCF2F3-1875-4F60-9F57-3F379A6A4FB4}">
      <dgm:prSet/>
      <dgm:spPr/>
    </dgm:pt>
    <dgm:pt modelId="{196E2BFD-32AC-48C2-822E-A6F1C6D4FF86}" type="sibTrans" cxnId="{D3CCF2F3-1875-4F60-9F57-3F379A6A4FB4}">
      <dgm:prSet/>
      <dgm:spPr/>
    </dgm:pt>
    <dgm:pt modelId="{E9BEB847-330A-43AB-843D-A33C54642197}" type="pres">
      <dgm:prSet presAssocID="{059AB2CF-5E12-475D-A7C8-BC1CB4637255}" presName="vert0" presStyleCnt="0">
        <dgm:presLayoutVars>
          <dgm:dir/>
          <dgm:animOne val="branch"/>
          <dgm:animLvl val="lvl"/>
        </dgm:presLayoutVars>
      </dgm:prSet>
      <dgm:spPr/>
    </dgm:pt>
    <dgm:pt modelId="{61EAA253-1B16-4000-8CD5-89AC30DAD89C}" type="pres">
      <dgm:prSet presAssocID="{06D994E8-7DAC-4CCE-B119-59620D89A1CB}" presName="thickLine" presStyleLbl="alignNode1" presStyleIdx="0" presStyleCnt="1"/>
      <dgm:spPr/>
    </dgm:pt>
    <dgm:pt modelId="{D0E583F0-6671-4145-8C63-11E99D5A2DBD}" type="pres">
      <dgm:prSet presAssocID="{06D994E8-7DAC-4CCE-B119-59620D89A1CB}" presName="horz1" presStyleCnt="0"/>
      <dgm:spPr/>
    </dgm:pt>
    <dgm:pt modelId="{A660F83F-BA1E-4E53-96E2-77B7F027B639}" type="pres">
      <dgm:prSet presAssocID="{06D994E8-7DAC-4CCE-B119-59620D89A1CB}" presName="tx1" presStyleLbl="revTx" presStyleIdx="0" presStyleCnt="7"/>
      <dgm:spPr/>
    </dgm:pt>
    <dgm:pt modelId="{98EBE8F8-78FB-4B0F-8D24-988789E9C54E}" type="pres">
      <dgm:prSet presAssocID="{06D994E8-7DAC-4CCE-B119-59620D89A1CB}" presName="vert1" presStyleCnt="0"/>
      <dgm:spPr/>
    </dgm:pt>
    <dgm:pt modelId="{8F2ECB7D-9488-4539-BAD6-A4FB4CF887C6}" type="pres">
      <dgm:prSet presAssocID="{4BC1876A-A1D1-4078-9B95-78ECDAD777DF}" presName="vertSpace2a" presStyleCnt="0"/>
      <dgm:spPr/>
    </dgm:pt>
    <dgm:pt modelId="{4481D8B7-E569-4F46-B5A1-0833B424D821}" type="pres">
      <dgm:prSet presAssocID="{4BC1876A-A1D1-4078-9B95-78ECDAD777DF}" presName="horz2" presStyleCnt="0"/>
      <dgm:spPr/>
    </dgm:pt>
    <dgm:pt modelId="{2113D550-91C9-4536-97F8-47923F2F82F6}" type="pres">
      <dgm:prSet presAssocID="{4BC1876A-A1D1-4078-9B95-78ECDAD777DF}" presName="horzSpace2" presStyleCnt="0"/>
      <dgm:spPr/>
    </dgm:pt>
    <dgm:pt modelId="{B9539688-0F58-46D9-8E52-51DB0AEB772E}" type="pres">
      <dgm:prSet presAssocID="{4BC1876A-A1D1-4078-9B95-78ECDAD777DF}" presName="tx2" presStyleLbl="revTx" presStyleIdx="1" presStyleCnt="7"/>
      <dgm:spPr/>
    </dgm:pt>
    <dgm:pt modelId="{CBAF04A2-65C8-4E3D-BA99-54EFEA7C7C88}" type="pres">
      <dgm:prSet presAssocID="{4BC1876A-A1D1-4078-9B95-78ECDAD777DF}" presName="vert2" presStyleCnt="0"/>
      <dgm:spPr/>
    </dgm:pt>
    <dgm:pt modelId="{A5E1E9F7-F75B-4D5F-B2C6-501E177949CB}" type="pres">
      <dgm:prSet presAssocID="{4BC1876A-A1D1-4078-9B95-78ECDAD777DF}" presName="thinLine2b" presStyleLbl="callout" presStyleIdx="0" presStyleCnt="6"/>
      <dgm:spPr/>
    </dgm:pt>
    <dgm:pt modelId="{102990AE-CB9D-4A64-B15F-0EA5C68D6ED6}" type="pres">
      <dgm:prSet presAssocID="{4BC1876A-A1D1-4078-9B95-78ECDAD777DF}" presName="vertSpace2b" presStyleCnt="0"/>
      <dgm:spPr/>
    </dgm:pt>
    <dgm:pt modelId="{8727AFEF-07DE-41B6-AC75-D161976E0760}" type="pres">
      <dgm:prSet presAssocID="{CE0DB8C0-2D5E-4FD7-80DE-A2DD96EAD974}" presName="horz2" presStyleCnt="0"/>
      <dgm:spPr/>
    </dgm:pt>
    <dgm:pt modelId="{2453F629-30D8-4D9A-A653-DAB52A39C4F8}" type="pres">
      <dgm:prSet presAssocID="{CE0DB8C0-2D5E-4FD7-80DE-A2DD96EAD974}" presName="horzSpace2" presStyleCnt="0"/>
      <dgm:spPr/>
    </dgm:pt>
    <dgm:pt modelId="{20AE93E0-5C23-420B-B801-0B3A86BAE32F}" type="pres">
      <dgm:prSet presAssocID="{CE0DB8C0-2D5E-4FD7-80DE-A2DD96EAD974}" presName="tx2" presStyleLbl="revTx" presStyleIdx="2" presStyleCnt="7"/>
      <dgm:spPr/>
    </dgm:pt>
    <dgm:pt modelId="{171CBDFE-23D0-4638-B070-CE5415287A02}" type="pres">
      <dgm:prSet presAssocID="{CE0DB8C0-2D5E-4FD7-80DE-A2DD96EAD974}" presName="vert2" presStyleCnt="0"/>
      <dgm:spPr/>
    </dgm:pt>
    <dgm:pt modelId="{66C2DE9B-2E48-42BB-AD7A-29F23D460FC8}" type="pres">
      <dgm:prSet presAssocID="{CE0DB8C0-2D5E-4FD7-80DE-A2DD96EAD974}" presName="thinLine2b" presStyleLbl="callout" presStyleIdx="1" presStyleCnt="6"/>
      <dgm:spPr/>
    </dgm:pt>
    <dgm:pt modelId="{F42C9AEE-02B5-4D64-AC2A-9F3A153FF708}" type="pres">
      <dgm:prSet presAssocID="{CE0DB8C0-2D5E-4FD7-80DE-A2DD96EAD974}" presName="vertSpace2b" presStyleCnt="0"/>
      <dgm:spPr/>
    </dgm:pt>
    <dgm:pt modelId="{37E33EDE-A284-4FAA-A280-1F2991A6625B}" type="pres">
      <dgm:prSet presAssocID="{1B58DC9A-BDE5-426F-9804-DB52197D82C1}" presName="horz2" presStyleCnt="0"/>
      <dgm:spPr/>
    </dgm:pt>
    <dgm:pt modelId="{B3179BCD-C6B6-48F4-8198-20D1D1634609}" type="pres">
      <dgm:prSet presAssocID="{1B58DC9A-BDE5-426F-9804-DB52197D82C1}" presName="horzSpace2" presStyleCnt="0"/>
      <dgm:spPr/>
    </dgm:pt>
    <dgm:pt modelId="{EB9D377F-0E95-46F7-A942-8589263A3929}" type="pres">
      <dgm:prSet presAssocID="{1B58DC9A-BDE5-426F-9804-DB52197D82C1}" presName="tx2" presStyleLbl="revTx" presStyleIdx="3" presStyleCnt="7"/>
      <dgm:spPr/>
    </dgm:pt>
    <dgm:pt modelId="{BD0ABD4C-74F5-4510-A97E-FFBF33E9B6EC}" type="pres">
      <dgm:prSet presAssocID="{1B58DC9A-BDE5-426F-9804-DB52197D82C1}" presName="vert2" presStyleCnt="0"/>
      <dgm:spPr/>
    </dgm:pt>
    <dgm:pt modelId="{ADFFDE49-D8C6-4B3F-8F16-8F8CBBDE12D1}" type="pres">
      <dgm:prSet presAssocID="{1B58DC9A-BDE5-426F-9804-DB52197D82C1}" presName="thinLine2b" presStyleLbl="callout" presStyleIdx="2" presStyleCnt="6"/>
      <dgm:spPr/>
    </dgm:pt>
    <dgm:pt modelId="{76358AC5-24E5-467D-A282-60920A61EC4F}" type="pres">
      <dgm:prSet presAssocID="{1B58DC9A-BDE5-426F-9804-DB52197D82C1}" presName="vertSpace2b" presStyleCnt="0"/>
      <dgm:spPr/>
    </dgm:pt>
    <dgm:pt modelId="{84B865EE-4B11-47B0-862A-5BD038384CD3}" type="pres">
      <dgm:prSet presAssocID="{9030FD0E-B684-4661-99A9-92857B48AA6E}" presName="horz2" presStyleCnt="0"/>
      <dgm:spPr/>
    </dgm:pt>
    <dgm:pt modelId="{194F52E6-263C-4445-A557-F6D9E0CF6FB9}" type="pres">
      <dgm:prSet presAssocID="{9030FD0E-B684-4661-99A9-92857B48AA6E}" presName="horzSpace2" presStyleCnt="0"/>
      <dgm:spPr/>
    </dgm:pt>
    <dgm:pt modelId="{422DA570-FE58-4B22-9C0B-F95330B16274}" type="pres">
      <dgm:prSet presAssocID="{9030FD0E-B684-4661-99A9-92857B48AA6E}" presName="tx2" presStyleLbl="revTx" presStyleIdx="4" presStyleCnt="7"/>
      <dgm:spPr/>
    </dgm:pt>
    <dgm:pt modelId="{651F8DB3-4614-42FD-A39F-0803F761C68D}" type="pres">
      <dgm:prSet presAssocID="{9030FD0E-B684-4661-99A9-92857B48AA6E}" presName="vert2" presStyleCnt="0"/>
      <dgm:spPr/>
    </dgm:pt>
    <dgm:pt modelId="{2AA8ED8E-FC88-40F0-AEF8-208D6ACA1F12}" type="pres">
      <dgm:prSet presAssocID="{9030FD0E-B684-4661-99A9-92857B48AA6E}" presName="thinLine2b" presStyleLbl="callout" presStyleIdx="3" presStyleCnt="6"/>
      <dgm:spPr/>
    </dgm:pt>
    <dgm:pt modelId="{3B8A876D-066D-423C-8E3A-4A9840CE3D89}" type="pres">
      <dgm:prSet presAssocID="{9030FD0E-B684-4661-99A9-92857B48AA6E}" presName="vertSpace2b" presStyleCnt="0"/>
      <dgm:spPr/>
    </dgm:pt>
    <dgm:pt modelId="{90A98EFB-9D58-4A63-AF7B-069B8677AA9C}" type="pres">
      <dgm:prSet presAssocID="{30036BC2-7B1A-498C-81C2-43F5A51BAB1F}" presName="horz2" presStyleCnt="0"/>
      <dgm:spPr/>
    </dgm:pt>
    <dgm:pt modelId="{95EC77CF-D0B5-434F-856F-76B684FA1AD6}" type="pres">
      <dgm:prSet presAssocID="{30036BC2-7B1A-498C-81C2-43F5A51BAB1F}" presName="horzSpace2" presStyleCnt="0"/>
      <dgm:spPr/>
    </dgm:pt>
    <dgm:pt modelId="{0DDB0791-CA80-4F64-A21E-18AF8C1779A9}" type="pres">
      <dgm:prSet presAssocID="{30036BC2-7B1A-498C-81C2-43F5A51BAB1F}" presName="tx2" presStyleLbl="revTx" presStyleIdx="5" presStyleCnt="7"/>
      <dgm:spPr/>
    </dgm:pt>
    <dgm:pt modelId="{EF0D9430-AD1A-4E1C-85AD-4505F283BD0E}" type="pres">
      <dgm:prSet presAssocID="{30036BC2-7B1A-498C-81C2-43F5A51BAB1F}" presName="vert2" presStyleCnt="0"/>
      <dgm:spPr/>
    </dgm:pt>
    <dgm:pt modelId="{80CA6804-6A90-423F-BF32-E92483C5B5F2}" type="pres">
      <dgm:prSet presAssocID="{30036BC2-7B1A-498C-81C2-43F5A51BAB1F}" presName="thinLine2b" presStyleLbl="callout" presStyleIdx="4" presStyleCnt="6"/>
      <dgm:spPr/>
    </dgm:pt>
    <dgm:pt modelId="{D91475A5-175E-4C9D-B46E-814F14545A10}" type="pres">
      <dgm:prSet presAssocID="{30036BC2-7B1A-498C-81C2-43F5A51BAB1F}" presName="vertSpace2b" presStyleCnt="0"/>
      <dgm:spPr/>
    </dgm:pt>
    <dgm:pt modelId="{677E789D-84F5-407D-9FED-C3FF51C5958E}" type="pres">
      <dgm:prSet presAssocID="{BFB62B6F-9D5A-4CDB-B778-CB748FB4B1BE}" presName="horz2" presStyleCnt="0"/>
      <dgm:spPr/>
    </dgm:pt>
    <dgm:pt modelId="{D3E81C18-8A97-4222-9898-77F6DEC3B255}" type="pres">
      <dgm:prSet presAssocID="{BFB62B6F-9D5A-4CDB-B778-CB748FB4B1BE}" presName="horzSpace2" presStyleCnt="0"/>
      <dgm:spPr/>
    </dgm:pt>
    <dgm:pt modelId="{E1391642-7B72-4C45-8D54-A9C980B2B9F5}" type="pres">
      <dgm:prSet presAssocID="{BFB62B6F-9D5A-4CDB-B778-CB748FB4B1BE}" presName="tx2" presStyleLbl="revTx" presStyleIdx="6" presStyleCnt="7"/>
      <dgm:spPr/>
    </dgm:pt>
    <dgm:pt modelId="{C04D4E56-D197-46D2-A2C1-2514EB4A58CD}" type="pres">
      <dgm:prSet presAssocID="{BFB62B6F-9D5A-4CDB-B778-CB748FB4B1BE}" presName="vert2" presStyleCnt="0"/>
      <dgm:spPr/>
    </dgm:pt>
    <dgm:pt modelId="{142491AD-0CBD-4F03-904E-6C763D2F1EBF}" type="pres">
      <dgm:prSet presAssocID="{BFB62B6F-9D5A-4CDB-B778-CB748FB4B1BE}" presName="thinLine2b" presStyleLbl="callout" presStyleIdx="5" presStyleCnt="6"/>
      <dgm:spPr/>
    </dgm:pt>
    <dgm:pt modelId="{00C4F39A-6394-42AB-98AF-DD794DBF7139}" type="pres">
      <dgm:prSet presAssocID="{BFB62B6F-9D5A-4CDB-B778-CB748FB4B1BE}" presName="vertSpace2b" presStyleCnt="0"/>
      <dgm:spPr/>
    </dgm:pt>
  </dgm:ptLst>
  <dgm:cxnLst>
    <dgm:cxn modelId="{D7000708-62DC-417C-9AF6-CB6F5610A28F}" type="presOf" srcId="{4BC1876A-A1D1-4078-9B95-78ECDAD777DF}" destId="{B9539688-0F58-46D9-8E52-51DB0AEB772E}" srcOrd="0" destOrd="0" presId="urn:microsoft.com/office/officeart/2008/layout/LinedList"/>
    <dgm:cxn modelId="{FB72163B-8588-44BE-A000-DEB723CCB7C3}" srcId="{06D994E8-7DAC-4CCE-B119-59620D89A1CB}" destId="{4BC1876A-A1D1-4078-9B95-78ECDAD777DF}" srcOrd="0" destOrd="0" parTransId="{69F50901-9CF4-489C-8D36-4729AEF521B7}" sibTransId="{D6D50EB0-7A89-48EF-ADA7-B33E567ECCD7}"/>
    <dgm:cxn modelId="{82ACDC42-B7C7-4548-8217-7AFCA7F46F87}" srcId="{06D994E8-7DAC-4CCE-B119-59620D89A1CB}" destId="{1B58DC9A-BDE5-426F-9804-DB52197D82C1}" srcOrd="2" destOrd="0" parTransId="{EBE7277C-531A-48F6-9D99-AA3BFDDFEA8D}" sibTransId="{29E29FB9-1FA7-4959-BC24-0640E2C82169}"/>
    <dgm:cxn modelId="{9B1E5167-C056-4AB9-BC2C-1F1D83CF800C}" srcId="{06D994E8-7DAC-4CCE-B119-59620D89A1CB}" destId="{9030FD0E-B684-4661-99A9-92857B48AA6E}" srcOrd="3" destOrd="0" parTransId="{F2257D61-88E6-4EF0-88A4-39603BE33A52}" sibTransId="{BBE42279-DCCA-4EC1-BB65-8528D073A7B8}"/>
    <dgm:cxn modelId="{24CE974C-E353-4B29-8944-8A20940D7122}" type="presOf" srcId="{9030FD0E-B684-4661-99A9-92857B48AA6E}" destId="{422DA570-FE58-4B22-9C0B-F95330B16274}" srcOrd="0" destOrd="0" presId="urn:microsoft.com/office/officeart/2008/layout/LinedList"/>
    <dgm:cxn modelId="{6624C44E-C8CB-48F6-B876-93CFFCE24257}" type="presOf" srcId="{CE0DB8C0-2D5E-4FD7-80DE-A2DD96EAD974}" destId="{20AE93E0-5C23-420B-B801-0B3A86BAE32F}" srcOrd="0" destOrd="0" presId="urn:microsoft.com/office/officeart/2008/layout/LinedList"/>
    <dgm:cxn modelId="{D3193B7B-361F-4E4A-BF97-962BA368512A}" srcId="{06D994E8-7DAC-4CCE-B119-59620D89A1CB}" destId="{30036BC2-7B1A-498C-81C2-43F5A51BAB1F}" srcOrd="4" destOrd="0" parTransId="{2EB11505-9A87-45AC-B1F9-55E476E43FDC}" sibTransId="{7BAA0B8E-8B4C-4862-9B4D-684AA9489EDC}"/>
    <dgm:cxn modelId="{04097EA4-7A62-4FFE-8B77-7BE6C8674ACB}" type="presOf" srcId="{059AB2CF-5E12-475D-A7C8-BC1CB4637255}" destId="{E9BEB847-330A-43AB-843D-A33C54642197}" srcOrd="0" destOrd="0" presId="urn:microsoft.com/office/officeart/2008/layout/LinedList"/>
    <dgm:cxn modelId="{0FF34CCF-A701-4282-99EC-3C6FA8C4C6A1}" srcId="{06D994E8-7DAC-4CCE-B119-59620D89A1CB}" destId="{CE0DB8C0-2D5E-4FD7-80DE-A2DD96EAD974}" srcOrd="1" destOrd="0" parTransId="{669CC0FC-0232-462A-B789-F22A7701C807}" sibTransId="{BF433BD5-1853-4ABA-B3E9-A1ABAABB4E62}"/>
    <dgm:cxn modelId="{B256CFE1-C93F-4CB0-BB30-5C81151840BE}" type="presOf" srcId="{06D994E8-7DAC-4CCE-B119-59620D89A1CB}" destId="{A660F83F-BA1E-4E53-96E2-77B7F027B639}" srcOrd="0" destOrd="0" presId="urn:microsoft.com/office/officeart/2008/layout/LinedList"/>
    <dgm:cxn modelId="{4039F2E4-4A85-4D6F-BE1B-28A9EAA2E41C}" type="presOf" srcId="{30036BC2-7B1A-498C-81C2-43F5A51BAB1F}" destId="{0DDB0791-CA80-4F64-A21E-18AF8C1779A9}" srcOrd="0" destOrd="0" presId="urn:microsoft.com/office/officeart/2008/layout/LinedList"/>
    <dgm:cxn modelId="{EA36C6E7-CAC5-4518-AB1E-A67EB1B7AEBF}" srcId="{059AB2CF-5E12-475D-A7C8-BC1CB4637255}" destId="{06D994E8-7DAC-4CCE-B119-59620D89A1CB}" srcOrd="0" destOrd="0" parTransId="{C35AF16D-B1E8-43BE-8513-CFCD099F3F58}" sibTransId="{7062A39B-83FF-46D6-9B5F-4683EC979D2B}"/>
    <dgm:cxn modelId="{9665BAE8-8DF1-4B2E-B8B4-A39FC270F50C}" type="presOf" srcId="{BFB62B6F-9D5A-4CDB-B778-CB748FB4B1BE}" destId="{E1391642-7B72-4C45-8D54-A9C980B2B9F5}" srcOrd="0" destOrd="0" presId="urn:microsoft.com/office/officeart/2008/layout/LinedList"/>
    <dgm:cxn modelId="{D3CCF2F3-1875-4F60-9F57-3F379A6A4FB4}" srcId="{06D994E8-7DAC-4CCE-B119-59620D89A1CB}" destId="{BFB62B6F-9D5A-4CDB-B778-CB748FB4B1BE}" srcOrd="5" destOrd="0" parTransId="{A07D5CBC-F6D2-4BA1-9CB4-D56C557BFCB0}" sibTransId="{196E2BFD-32AC-48C2-822E-A6F1C6D4FF86}"/>
    <dgm:cxn modelId="{D79DA6FC-5B0D-474D-BFD9-8D462590040D}" type="presOf" srcId="{1B58DC9A-BDE5-426F-9804-DB52197D82C1}" destId="{EB9D377F-0E95-46F7-A942-8589263A3929}" srcOrd="0" destOrd="0" presId="urn:microsoft.com/office/officeart/2008/layout/LinedList"/>
    <dgm:cxn modelId="{D952BCC6-E59A-44C6-BA08-E7CAAD23FA05}" type="presParOf" srcId="{E9BEB847-330A-43AB-843D-A33C54642197}" destId="{61EAA253-1B16-4000-8CD5-89AC30DAD89C}" srcOrd="0" destOrd="0" presId="urn:microsoft.com/office/officeart/2008/layout/LinedList"/>
    <dgm:cxn modelId="{0519ADD1-11F4-47FB-B220-60C3B894FD39}" type="presParOf" srcId="{E9BEB847-330A-43AB-843D-A33C54642197}" destId="{D0E583F0-6671-4145-8C63-11E99D5A2DBD}" srcOrd="1" destOrd="0" presId="urn:microsoft.com/office/officeart/2008/layout/LinedList"/>
    <dgm:cxn modelId="{508931F9-3C5E-4849-A553-26D98CA5A69C}" type="presParOf" srcId="{D0E583F0-6671-4145-8C63-11E99D5A2DBD}" destId="{A660F83F-BA1E-4E53-96E2-77B7F027B639}" srcOrd="0" destOrd="0" presId="urn:microsoft.com/office/officeart/2008/layout/LinedList"/>
    <dgm:cxn modelId="{2EAB20DD-C6CA-4795-95C8-B40B9D063CE7}" type="presParOf" srcId="{D0E583F0-6671-4145-8C63-11E99D5A2DBD}" destId="{98EBE8F8-78FB-4B0F-8D24-988789E9C54E}" srcOrd="1" destOrd="0" presId="urn:microsoft.com/office/officeart/2008/layout/LinedList"/>
    <dgm:cxn modelId="{75948C2B-C208-4875-9ECA-6162C99ABC4D}" type="presParOf" srcId="{98EBE8F8-78FB-4B0F-8D24-988789E9C54E}" destId="{8F2ECB7D-9488-4539-BAD6-A4FB4CF887C6}" srcOrd="0" destOrd="0" presId="urn:microsoft.com/office/officeart/2008/layout/LinedList"/>
    <dgm:cxn modelId="{911B1715-3AAD-4DDD-B1FE-3336CE707018}" type="presParOf" srcId="{98EBE8F8-78FB-4B0F-8D24-988789E9C54E}" destId="{4481D8B7-E569-4F46-B5A1-0833B424D821}" srcOrd="1" destOrd="0" presId="urn:microsoft.com/office/officeart/2008/layout/LinedList"/>
    <dgm:cxn modelId="{BF0B84D1-4E57-4E65-B8A1-9686383B0172}" type="presParOf" srcId="{4481D8B7-E569-4F46-B5A1-0833B424D821}" destId="{2113D550-91C9-4536-97F8-47923F2F82F6}" srcOrd="0" destOrd="0" presId="urn:microsoft.com/office/officeart/2008/layout/LinedList"/>
    <dgm:cxn modelId="{C8405EE7-645F-4B66-86E0-5B6D35BC60D7}" type="presParOf" srcId="{4481D8B7-E569-4F46-B5A1-0833B424D821}" destId="{B9539688-0F58-46D9-8E52-51DB0AEB772E}" srcOrd="1" destOrd="0" presId="urn:microsoft.com/office/officeart/2008/layout/LinedList"/>
    <dgm:cxn modelId="{13AFDA0C-19F9-4F3F-9615-C00C71945D12}" type="presParOf" srcId="{4481D8B7-E569-4F46-B5A1-0833B424D821}" destId="{CBAF04A2-65C8-4E3D-BA99-54EFEA7C7C88}" srcOrd="2" destOrd="0" presId="urn:microsoft.com/office/officeart/2008/layout/LinedList"/>
    <dgm:cxn modelId="{7E20E276-A370-4AC7-B03A-77FD824637A1}" type="presParOf" srcId="{98EBE8F8-78FB-4B0F-8D24-988789E9C54E}" destId="{A5E1E9F7-F75B-4D5F-B2C6-501E177949CB}" srcOrd="2" destOrd="0" presId="urn:microsoft.com/office/officeart/2008/layout/LinedList"/>
    <dgm:cxn modelId="{C88B4A32-D399-4DBB-AB7C-4EA6DC04AA04}" type="presParOf" srcId="{98EBE8F8-78FB-4B0F-8D24-988789E9C54E}" destId="{102990AE-CB9D-4A64-B15F-0EA5C68D6ED6}" srcOrd="3" destOrd="0" presId="urn:microsoft.com/office/officeart/2008/layout/LinedList"/>
    <dgm:cxn modelId="{C136457A-0352-449E-B8B0-C4BAE7692B94}" type="presParOf" srcId="{98EBE8F8-78FB-4B0F-8D24-988789E9C54E}" destId="{8727AFEF-07DE-41B6-AC75-D161976E0760}" srcOrd="4" destOrd="0" presId="urn:microsoft.com/office/officeart/2008/layout/LinedList"/>
    <dgm:cxn modelId="{B9A1FC28-294F-4C2F-8E88-D31FD7AE6008}" type="presParOf" srcId="{8727AFEF-07DE-41B6-AC75-D161976E0760}" destId="{2453F629-30D8-4D9A-A653-DAB52A39C4F8}" srcOrd="0" destOrd="0" presId="urn:microsoft.com/office/officeart/2008/layout/LinedList"/>
    <dgm:cxn modelId="{8DB14F64-E742-4462-B9B8-B65513A1F90C}" type="presParOf" srcId="{8727AFEF-07DE-41B6-AC75-D161976E0760}" destId="{20AE93E0-5C23-420B-B801-0B3A86BAE32F}" srcOrd="1" destOrd="0" presId="urn:microsoft.com/office/officeart/2008/layout/LinedList"/>
    <dgm:cxn modelId="{01A12AC3-9B94-4AE1-9050-E0C3C2A434DF}" type="presParOf" srcId="{8727AFEF-07DE-41B6-AC75-D161976E0760}" destId="{171CBDFE-23D0-4638-B070-CE5415287A02}" srcOrd="2" destOrd="0" presId="urn:microsoft.com/office/officeart/2008/layout/LinedList"/>
    <dgm:cxn modelId="{9924E928-DA4D-450E-9481-E1D637365B66}" type="presParOf" srcId="{98EBE8F8-78FB-4B0F-8D24-988789E9C54E}" destId="{66C2DE9B-2E48-42BB-AD7A-29F23D460FC8}" srcOrd="5" destOrd="0" presId="urn:microsoft.com/office/officeart/2008/layout/LinedList"/>
    <dgm:cxn modelId="{DB450F5A-7E20-4414-A1BD-F118C57881EA}" type="presParOf" srcId="{98EBE8F8-78FB-4B0F-8D24-988789E9C54E}" destId="{F42C9AEE-02B5-4D64-AC2A-9F3A153FF708}" srcOrd="6" destOrd="0" presId="urn:microsoft.com/office/officeart/2008/layout/LinedList"/>
    <dgm:cxn modelId="{A53C7B96-5652-4610-A53F-DD0DCE8E8FC0}" type="presParOf" srcId="{98EBE8F8-78FB-4B0F-8D24-988789E9C54E}" destId="{37E33EDE-A284-4FAA-A280-1F2991A6625B}" srcOrd="7" destOrd="0" presId="urn:microsoft.com/office/officeart/2008/layout/LinedList"/>
    <dgm:cxn modelId="{195FA6F0-8EC7-40F1-B373-42486630A854}" type="presParOf" srcId="{37E33EDE-A284-4FAA-A280-1F2991A6625B}" destId="{B3179BCD-C6B6-48F4-8198-20D1D1634609}" srcOrd="0" destOrd="0" presId="urn:microsoft.com/office/officeart/2008/layout/LinedList"/>
    <dgm:cxn modelId="{32262359-7529-4F33-8C9B-FFA6B8E67C08}" type="presParOf" srcId="{37E33EDE-A284-4FAA-A280-1F2991A6625B}" destId="{EB9D377F-0E95-46F7-A942-8589263A3929}" srcOrd="1" destOrd="0" presId="urn:microsoft.com/office/officeart/2008/layout/LinedList"/>
    <dgm:cxn modelId="{7C7125A5-E73C-4FF0-A629-AEEA26C9CAD5}" type="presParOf" srcId="{37E33EDE-A284-4FAA-A280-1F2991A6625B}" destId="{BD0ABD4C-74F5-4510-A97E-FFBF33E9B6EC}" srcOrd="2" destOrd="0" presId="urn:microsoft.com/office/officeart/2008/layout/LinedList"/>
    <dgm:cxn modelId="{EECE2B1D-D16A-4313-9AEB-33DB235C1667}" type="presParOf" srcId="{98EBE8F8-78FB-4B0F-8D24-988789E9C54E}" destId="{ADFFDE49-D8C6-4B3F-8F16-8F8CBBDE12D1}" srcOrd="8" destOrd="0" presId="urn:microsoft.com/office/officeart/2008/layout/LinedList"/>
    <dgm:cxn modelId="{E7A4281C-B5A0-4CC7-9037-47984325A890}" type="presParOf" srcId="{98EBE8F8-78FB-4B0F-8D24-988789E9C54E}" destId="{76358AC5-24E5-467D-A282-60920A61EC4F}" srcOrd="9" destOrd="0" presId="urn:microsoft.com/office/officeart/2008/layout/LinedList"/>
    <dgm:cxn modelId="{C7763062-9CCB-4FB9-9E62-74EC8323AB0E}" type="presParOf" srcId="{98EBE8F8-78FB-4B0F-8D24-988789E9C54E}" destId="{84B865EE-4B11-47B0-862A-5BD038384CD3}" srcOrd="10" destOrd="0" presId="urn:microsoft.com/office/officeart/2008/layout/LinedList"/>
    <dgm:cxn modelId="{88CF4448-3F28-49D5-96B9-9B06D21ACDAE}" type="presParOf" srcId="{84B865EE-4B11-47B0-862A-5BD038384CD3}" destId="{194F52E6-263C-4445-A557-F6D9E0CF6FB9}" srcOrd="0" destOrd="0" presId="urn:microsoft.com/office/officeart/2008/layout/LinedList"/>
    <dgm:cxn modelId="{49D023AE-7B12-444E-AAE6-DFE4382F3548}" type="presParOf" srcId="{84B865EE-4B11-47B0-862A-5BD038384CD3}" destId="{422DA570-FE58-4B22-9C0B-F95330B16274}" srcOrd="1" destOrd="0" presId="urn:microsoft.com/office/officeart/2008/layout/LinedList"/>
    <dgm:cxn modelId="{4CBDBF74-994C-477A-8834-4159ABC7FB6E}" type="presParOf" srcId="{84B865EE-4B11-47B0-862A-5BD038384CD3}" destId="{651F8DB3-4614-42FD-A39F-0803F761C68D}" srcOrd="2" destOrd="0" presId="urn:microsoft.com/office/officeart/2008/layout/LinedList"/>
    <dgm:cxn modelId="{A95CBB45-67BD-49DE-866D-1820E702FAAA}" type="presParOf" srcId="{98EBE8F8-78FB-4B0F-8D24-988789E9C54E}" destId="{2AA8ED8E-FC88-40F0-AEF8-208D6ACA1F12}" srcOrd="11" destOrd="0" presId="urn:microsoft.com/office/officeart/2008/layout/LinedList"/>
    <dgm:cxn modelId="{B9FE002A-9662-4154-8EF8-D9E829A73690}" type="presParOf" srcId="{98EBE8F8-78FB-4B0F-8D24-988789E9C54E}" destId="{3B8A876D-066D-423C-8E3A-4A9840CE3D89}" srcOrd="12" destOrd="0" presId="urn:microsoft.com/office/officeart/2008/layout/LinedList"/>
    <dgm:cxn modelId="{2EFAC90D-60A9-4904-B85C-9A5648B1DA78}" type="presParOf" srcId="{98EBE8F8-78FB-4B0F-8D24-988789E9C54E}" destId="{90A98EFB-9D58-4A63-AF7B-069B8677AA9C}" srcOrd="13" destOrd="0" presId="urn:microsoft.com/office/officeart/2008/layout/LinedList"/>
    <dgm:cxn modelId="{FA69E977-4581-4426-8F48-81CC3CAC9D8C}" type="presParOf" srcId="{90A98EFB-9D58-4A63-AF7B-069B8677AA9C}" destId="{95EC77CF-D0B5-434F-856F-76B684FA1AD6}" srcOrd="0" destOrd="0" presId="urn:microsoft.com/office/officeart/2008/layout/LinedList"/>
    <dgm:cxn modelId="{CE222DBB-FCCF-4A43-B2AC-B5C1EB110DA9}" type="presParOf" srcId="{90A98EFB-9D58-4A63-AF7B-069B8677AA9C}" destId="{0DDB0791-CA80-4F64-A21E-18AF8C1779A9}" srcOrd="1" destOrd="0" presId="urn:microsoft.com/office/officeart/2008/layout/LinedList"/>
    <dgm:cxn modelId="{82E49D83-5C71-44A6-90AC-F907A24BC78F}" type="presParOf" srcId="{90A98EFB-9D58-4A63-AF7B-069B8677AA9C}" destId="{EF0D9430-AD1A-4E1C-85AD-4505F283BD0E}" srcOrd="2" destOrd="0" presId="urn:microsoft.com/office/officeart/2008/layout/LinedList"/>
    <dgm:cxn modelId="{02254683-84B3-4890-ACB5-DC50749F6501}" type="presParOf" srcId="{98EBE8F8-78FB-4B0F-8D24-988789E9C54E}" destId="{80CA6804-6A90-423F-BF32-E92483C5B5F2}" srcOrd="14" destOrd="0" presId="urn:microsoft.com/office/officeart/2008/layout/LinedList"/>
    <dgm:cxn modelId="{9D26BEE4-0CBF-48C8-9612-2ADD09D193B9}" type="presParOf" srcId="{98EBE8F8-78FB-4B0F-8D24-988789E9C54E}" destId="{D91475A5-175E-4C9D-B46E-814F14545A10}" srcOrd="15" destOrd="0" presId="urn:microsoft.com/office/officeart/2008/layout/LinedList"/>
    <dgm:cxn modelId="{C8D98CFE-8A3B-4AA8-AE40-D565B1FD404E}" type="presParOf" srcId="{98EBE8F8-78FB-4B0F-8D24-988789E9C54E}" destId="{677E789D-84F5-407D-9FED-C3FF51C5958E}" srcOrd="16" destOrd="0" presId="urn:microsoft.com/office/officeart/2008/layout/LinedList"/>
    <dgm:cxn modelId="{18705077-4297-4E28-8484-22C09A8F343C}" type="presParOf" srcId="{677E789D-84F5-407D-9FED-C3FF51C5958E}" destId="{D3E81C18-8A97-4222-9898-77F6DEC3B255}" srcOrd="0" destOrd="0" presId="urn:microsoft.com/office/officeart/2008/layout/LinedList"/>
    <dgm:cxn modelId="{254C8417-E18E-43D6-8666-89A0D6680801}" type="presParOf" srcId="{677E789D-84F5-407D-9FED-C3FF51C5958E}" destId="{E1391642-7B72-4C45-8D54-A9C980B2B9F5}" srcOrd="1" destOrd="0" presId="urn:microsoft.com/office/officeart/2008/layout/LinedList"/>
    <dgm:cxn modelId="{03E195E1-7AEB-439C-A6A2-AEE841DD8AF5}" type="presParOf" srcId="{677E789D-84F5-407D-9FED-C3FF51C5958E}" destId="{C04D4E56-D197-46D2-A2C1-2514EB4A58CD}" srcOrd="2" destOrd="0" presId="urn:microsoft.com/office/officeart/2008/layout/LinedList"/>
    <dgm:cxn modelId="{2CBB7867-5473-454F-9993-6A096CB191F8}" type="presParOf" srcId="{98EBE8F8-78FB-4B0F-8D24-988789E9C54E}" destId="{142491AD-0CBD-4F03-904E-6C763D2F1EBF}" srcOrd="17" destOrd="0" presId="urn:microsoft.com/office/officeart/2008/layout/LinedList"/>
    <dgm:cxn modelId="{88ACDF10-DE69-430A-97B6-A0FBDC492F9F}" type="presParOf" srcId="{98EBE8F8-78FB-4B0F-8D24-988789E9C54E}" destId="{00C4F39A-6394-42AB-98AF-DD794DBF7139}" srcOrd="18"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59AB2CF-5E12-475D-A7C8-BC1CB4637255}"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06D994E8-7DAC-4CCE-B119-59620D89A1CB}">
      <dgm:prSet phldrT="[Text]"/>
      <dgm:spPr/>
      <dgm:t>
        <a:bodyPr/>
        <a:lstStyle/>
        <a:p>
          <a:r>
            <a:rPr lang="en-US" dirty="0"/>
            <a:t>Possible causes</a:t>
          </a:r>
        </a:p>
      </dgm:t>
    </dgm:pt>
    <dgm:pt modelId="{C35AF16D-B1E8-43BE-8513-CFCD099F3F58}" type="parTrans" cxnId="{EA36C6E7-CAC5-4518-AB1E-A67EB1B7AEBF}">
      <dgm:prSet/>
      <dgm:spPr/>
      <dgm:t>
        <a:bodyPr/>
        <a:lstStyle/>
        <a:p>
          <a:endParaRPr lang="en-US"/>
        </a:p>
      </dgm:t>
    </dgm:pt>
    <dgm:pt modelId="{7062A39B-83FF-46D6-9B5F-4683EC979D2B}" type="sibTrans" cxnId="{EA36C6E7-CAC5-4518-AB1E-A67EB1B7AEBF}">
      <dgm:prSet/>
      <dgm:spPr/>
      <dgm:t>
        <a:bodyPr/>
        <a:lstStyle/>
        <a:p>
          <a:endParaRPr lang="en-US"/>
        </a:p>
      </dgm:t>
    </dgm:pt>
    <dgm:pt modelId="{4BC1876A-A1D1-4078-9B95-78ECDAD777DF}">
      <dgm:prSet phldrT="[Text]"/>
      <dgm:spPr/>
      <dgm:t>
        <a:bodyPr/>
        <a:lstStyle/>
        <a:p>
          <a:r>
            <a:rPr lang="en-US" dirty="0"/>
            <a:t>Necessary time spent to address needs of resident</a:t>
          </a:r>
        </a:p>
      </dgm:t>
    </dgm:pt>
    <dgm:pt modelId="{69F50901-9CF4-489C-8D36-4729AEF521B7}" type="parTrans" cxnId="{FB72163B-8588-44BE-A000-DEB723CCB7C3}">
      <dgm:prSet/>
      <dgm:spPr/>
      <dgm:t>
        <a:bodyPr/>
        <a:lstStyle/>
        <a:p>
          <a:endParaRPr lang="en-US"/>
        </a:p>
      </dgm:t>
    </dgm:pt>
    <dgm:pt modelId="{D6D50EB0-7A89-48EF-ADA7-B33E567ECCD7}" type="sibTrans" cxnId="{FB72163B-8588-44BE-A000-DEB723CCB7C3}">
      <dgm:prSet/>
      <dgm:spPr/>
      <dgm:t>
        <a:bodyPr/>
        <a:lstStyle/>
        <a:p>
          <a:endParaRPr lang="en-US"/>
        </a:p>
      </dgm:t>
    </dgm:pt>
    <dgm:pt modelId="{CE0DB8C0-2D5E-4FD7-80DE-A2DD96EAD974}">
      <dgm:prSet phldrT="[Text]"/>
      <dgm:spPr/>
      <dgm:t>
        <a:bodyPr/>
        <a:lstStyle/>
        <a:p>
          <a:r>
            <a:rPr lang="en-US" dirty="0"/>
            <a:t>Level of care needed and provided</a:t>
          </a:r>
        </a:p>
      </dgm:t>
    </dgm:pt>
    <dgm:pt modelId="{669CC0FC-0232-462A-B789-F22A7701C807}" type="parTrans" cxnId="{0FF34CCF-A701-4282-99EC-3C6FA8C4C6A1}">
      <dgm:prSet/>
      <dgm:spPr/>
      <dgm:t>
        <a:bodyPr/>
        <a:lstStyle/>
        <a:p>
          <a:endParaRPr lang="en-US"/>
        </a:p>
      </dgm:t>
    </dgm:pt>
    <dgm:pt modelId="{BF433BD5-1853-4ABA-B3E9-A1ABAABB4E62}" type="sibTrans" cxnId="{0FF34CCF-A701-4282-99EC-3C6FA8C4C6A1}">
      <dgm:prSet/>
      <dgm:spPr/>
      <dgm:t>
        <a:bodyPr/>
        <a:lstStyle/>
        <a:p>
          <a:endParaRPr lang="en-US"/>
        </a:p>
      </dgm:t>
    </dgm:pt>
    <dgm:pt modelId="{1B58DC9A-BDE5-426F-9804-DB52197D82C1}">
      <dgm:prSet phldrT="[Text]"/>
      <dgm:spPr/>
      <dgm:t>
        <a:bodyPr/>
        <a:lstStyle/>
        <a:p>
          <a:r>
            <a:rPr lang="en-US" dirty="0"/>
            <a:t>Quality of care related to method of payment</a:t>
          </a:r>
        </a:p>
      </dgm:t>
    </dgm:pt>
    <dgm:pt modelId="{EBE7277C-531A-48F6-9D99-AA3BFDDFEA8D}" type="parTrans" cxnId="{82ACDC42-B7C7-4548-8217-7AFCA7F46F87}">
      <dgm:prSet/>
      <dgm:spPr/>
      <dgm:t>
        <a:bodyPr/>
        <a:lstStyle/>
        <a:p>
          <a:endParaRPr lang="en-US"/>
        </a:p>
      </dgm:t>
    </dgm:pt>
    <dgm:pt modelId="{29E29FB9-1FA7-4959-BC24-0640E2C82169}" type="sibTrans" cxnId="{82ACDC42-B7C7-4548-8217-7AFCA7F46F87}">
      <dgm:prSet/>
      <dgm:spPr/>
      <dgm:t>
        <a:bodyPr/>
        <a:lstStyle/>
        <a:p>
          <a:endParaRPr lang="en-US"/>
        </a:p>
      </dgm:t>
    </dgm:pt>
    <dgm:pt modelId="{9030FD0E-B684-4661-99A9-92857B48AA6E}">
      <dgm:prSet/>
      <dgm:spPr/>
      <dgm:t>
        <a:bodyPr/>
        <a:lstStyle/>
        <a:p>
          <a:r>
            <a:rPr lang="en-US" dirty="0"/>
            <a:t>Other residents</a:t>
          </a:r>
        </a:p>
      </dgm:t>
    </dgm:pt>
    <dgm:pt modelId="{F2257D61-88E6-4EF0-88A4-39603BE33A52}" type="parTrans" cxnId="{9B1E5167-C056-4AB9-BC2C-1F1D83CF800C}">
      <dgm:prSet/>
      <dgm:spPr/>
      <dgm:t>
        <a:bodyPr/>
        <a:lstStyle/>
        <a:p>
          <a:endParaRPr lang="en-US"/>
        </a:p>
      </dgm:t>
    </dgm:pt>
    <dgm:pt modelId="{BBE42279-DCCA-4EC1-BB65-8528D073A7B8}" type="sibTrans" cxnId="{9B1E5167-C056-4AB9-BC2C-1F1D83CF800C}">
      <dgm:prSet/>
      <dgm:spPr/>
      <dgm:t>
        <a:bodyPr/>
        <a:lstStyle/>
        <a:p>
          <a:endParaRPr lang="en-US"/>
        </a:p>
      </dgm:t>
    </dgm:pt>
    <dgm:pt modelId="{30036BC2-7B1A-498C-81C2-43F5A51BAB1F}">
      <dgm:prSet/>
      <dgm:spPr/>
      <dgm:t>
        <a:bodyPr/>
        <a:lstStyle/>
        <a:p>
          <a:r>
            <a:rPr lang="en-US" dirty="0"/>
            <a:t>Family members</a:t>
          </a:r>
        </a:p>
      </dgm:t>
    </dgm:pt>
    <dgm:pt modelId="{2EB11505-9A87-45AC-B1F9-55E476E43FDC}" type="parTrans" cxnId="{D3193B7B-361F-4E4A-BF97-962BA368512A}">
      <dgm:prSet/>
      <dgm:spPr/>
      <dgm:t>
        <a:bodyPr/>
        <a:lstStyle/>
        <a:p>
          <a:endParaRPr lang="en-US"/>
        </a:p>
      </dgm:t>
    </dgm:pt>
    <dgm:pt modelId="{7BAA0B8E-8B4C-4862-9B4D-684AA9489EDC}" type="sibTrans" cxnId="{D3193B7B-361F-4E4A-BF97-962BA368512A}">
      <dgm:prSet/>
      <dgm:spPr/>
      <dgm:t>
        <a:bodyPr/>
        <a:lstStyle/>
        <a:p>
          <a:endParaRPr lang="en-US"/>
        </a:p>
      </dgm:t>
    </dgm:pt>
    <dgm:pt modelId="{BFB62B6F-9D5A-4CDB-B778-CB748FB4B1BE}">
      <dgm:prSet/>
      <dgm:spPr/>
      <dgm:t>
        <a:bodyPr/>
        <a:lstStyle/>
        <a:p>
          <a:endParaRPr lang="en-US" dirty="0"/>
        </a:p>
      </dgm:t>
    </dgm:pt>
    <dgm:pt modelId="{A07D5CBC-F6D2-4BA1-9CB4-D56C557BFCB0}" type="parTrans" cxnId="{D3CCF2F3-1875-4F60-9F57-3F379A6A4FB4}">
      <dgm:prSet/>
      <dgm:spPr/>
      <dgm:t>
        <a:bodyPr/>
        <a:lstStyle/>
        <a:p>
          <a:endParaRPr lang="en-US"/>
        </a:p>
      </dgm:t>
    </dgm:pt>
    <dgm:pt modelId="{196E2BFD-32AC-48C2-822E-A6F1C6D4FF86}" type="sibTrans" cxnId="{D3CCF2F3-1875-4F60-9F57-3F379A6A4FB4}">
      <dgm:prSet/>
      <dgm:spPr/>
      <dgm:t>
        <a:bodyPr/>
        <a:lstStyle/>
        <a:p>
          <a:endParaRPr lang="en-US"/>
        </a:p>
      </dgm:t>
    </dgm:pt>
    <dgm:pt modelId="{E9BEB847-330A-43AB-843D-A33C54642197}" type="pres">
      <dgm:prSet presAssocID="{059AB2CF-5E12-475D-A7C8-BC1CB4637255}" presName="vert0" presStyleCnt="0">
        <dgm:presLayoutVars>
          <dgm:dir/>
          <dgm:animOne val="branch"/>
          <dgm:animLvl val="lvl"/>
        </dgm:presLayoutVars>
      </dgm:prSet>
      <dgm:spPr/>
    </dgm:pt>
    <dgm:pt modelId="{61EAA253-1B16-4000-8CD5-89AC30DAD89C}" type="pres">
      <dgm:prSet presAssocID="{06D994E8-7DAC-4CCE-B119-59620D89A1CB}" presName="thickLine" presStyleLbl="alignNode1" presStyleIdx="0" presStyleCnt="1"/>
      <dgm:spPr/>
    </dgm:pt>
    <dgm:pt modelId="{D0E583F0-6671-4145-8C63-11E99D5A2DBD}" type="pres">
      <dgm:prSet presAssocID="{06D994E8-7DAC-4CCE-B119-59620D89A1CB}" presName="horz1" presStyleCnt="0"/>
      <dgm:spPr/>
    </dgm:pt>
    <dgm:pt modelId="{A660F83F-BA1E-4E53-96E2-77B7F027B639}" type="pres">
      <dgm:prSet presAssocID="{06D994E8-7DAC-4CCE-B119-59620D89A1CB}" presName="tx1" presStyleLbl="revTx" presStyleIdx="0" presStyleCnt="7"/>
      <dgm:spPr/>
    </dgm:pt>
    <dgm:pt modelId="{98EBE8F8-78FB-4B0F-8D24-988789E9C54E}" type="pres">
      <dgm:prSet presAssocID="{06D994E8-7DAC-4CCE-B119-59620D89A1CB}" presName="vert1" presStyleCnt="0"/>
      <dgm:spPr/>
    </dgm:pt>
    <dgm:pt modelId="{8F2ECB7D-9488-4539-BAD6-A4FB4CF887C6}" type="pres">
      <dgm:prSet presAssocID="{4BC1876A-A1D1-4078-9B95-78ECDAD777DF}" presName="vertSpace2a" presStyleCnt="0"/>
      <dgm:spPr/>
    </dgm:pt>
    <dgm:pt modelId="{4481D8B7-E569-4F46-B5A1-0833B424D821}" type="pres">
      <dgm:prSet presAssocID="{4BC1876A-A1D1-4078-9B95-78ECDAD777DF}" presName="horz2" presStyleCnt="0"/>
      <dgm:spPr/>
    </dgm:pt>
    <dgm:pt modelId="{2113D550-91C9-4536-97F8-47923F2F82F6}" type="pres">
      <dgm:prSet presAssocID="{4BC1876A-A1D1-4078-9B95-78ECDAD777DF}" presName="horzSpace2" presStyleCnt="0"/>
      <dgm:spPr/>
    </dgm:pt>
    <dgm:pt modelId="{B9539688-0F58-46D9-8E52-51DB0AEB772E}" type="pres">
      <dgm:prSet presAssocID="{4BC1876A-A1D1-4078-9B95-78ECDAD777DF}" presName="tx2" presStyleLbl="revTx" presStyleIdx="1" presStyleCnt="7"/>
      <dgm:spPr/>
    </dgm:pt>
    <dgm:pt modelId="{CBAF04A2-65C8-4E3D-BA99-54EFEA7C7C88}" type="pres">
      <dgm:prSet presAssocID="{4BC1876A-A1D1-4078-9B95-78ECDAD777DF}" presName="vert2" presStyleCnt="0"/>
      <dgm:spPr/>
    </dgm:pt>
    <dgm:pt modelId="{A5E1E9F7-F75B-4D5F-B2C6-501E177949CB}" type="pres">
      <dgm:prSet presAssocID="{4BC1876A-A1D1-4078-9B95-78ECDAD777DF}" presName="thinLine2b" presStyleLbl="callout" presStyleIdx="0" presStyleCnt="6"/>
      <dgm:spPr/>
    </dgm:pt>
    <dgm:pt modelId="{102990AE-CB9D-4A64-B15F-0EA5C68D6ED6}" type="pres">
      <dgm:prSet presAssocID="{4BC1876A-A1D1-4078-9B95-78ECDAD777DF}" presName="vertSpace2b" presStyleCnt="0"/>
      <dgm:spPr/>
    </dgm:pt>
    <dgm:pt modelId="{8727AFEF-07DE-41B6-AC75-D161976E0760}" type="pres">
      <dgm:prSet presAssocID="{CE0DB8C0-2D5E-4FD7-80DE-A2DD96EAD974}" presName="horz2" presStyleCnt="0"/>
      <dgm:spPr/>
    </dgm:pt>
    <dgm:pt modelId="{2453F629-30D8-4D9A-A653-DAB52A39C4F8}" type="pres">
      <dgm:prSet presAssocID="{CE0DB8C0-2D5E-4FD7-80DE-A2DD96EAD974}" presName="horzSpace2" presStyleCnt="0"/>
      <dgm:spPr/>
    </dgm:pt>
    <dgm:pt modelId="{20AE93E0-5C23-420B-B801-0B3A86BAE32F}" type="pres">
      <dgm:prSet presAssocID="{CE0DB8C0-2D5E-4FD7-80DE-A2DD96EAD974}" presName="tx2" presStyleLbl="revTx" presStyleIdx="2" presStyleCnt="7"/>
      <dgm:spPr/>
    </dgm:pt>
    <dgm:pt modelId="{171CBDFE-23D0-4638-B070-CE5415287A02}" type="pres">
      <dgm:prSet presAssocID="{CE0DB8C0-2D5E-4FD7-80DE-A2DD96EAD974}" presName="vert2" presStyleCnt="0"/>
      <dgm:spPr/>
    </dgm:pt>
    <dgm:pt modelId="{66C2DE9B-2E48-42BB-AD7A-29F23D460FC8}" type="pres">
      <dgm:prSet presAssocID="{CE0DB8C0-2D5E-4FD7-80DE-A2DD96EAD974}" presName="thinLine2b" presStyleLbl="callout" presStyleIdx="1" presStyleCnt="6"/>
      <dgm:spPr/>
    </dgm:pt>
    <dgm:pt modelId="{F42C9AEE-02B5-4D64-AC2A-9F3A153FF708}" type="pres">
      <dgm:prSet presAssocID="{CE0DB8C0-2D5E-4FD7-80DE-A2DD96EAD974}" presName="vertSpace2b" presStyleCnt="0"/>
      <dgm:spPr/>
    </dgm:pt>
    <dgm:pt modelId="{37E33EDE-A284-4FAA-A280-1F2991A6625B}" type="pres">
      <dgm:prSet presAssocID="{1B58DC9A-BDE5-426F-9804-DB52197D82C1}" presName="horz2" presStyleCnt="0"/>
      <dgm:spPr/>
    </dgm:pt>
    <dgm:pt modelId="{B3179BCD-C6B6-48F4-8198-20D1D1634609}" type="pres">
      <dgm:prSet presAssocID="{1B58DC9A-BDE5-426F-9804-DB52197D82C1}" presName="horzSpace2" presStyleCnt="0"/>
      <dgm:spPr/>
    </dgm:pt>
    <dgm:pt modelId="{EB9D377F-0E95-46F7-A942-8589263A3929}" type="pres">
      <dgm:prSet presAssocID="{1B58DC9A-BDE5-426F-9804-DB52197D82C1}" presName="tx2" presStyleLbl="revTx" presStyleIdx="3" presStyleCnt="7"/>
      <dgm:spPr/>
    </dgm:pt>
    <dgm:pt modelId="{BD0ABD4C-74F5-4510-A97E-FFBF33E9B6EC}" type="pres">
      <dgm:prSet presAssocID="{1B58DC9A-BDE5-426F-9804-DB52197D82C1}" presName="vert2" presStyleCnt="0"/>
      <dgm:spPr/>
    </dgm:pt>
    <dgm:pt modelId="{ADFFDE49-D8C6-4B3F-8F16-8F8CBBDE12D1}" type="pres">
      <dgm:prSet presAssocID="{1B58DC9A-BDE5-426F-9804-DB52197D82C1}" presName="thinLine2b" presStyleLbl="callout" presStyleIdx="2" presStyleCnt="6"/>
      <dgm:spPr/>
    </dgm:pt>
    <dgm:pt modelId="{76358AC5-24E5-467D-A282-60920A61EC4F}" type="pres">
      <dgm:prSet presAssocID="{1B58DC9A-BDE5-426F-9804-DB52197D82C1}" presName="vertSpace2b" presStyleCnt="0"/>
      <dgm:spPr/>
    </dgm:pt>
    <dgm:pt modelId="{84B865EE-4B11-47B0-862A-5BD038384CD3}" type="pres">
      <dgm:prSet presAssocID="{9030FD0E-B684-4661-99A9-92857B48AA6E}" presName="horz2" presStyleCnt="0"/>
      <dgm:spPr/>
    </dgm:pt>
    <dgm:pt modelId="{194F52E6-263C-4445-A557-F6D9E0CF6FB9}" type="pres">
      <dgm:prSet presAssocID="{9030FD0E-B684-4661-99A9-92857B48AA6E}" presName="horzSpace2" presStyleCnt="0"/>
      <dgm:spPr/>
    </dgm:pt>
    <dgm:pt modelId="{422DA570-FE58-4B22-9C0B-F95330B16274}" type="pres">
      <dgm:prSet presAssocID="{9030FD0E-B684-4661-99A9-92857B48AA6E}" presName="tx2" presStyleLbl="revTx" presStyleIdx="4" presStyleCnt="7"/>
      <dgm:spPr/>
    </dgm:pt>
    <dgm:pt modelId="{651F8DB3-4614-42FD-A39F-0803F761C68D}" type="pres">
      <dgm:prSet presAssocID="{9030FD0E-B684-4661-99A9-92857B48AA6E}" presName="vert2" presStyleCnt="0"/>
      <dgm:spPr/>
    </dgm:pt>
    <dgm:pt modelId="{2AA8ED8E-FC88-40F0-AEF8-208D6ACA1F12}" type="pres">
      <dgm:prSet presAssocID="{9030FD0E-B684-4661-99A9-92857B48AA6E}" presName="thinLine2b" presStyleLbl="callout" presStyleIdx="3" presStyleCnt="6"/>
      <dgm:spPr/>
    </dgm:pt>
    <dgm:pt modelId="{3B8A876D-066D-423C-8E3A-4A9840CE3D89}" type="pres">
      <dgm:prSet presAssocID="{9030FD0E-B684-4661-99A9-92857B48AA6E}" presName="vertSpace2b" presStyleCnt="0"/>
      <dgm:spPr/>
    </dgm:pt>
    <dgm:pt modelId="{90A98EFB-9D58-4A63-AF7B-069B8677AA9C}" type="pres">
      <dgm:prSet presAssocID="{30036BC2-7B1A-498C-81C2-43F5A51BAB1F}" presName="horz2" presStyleCnt="0"/>
      <dgm:spPr/>
    </dgm:pt>
    <dgm:pt modelId="{95EC77CF-D0B5-434F-856F-76B684FA1AD6}" type="pres">
      <dgm:prSet presAssocID="{30036BC2-7B1A-498C-81C2-43F5A51BAB1F}" presName="horzSpace2" presStyleCnt="0"/>
      <dgm:spPr/>
    </dgm:pt>
    <dgm:pt modelId="{0DDB0791-CA80-4F64-A21E-18AF8C1779A9}" type="pres">
      <dgm:prSet presAssocID="{30036BC2-7B1A-498C-81C2-43F5A51BAB1F}" presName="tx2" presStyleLbl="revTx" presStyleIdx="5" presStyleCnt="7"/>
      <dgm:spPr/>
    </dgm:pt>
    <dgm:pt modelId="{EF0D9430-AD1A-4E1C-85AD-4505F283BD0E}" type="pres">
      <dgm:prSet presAssocID="{30036BC2-7B1A-498C-81C2-43F5A51BAB1F}" presName="vert2" presStyleCnt="0"/>
      <dgm:spPr/>
    </dgm:pt>
    <dgm:pt modelId="{80CA6804-6A90-423F-BF32-E92483C5B5F2}" type="pres">
      <dgm:prSet presAssocID="{30036BC2-7B1A-498C-81C2-43F5A51BAB1F}" presName="thinLine2b" presStyleLbl="callout" presStyleIdx="4" presStyleCnt="6"/>
      <dgm:spPr/>
    </dgm:pt>
    <dgm:pt modelId="{D91475A5-175E-4C9D-B46E-814F14545A10}" type="pres">
      <dgm:prSet presAssocID="{30036BC2-7B1A-498C-81C2-43F5A51BAB1F}" presName="vertSpace2b" presStyleCnt="0"/>
      <dgm:spPr/>
    </dgm:pt>
    <dgm:pt modelId="{677E789D-84F5-407D-9FED-C3FF51C5958E}" type="pres">
      <dgm:prSet presAssocID="{BFB62B6F-9D5A-4CDB-B778-CB748FB4B1BE}" presName="horz2" presStyleCnt="0"/>
      <dgm:spPr/>
    </dgm:pt>
    <dgm:pt modelId="{D3E81C18-8A97-4222-9898-77F6DEC3B255}" type="pres">
      <dgm:prSet presAssocID="{BFB62B6F-9D5A-4CDB-B778-CB748FB4B1BE}" presName="horzSpace2" presStyleCnt="0"/>
      <dgm:spPr/>
    </dgm:pt>
    <dgm:pt modelId="{E1391642-7B72-4C45-8D54-A9C980B2B9F5}" type="pres">
      <dgm:prSet presAssocID="{BFB62B6F-9D5A-4CDB-B778-CB748FB4B1BE}" presName="tx2" presStyleLbl="revTx" presStyleIdx="6" presStyleCnt="7"/>
      <dgm:spPr/>
    </dgm:pt>
    <dgm:pt modelId="{C04D4E56-D197-46D2-A2C1-2514EB4A58CD}" type="pres">
      <dgm:prSet presAssocID="{BFB62B6F-9D5A-4CDB-B778-CB748FB4B1BE}" presName="vert2" presStyleCnt="0"/>
      <dgm:spPr/>
    </dgm:pt>
    <dgm:pt modelId="{142491AD-0CBD-4F03-904E-6C763D2F1EBF}" type="pres">
      <dgm:prSet presAssocID="{BFB62B6F-9D5A-4CDB-B778-CB748FB4B1BE}" presName="thinLine2b" presStyleLbl="callout" presStyleIdx="5" presStyleCnt="6"/>
      <dgm:spPr/>
    </dgm:pt>
    <dgm:pt modelId="{00C4F39A-6394-42AB-98AF-DD794DBF7139}" type="pres">
      <dgm:prSet presAssocID="{BFB62B6F-9D5A-4CDB-B778-CB748FB4B1BE}" presName="vertSpace2b" presStyleCnt="0"/>
      <dgm:spPr/>
    </dgm:pt>
  </dgm:ptLst>
  <dgm:cxnLst>
    <dgm:cxn modelId="{D7000708-62DC-417C-9AF6-CB6F5610A28F}" type="presOf" srcId="{4BC1876A-A1D1-4078-9B95-78ECDAD777DF}" destId="{B9539688-0F58-46D9-8E52-51DB0AEB772E}" srcOrd="0" destOrd="0" presId="urn:microsoft.com/office/officeart/2008/layout/LinedList"/>
    <dgm:cxn modelId="{FB72163B-8588-44BE-A000-DEB723CCB7C3}" srcId="{06D994E8-7DAC-4CCE-B119-59620D89A1CB}" destId="{4BC1876A-A1D1-4078-9B95-78ECDAD777DF}" srcOrd="0" destOrd="0" parTransId="{69F50901-9CF4-489C-8D36-4729AEF521B7}" sibTransId="{D6D50EB0-7A89-48EF-ADA7-B33E567ECCD7}"/>
    <dgm:cxn modelId="{82ACDC42-B7C7-4548-8217-7AFCA7F46F87}" srcId="{06D994E8-7DAC-4CCE-B119-59620D89A1CB}" destId="{1B58DC9A-BDE5-426F-9804-DB52197D82C1}" srcOrd="2" destOrd="0" parTransId="{EBE7277C-531A-48F6-9D99-AA3BFDDFEA8D}" sibTransId="{29E29FB9-1FA7-4959-BC24-0640E2C82169}"/>
    <dgm:cxn modelId="{9B1E5167-C056-4AB9-BC2C-1F1D83CF800C}" srcId="{06D994E8-7DAC-4CCE-B119-59620D89A1CB}" destId="{9030FD0E-B684-4661-99A9-92857B48AA6E}" srcOrd="3" destOrd="0" parTransId="{F2257D61-88E6-4EF0-88A4-39603BE33A52}" sibTransId="{BBE42279-DCCA-4EC1-BB65-8528D073A7B8}"/>
    <dgm:cxn modelId="{24CE974C-E353-4B29-8944-8A20940D7122}" type="presOf" srcId="{9030FD0E-B684-4661-99A9-92857B48AA6E}" destId="{422DA570-FE58-4B22-9C0B-F95330B16274}" srcOrd="0" destOrd="0" presId="urn:microsoft.com/office/officeart/2008/layout/LinedList"/>
    <dgm:cxn modelId="{6624C44E-C8CB-48F6-B876-93CFFCE24257}" type="presOf" srcId="{CE0DB8C0-2D5E-4FD7-80DE-A2DD96EAD974}" destId="{20AE93E0-5C23-420B-B801-0B3A86BAE32F}" srcOrd="0" destOrd="0" presId="urn:microsoft.com/office/officeart/2008/layout/LinedList"/>
    <dgm:cxn modelId="{D3193B7B-361F-4E4A-BF97-962BA368512A}" srcId="{06D994E8-7DAC-4CCE-B119-59620D89A1CB}" destId="{30036BC2-7B1A-498C-81C2-43F5A51BAB1F}" srcOrd="4" destOrd="0" parTransId="{2EB11505-9A87-45AC-B1F9-55E476E43FDC}" sibTransId="{7BAA0B8E-8B4C-4862-9B4D-684AA9489EDC}"/>
    <dgm:cxn modelId="{04097EA4-7A62-4FFE-8B77-7BE6C8674ACB}" type="presOf" srcId="{059AB2CF-5E12-475D-A7C8-BC1CB4637255}" destId="{E9BEB847-330A-43AB-843D-A33C54642197}" srcOrd="0" destOrd="0" presId="urn:microsoft.com/office/officeart/2008/layout/LinedList"/>
    <dgm:cxn modelId="{0FF34CCF-A701-4282-99EC-3C6FA8C4C6A1}" srcId="{06D994E8-7DAC-4CCE-B119-59620D89A1CB}" destId="{CE0DB8C0-2D5E-4FD7-80DE-A2DD96EAD974}" srcOrd="1" destOrd="0" parTransId="{669CC0FC-0232-462A-B789-F22A7701C807}" sibTransId="{BF433BD5-1853-4ABA-B3E9-A1ABAABB4E62}"/>
    <dgm:cxn modelId="{B256CFE1-C93F-4CB0-BB30-5C81151840BE}" type="presOf" srcId="{06D994E8-7DAC-4CCE-B119-59620D89A1CB}" destId="{A660F83F-BA1E-4E53-96E2-77B7F027B639}" srcOrd="0" destOrd="0" presId="urn:microsoft.com/office/officeart/2008/layout/LinedList"/>
    <dgm:cxn modelId="{4039F2E4-4A85-4D6F-BE1B-28A9EAA2E41C}" type="presOf" srcId="{30036BC2-7B1A-498C-81C2-43F5A51BAB1F}" destId="{0DDB0791-CA80-4F64-A21E-18AF8C1779A9}" srcOrd="0" destOrd="0" presId="urn:microsoft.com/office/officeart/2008/layout/LinedList"/>
    <dgm:cxn modelId="{EA36C6E7-CAC5-4518-AB1E-A67EB1B7AEBF}" srcId="{059AB2CF-5E12-475D-A7C8-BC1CB4637255}" destId="{06D994E8-7DAC-4CCE-B119-59620D89A1CB}" srcOrd="0" destOrd="0" parTransId="{C35AF16D-B1E8-43BE-8513-CFCD099F3F58}" sibTransId="{7062A39B-83FF-46D6-9B5F-4683EC979D2B}"/>
    <dgm:cxn modelId="{9665BAE8-8DF1-4B2E-B8B4-A39FC270F50C}" type="presOf" srcId="{BFB62B6F-9D5A-4CDB-B778-CB748FB4B1BE}" destId="{E1391642-7B72-4C45-8D54-A9C980B2B9F5}" srcOrd="0" destOrd="0" presId="urn:microsoft.com/office/officeart/2008/layout/LinedList"/>
    <dgm:cxn modelId="{D3CCF2F3-1875-4F60-9F57-3F379A6A4FB4}" srcId="{06D994E8-7DAC-4CCE-B119-59620D89A1CB}" destId="{BFB62B6F-9D5A-4CDB-B778-CB748FB4B1BE}" srcOrd="5" destOrd="0" parTransId="{A07D5CBC-F6D2-4BA1-9CB4-D56C557BFCB0}" sibTransId="{196E2BFD-32AC-48C2-822E-A6F1C6D4FF86}"/>
    <dgm:cxn modelId="{D79DA6FC-5B0D-474D-BFD9-8D462590040D}" type="presOf" srcId="{1B58DC9A-BDE5-426F-9804-DB52197D82C1}" destId="{EB9D377F-0E95-46F7-A942-8589263A3929}" srcOrd="0" destOrd="0" presId="urn:microsoft.com/office/officeart/2008/layout/LinedList"/>
    <dgm:cxn modelId="{D952BCC6-E59A-44C6-BA08-E7CAAD23FA05}" type="presParOf" srcId="{E9BEB847-330A-43AB-843D-A33C54642197}" destId="{61EAA253-1B16-4000-8CD5-89AC30DAD89C}" srcOrd="0" destOrd="0" presId="urn:microsoft.com/office/officeart/2008/layout/LinedList"/>
    <dgm:cxn modelId="{0519ADD1-11F4-47FB-B220-60C3B894FD39}" type="presParOf" srcId="{E9BEB847-330A-43AB-843D-A33C54642197}" destId="{D0E583F0-6671-4145-8C63-11E99D5A2DBD}" srcOrd="1" destOrd="0" presId="urn:microsoft.com/office/officeart/2008/layout/LinedList"/>
    <dgm:cxn modelId="{508931F9-3C5E-4849-A553-26D98CA5A69C}" type="presParOf" srcId="{D0E583F0-6671-4145-8C63-11E99D5A2DBD}" destId="{A660F83F-BA1E-4E53-96E2-77B7F027B639}" srcOrd="0" destOrd="0" presId="urn:microsoft.com/office/officeart/2008/layout/LinedList"/>
    <dgm:cxn modelId="{2EAB20DD-C6CA-4795-95C8-B40B9D063CE7}" type="presParOf" srcId="{D0E583F0-6671-4145-8C63-11E99D5A2DBD}" destId="{98EBE8F8-78FB-4B0F-8D24-988789E9C54E}" srcOrd="1" destOrd="0" presId="urn:microsoft.com/office/officeart/2008/layout/LinedList"/>
    <dgm:cxn modelId="{75948C2B-C208-4875-9ECA-6162C99ABC4D}" type="presParOf" srcId="{98EBE8F8-78FB-4B0F-8D24-988789E9C54E}" destId="{8F2ECB7D-9488-4539-BAD6-A4FB4CF887C6}" srcOrd="0" destOrd="0" presId="urn:microsoft.com/office/officeart/2008/layout/LinedList"/>
    <dgm:cxn modelId="{911B1715-3AAD-4DDD-B1FE-3336CE707018}" type="presParOf" srcId="{98EBE8F8-78FB-4B0F-8D24-988789E9C54E}" destId="{4481D8B7-E569-4F46-B5A1-0833B424D821}" srcOrd="1" destOrd="0" presId="urn:microsoft.com/office/officeart/2008/layout/LinedList"/>
    <dgm:cxn modelId="{BF0B84D1-4E57-4E65-B8A1-9686383B0172}" type="presParOf" srcId="{4481D8B7-E569-4F46-B5A1-0833B424D821}" destId="{2113D550-91C9-4536-97F8-47923F2F82F6}" srcOrd="0" destOrd="0" presId="urn:microsoft.com/office/officeart/2008/layout/LinedList"/>
    <dgm:cxn modelId="{C8405EE7-645F-4B66-86E0-5B6D35BC60D7}" type="presParOf" srcId="{4481D8B7-E569-4F46-B5A1-0833B424D821}" destId="{B9539688-0F58-46D9-8E52-51DB0AEB772E}" srcOrd="1" destOrd="0" presId="urn:microsoft.com/office/officeart/2008/layout/LinedList"/>
    <dgm:cxn modelId="{13AFDA0C-19F9-4F3F-9615-C00C71945D12}" type="presParOf" srcId="{4481D8B7-E569-4F46-B5A1-0833B424D821}" destId="{CBAF04A2-65C8-4E3D-BA99-54EFEA7C7C88}" srcOrd="2" destOrd="0" presId="urn:microsoft.com/office/officeart/2008/layout/LinedList"/>
    <dgm:cxn modelId="{7E20E276-A370-4AC7-B03A-77FD824637A1}" type="presParOf" srcId="{98EBE8F8-78FB-4B0F-8D24-988789E9C54E}" destId="{A5E1E9F7-F75B-4D5F-B2C6-501E177949CB}" srcOrd="2" destOrd="0" presId="urn:microsoft.com/office/officeart/2008/layout/LinedList"/>
    <dgm:cxn modelId="{C88B4A32-D399-4DBB-AB7C-4EA6DC04AA04}" type="presParOf" srcId="{98EBE8F8-78FB-4B0F-8D24-988789E9C54E}" destId="{102990AE-CB9D-4A64-B15F-0EA5C68D6ED6}" srcOrd="3" destOrd="0" presId="urn:microsoft.com/office/officeart/2008/layout/LinedList"/>
    <dgm:cxn modelId="{C136457A-0352-449E-B8B0-C4BAE7692B94}" type="presParOf" srcId="{98EBE8F8-78FB-4B0F-8D24-988789E9C54E}" destId="{8727AFEF-07DE-41B6-AC75-D161976E0760}" srcOrd="4" destOrd="0" presId="urn:microsoft.com/office/officeart/2008/layout/LinedList"/>
    <dgm:cxn modelId="{B9A1FC28-294F-4C2F-8E88-D31FD7AE6008}" type="presParOf" srcId="{8727AFEF-07DE-41B6-AC75-D161976E0760}" destId="{2453F629-30D8-4D9A-A653-DAB52A39C4F8}" srcOrd="0" destOrd="0" presId="urn:microsoft.com/office/officeart/2008/layout/LinedList"/>
    <dgm:cxn modelId="{8DB14F64-E742-4462-B9B8-B65513A1F90C}" type="presParOf" srcId="{8727AFEF-07DE-41B6-AC75-D161976E0760}" destId="{20AE93E0-5C23-420B-B801-0B3A86BAE32F}" srcOrd="1" destOrd="0" presId="urn:microsoft.com/office/officeart/2008/layout/LinedList"/>
    <dgm:cxn modelId="{01A12AC3-9B94-4AE1-9050-E0C3C2A434DF}" type="presParOf" srcId="{8727AFEF-07DE-41B6-AC75-D161976E0760}" destId="{171CBDFE-23D0-4638-B070-CE5415287A02}" srcOrd="2" destOrd="0" presId="urn:microsoft.com/office/officeart/2008/layout/LinedList"/>
    <dgm:cxn modelId="{9924E928-DA4D-450E-9481-E1D637365B66}" type="presParOf" srcId="{98EBE8F8-78FB-4B0F-8D24-988789E9C54E}" destId="{66C2DE9B-2E48-42BB-AD7A-29F23D460FC8}" srcOrd="5" destOrd="0" presId="urn:microsoft.com/office/officeart/2008/layout/LinedList"/>
    <dgm:cxn modelId="{DB450F5A-7E20-4414-A1BD-F118C57881EA}" type="presParOf" srcId="{98EBE8F8-78FB-4B0F-8D24-988789E9C54E}" destId="{F42C9AEE-02B5-4D64-AC2A-9F3A153FF708}" srcOrd="6" destOrd="0" presId="urn:microsoft.com/office/officeart/2008/layout/LinedList"/>
    <dgm:cxn modelId="{A53C7B96-5652-4610-A53F-DD0DCE8E8FC0}" type="presParOf" srcId="{98EBE8F8-78FB-4B0F-8D24-988789E9C54E}" destId="{37E33EDE-A284-4FAA-A280-1F2991A6625B}" srcOrd="7" destOrd="0" presId="urn:microsoft.com/office/officeart/2008/layout/LinedList"/>
    <dgm:cxn modelId="{195FA6F0-8EC7-40F1-B373-42486630A854}" type="presParOf" srcId="{37E33EDE-A284-4FAA-A280-1F2991A6625B}" destId="{B3179BCD-C6B6-48F4-8198-20D1D1634609}" srcOrd="0" destOrd="0" presId="urn:microsoft.com/office/officeart/2008/layout/LinedList"/>
    <dgm:cxn modelId="{32262359-7529-4F33-8C9B-FFA6B8E67C08}" type="presParOf" srcId="{37E33EDE-A284-4FAA-A280-1F2991A6625B}" destId="{EB9D377F-0E95-46F7-A942-8589263A3929}" srcOrd="1" destOrd="0" presId="urn:microsoft.com/office/officeart/2008/layout/LinedList"/>
    <dgm:cxn modelId="{7C7125A5-E73C-4FF0-A629-AEEA26C9CAD5}" type="presParOf" srcId="{37E33EDE-A284-4FAA-A280-1F2991A6625B}" destId="{BD0ABD4C-74F5-4510-A97E-FFBF33E9B6EC}" srcOrd="2" destOrd="0" presId="urn:microsoft.com/office/officeart/2008/layout/LinedList"/>
    <dgm:cxn modelId="{EECE2B1D-D16A-4313-9AEB-33DB235C1667}" type="presParOf" srcId="{98EBE8F8-78FB-4B0F-8D24-988789E9C54E}" destId="{ADFFDE49-D8C6-4B3F-8F16-8F8CBBDE12D1}" srcOrd="8" destOrd="0" presId="urn:microsoft.com/office/officeart/2008/layout/LinedList"/>
    <dgm:cxn modelId="{E7A4281C-B5A0-4CC7-9037-47984325A890}" type="presParOf" srcId="{98EBE8F8-78FB-4B0F-8D24-988789E9C54E}" destId="{76358AC5-24E5-467D-A282-60920A61EC4F}" srcOrd="9" destOrd="0" presId="urn:microsoft.com/office/officeart/2008/layout/LinedList"/>
    <dgm:cxn modelId="{C7763062-9CCB-4FB9-9E62-74EC8323AB0E}" type="presParOf" srcId="{98EBE8F8-78FB-4B0F-8D24-988789E9C54E}" destId="{84B865EE-4B11-47B0-862A-5BD038384CD3}" srcOrd="10" destOrd="0" presId="urn:microsoft.com/office/officeart/2008/layout/LinedList"/>
    <dgm:cxn modelId="{88CF4448-3F28-49D5-96B9-9B06D21ACDAE}" type="presParOf" srcId="{84B865EE-4B11-47B0-862A-5BD038384CD3}" destId="{194F52E6-263C-4445-A557-F6D9E0CF6FB9}" srcOrd="0" destOrd="0" presId="urn:microsoft.com/office/officeart/2008/layout/LinedList"/>
    <dgm:cxn modelId="{49D023AE-7B12-444E-AAE6-DFE4382F3548}" type="presParOf" srcId="{84B865EE-4B11-47B0-862A-5BD038384CD3}" destId="{422DA570-FE58-4B22-9C0B-F95330B16274}" srcOrd="1" destOrd="0" presId="urn:microsoft.com/office/officeart/2008/layout/LinedList"/>
    <dgm:cxn modelId="{4CBDBF74-994C-477A-8834-4159ABC7FB6E}" type="presParOf" srcId="{84B865EE-4B11-47B0-862A-5BD038384CD3}" destId="{651F8DB3-4614-42FD-A39F-0803F761C68D}" srcOrd="2" destOrd="0" presId="urn:microsoft.com/office/officeart/2008/layout/LinedList"/>
    <dgm:cxn modelId="{A95CBB45-67BD-49DE-866D-1820E702FAAA}" type="presParOf" srcId="{98EBE8F8-78FB-4B0F-8D24-988789E9C54E}" destId="{2AA8ED8E-FC88-40F0-AEF8-208D6ACA1F12}" srcOrd="11" destOrd="0" presId="urn:microsoft.com/office/officeart/2008/layout/LinedList"/>
    <dgm:cxn modelId="{B9FE002A-9662-4154-8EF8-D9E829A73690}" type="presParOf" srcId="{98EBE8F8-78FB-4B0F-8D24-988789E9C54E}" destId="{3B8A876D-066D-423C-8E3A-4A9840CE3D89}" srcOrd="12" destOrd="0" presId="urn:microsoft.com/office/officeart/2008/layout/LinedList"/>
    <dgm:cxn modelId="{2EFAC90D-60A9-4904-B85C-9A5648B1DA78}" type="presParOf" srcId="{98EBE8F8-78FB-4B0F-8D24-988789E9C54E}" destId="{90A98EFB-9D58-4A63-AF7B-069B8677AA9C}" srcOrd="13" destOrd="0" presId="urn:microsoft.com/office/officeart/2008/layout/LinedList"/>
    <dgm:cxn modelId="{FA69E977-4581-4426-8F48-81CC3CAC9D8C}" type="presParOf" srcId="{90A98EFB-9D58-4A63-AF7B-069B8677AA9C}" destId="{95EC77CF-D0B5-434F-856F-76B684FA1AD6}" srcOrd="0" destOrd="0" presId="urn:microsoft.com/office/officeart/2008/layout/LinedList"/>
    <dgm:cxn modelId="{CE222DBB-FCCF-4A43-B2AC-B5C1EB110DA9}" type="presParOf" srcId="{90A98EFB-9D58-4A63-AF7B-069B8677AA9C}" destId="{0DDB0791-CA80-4F64-A21E-18AF8C1779A9}" srcOrd="1" destOrd="0" presId="urn:microsoft.com/office/officeart/2008/layout/LinedList"/>
    <dgm:cxn modelId="{82E49D83-5C71-44A6-90AC-F907A24BC78F}" type="presParOf" srcId="{90A98EFB-9D58-4A63-AF7B-069B8677AA9C}" destId="{EF0D9430-AD1A-4E1C-85AD-4505F283BD0E}" srcOrd="2" destOrd="0" presId="urn:microsoft.com/office/officeart/2008/layout/LinedList"/>
    <dgm:cxn modelId="{02254683-84B3-4890-ACB5-DC50749F6501}" type="presParOf" srcId="{98EBE8F8-78FB-4B0F-8D24-988789E9C54E}" destId="{80CA6804-6A90-423F-BF32-E92483C5B5F2}" srcOrd="14" destOrd="0" presId="urn:microsoft.com/office/officeart/2008/layout/LinedList"/>
    <dgm:cxn modelId="{9D26BEE4-0CBF-48C8-9612-2ADD09D193B9}" type="presParOf" srcId="{98EBE8F8-78FB-4B0F-8D24-988789E9C54E}" destId="{D91475A5-175E-4C9D-B46E-814F14545A10}" srcOrd="15" destOrd="0" presId="urn:microsoft.com/office/officeart/2008/layout/LinedList"/>
    <dgm:cxn modelId="{C8D98CFE-8A3B-4AA8-AE40-D565B1FD404E}" type="presParOf" srcId="{98EBE8F8-78FB-4B0F-8D24-988789E9C54E}" destId="{677E789D-84F5-407D-9FED-C3FF51C5958E}" srcOrd="16" destOrd="0" presId="urn:microsoft.com/office/officeart/2008/layout/LinedList"/>
    <dgm:cxn modelId="{18705077-4297-4E28-8484-22C09A8F343C}" type="presParOf" srcId="{677E789D-84F5-407D-9FED-C3FF51C5958E}" destId="{D3E81C18-8A97-4222-9898-77F6DEC3B255}" srcOrd="0" destOrd="0" presId="urn:microsoft.com/office/officeart/2008/layout/LinedList"/>
    <dgm:cxn modelId="{254C8417-E18E-43D6-8666-89A0D6680801}" type="presParOf" srcId="{677E789D-84F5-407D-9FED-C3FF51C5958E}" destId="{E1391642-7B72-4C45-8D54-A9C980B2B9F5}" srcOrd="1" destOrd="0" presId="urn:microsoft.com/office/officeart/2008/layout/LinedList"/>
    <dgm:cxn modelId="{03E195E1-7AEB-439C-A6A2-AEE841DD8AF5}" type="presParOf" srcId="{677E789D-84F5-407D-9FED-C3FF51C5958E}" destId="{C04D4E56-D197-46D2-A2C1-2514EB4A58CD}" srcOrd="2" destOrd="0" presId="urn:microsoft.com/office/officeart/2008/layout/LinedList"/>
    <dgm:cxn modelId="{2CBB7867-5473-454F-9993-6A096CB191F8}" type="presParOf" srcId="{98EBE8F8-78FB-4B0F-8D24-988789E9C54E}" destId="{142491AD-0CBD-4F03-904E-6C763D2F1EBF}" srcOrd="17" destOrd="0" presId="urn:microsoft.com/office/officeart/2008/layout/LinedList"/>
    <dgm:cxn modelId="{88ACDF10-DE69-430A-97B6-A0FBDC492F9F}" type="presParOf" srcId="{98EBE8F8-78FB-4B0F-8D24-988789E9C54E}" destId="{00C4F39A-6394-42AB-98AF-DD794DBF7139}" srcOrd="18"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D9C8E16-21C4-4303-B486-CB7A971355D4}" type="doc">
      <dgm:prSet loTypeId="urn:microsoft.com/office/officeart/2005/8/layout/pList1" loCatId="list" qsTypeId="urn:microsoft.com/office/officeart/2005/8/quickstyle/simple1" qsCatId="simple" csTypeId="urn:microsoft.com/office/officeart/2005/8/colors/accent6_2" csCatId="accent6" phldr="1"/>
      <dgm:spPr/>
      <dgm:t>
        <a:bodyPr/>
        <a:lstStyle/>
        <a:p>
          <a:endParaRPr lang="en-US"/>
        </a:p>
      </dgm:t>
    </dgm:pt>
    <dgm:pt modelId="{84D0846B-7790-4EC4-ADB8-C434FED520C2}">
      <dgm:prSet phldrT="[Text]"/>
      <dgm:spPr/>
      <dgm:t>
        <a:bodyPr/>
        <a:lstStyle/>
        <a:p>
          <a:r>
            <a:rPr lang="en-US" dirty="0"/>
            <a:t>Facility staff/policies</a:t>
          </a:r>
        </a:p>
      </dgm:t>
    </dgm:pt>
    <dgm:pt modelId="{97F20DA8-7ACF-4275-9C8C-074D931A5CB5}" type="parTrans" cxnId="{F14F322B-2941-4401-9130-89D474EC5151}">
      <dgm:prSet/>
      <dgm:spPr/>
      <dgm:t>
        <a:bodyPr/>
        <a:lstStyle/>
        <a:p>
          <a:endParaRPr lang="en-US"/>
        </a:p>
      </dgm:t>
    </dgm:pt>
    <dgm:pt modelId="{5C3DF921-A439-437D-B880-EACC4A492963}" type="sibTrans" cxnId="{F14F322B-2941-4401-9130-89D474EC5151}">
      <dgm:prSet/>
      <dgm:spPr/>
      <dgm:t>
        <a:bodyPr/>
        <a:lstStyle/>
        <a:p>
          <a:endParaRPr lang="en-US"/>
        </a:p>
      </dgm:t>
    </dgm:pt>
    <dgm:pt modelId="{88FEBE20-D0C1-44D6-BDA9-683D0BAF5A26}">
      <dgm:prSet phldrT="[Text]"/>
      <dgm:spPr/>
      <dgm:t>
        <a:bodyPr/>
        <a:lstStyle/>
        <a:p>
          <a:r>
            <a:rPr lang="en-US" dirty="0"/>
            <a:t>Regulations</a:t>
          </a:r>
        </a:p>
      </dgm:t>
    </dgm:pt>
    <dgm:pt modelId="{E9B1B89F-535A-4814-857F-AFB49FF5B005}" type="parTrans" cxnId="{D1715C82-1222-436F-AE6D-02B678E7AFE8}">
      <dgm:prSet/>
      <dgm:spPr/>
      <dgm:t>
        <a:bodyPr/>
        <a:lstStyle/>
        <a:p>
          <a:endParaRPr lang="en-US"/>
        </a:p>
      </dgm:t>
    </dgm:pt>
    <dgm:pt modelId="{623D0A92-4F9D-4EFA-99B5-9E80D8D1D9DD}" type="sibTrans" cxnId="{D1715C82-1222-436F-AE6D-02B678E7AFE8}">
      <dgm:prSet/>
      <dgm:spPr/>
      <dgm:t>
        <a:bodyPr/>
        <a:lstStyle/>
        <a:p>
          <a:endParaRPr lang="en-US"/>
        </a:p>
      </dgm:t>
    </dgm:pt>
    <dgm:pt modelId="{E5A621D8-DDD3-4A5A-A8B7-2CF76BC6FC69}">
      <dgm:prSet phldrT="[Text]"/>
      <dgm:spPr/>
      <dgm:t>
        <a:bodyPr/>
        <a:lstStyle/>
        <a:p>
          <a:r>
            <a:rPr lang="en-US" dirty="0"/>
            <a:t>Third-party reimbursement</a:t>
          </a:r>
        </a:p>
      </dgm:t>
    </dgm:pt>
    <dgm:pt modelId="{EB20F6C0-811E-4455-8CD8-E49B9DEE5A6D}" type="parTrans" cxnId="{49C0AB08-4B7E-47AE-9D70-51F22B8C0A18}">
      <dgm:prSet/>
      <dgm:spPr/>
      <dgm:t>
        <a:bodyPr/>
        <a:lstStyle/>
        <a:p>
          <a:endParaRPr lang="en-US"/>
        </a:p>
      </dgm:t>
    </dgm:pt>
    <dgm:pt modelId="{446B6CD5-2207-4CDE-A3A0-5D5F4AA23E66}" type="sibTrans" cxnId="{49C0AB08-4B7E-47AE-9D70-51F22B8C0A18}">
      <dgm:prSet/>
      <dgm:spPr/>
      <dgm:t>
        <a:bodyPr/>
        <a:lstStyle/>
        <a:p>
          <a:endParaRPr lang="en-US"/>
        </a:p>
      </dgm:t>
    </dgm:pt>
    <dgm:pt modelId="{334470D4-38AC-47FB-88A1-C673EE42D88F}">
      <dgm:prSet phldrT="[Text]"/>
      <dgm:spPr/>
      <dgm:t>
        <a:bodyPr/>
        <a:lstStyle/>
        <a:p>
          <a:r>
            <a:rPr lang="en-US" dirty="0"/>
            <a:t>Independent professionals</a:t>
          </a:r>
        </a:p>
      </dgm:t>
    </dgm:pt>
    <dgm:pt modelId="{7FBCD155-DC74-4C3A-AD76-1BBE904C55D3}" type="parTrans" cxnId="{3365C3D3-3B44-4F1B-BB51-743A6548200E}">
      <dgm:prSet/>
      <dgm:spPr/>
      <dgm:t>
        <a:bodyPr/>
        <a:lstStyle/>
        <a:p>
          <a:endParaRPr lang="en-US"/>
        </a:p>
      </dgm:t>
    </dgm:pt>
    <dgm:pt modelId="{FB58D769-A270-44BF-B61B-C86D5A8C8A33}" type="sibTrans" cxnId="{3365C3D3-3B44-4F1B-BB51-743A6548200E}">
      <dgm:prSet/>
      <dgm:spPr/>
      <dgm:t>
        <a:bodyPr/>
        <a:lstStyle/>
        <a:p>
          <a:endParaRPr lang="en-US"/>
        </a:p>
      </dgm:t>
    </dgm:pt>
    <dgm:pt modelId="{469A159E-667D-45C4-AFED-4423EF724A53}">
      <dgm:prSet/>
      <dgm:spPr/>
      <dgm:t>
        <a:bodyPr/>
        <a:lstStyle/>
        <a:p>
          <a:r>
            <a:rPr lang="en-US" dirty="0"/>
            <a:t>Resident</a:t>
          </a:r>
        </a:p>
      </dgm:t>
    </dgm:pt>
    <dgm:pt modelId="{04F6E7E3-B618-4465-8FF4-4525440ECE25}" type="parTrans" cxnId="{108829A0-E824-44D4-8488-F73FAE823233}">
      <dgm:prSet/>
      <dgm:spPr/>
      <dgm:t>
        <a:bodyPr/>
        <a:lstStyle/>
        <a:p>
          <a:endParaRPr lang="en-US"/>
        </a:p>
      </dgm:t>
    </dgm:pt>
    <dgm:pt modelId="{EBB0E4D8-998F-48FB-A5B0-D56B9DB06F9D}" type="sibTrans" cxnId="{108829A0-E824-44D4-8488-F73FAE823233}">
      <dgm:prSet/>
      <dgm:spPr/>
      <dgm:t>
        <a:bodyPr/>
        <a:lstStyle/>
        <a:p>
          <a:endParaRPr lang="en-US"/>
        </a:p>
      </dgm:t>
    </dgm:pt>
    <dgm:pt modelId="{8318BE67-38E4-4899-BF29-A84DEB63A0EF}">
      <dgm:prSet/>
      <dgm:spPr/>
      <dgm:t>
        <a:bodyPr/>
        <a:lstStyle/>
        <a:p>
          <a:r>
            <a:rPr lang="en-US" dirty="0"/>
            <a:t>Family members</a:t>
          </a:r>
        </a:p>
      </dgm:t>
    </dgm:pt>
    <dgm:pt modelId="{03E0BF5D-38D2-42A4-8EC4-C9620F1CD8C2}" type="parTrans" cxnId="{D93DED8A-1A98-472D-B681-32FECB092D77}">
      <dgm:prSet/>
      <dgm:spPr/>
      <dgm:t>
        <a:bodyPr/>
        <a:lstStyle/>
        <a:p>
          <a:endParaRPr lang="en-US"/>
        </a:p>
      </dgm:t>
    </dgm:pt>
    <dgm:pt modelId="{C85685AD-9A38-4271-AEB0-D2FCDE951EF7}" type="sibTrans" cxnId="{D93DED8A-1A98-472D-B681-32FECB092D77}">
      <dgm:prSet/>
      <dgm:spPr/>
      <dgm:t>
        <a:bodyPr/>
        <a:lstStyle/>
        <a:p>
          <a:endParaRPr lang="en-US"/>
        </a:p>
      </dgm:t>
    </dgm:pt>
    <dgm:pt modelId="{E2F346B7-A695-48F8-B185-A549E88FCB30}">
      <dgm:prSet/>
      <dgm:spPr/>
      <dgm:t>
        <a:bodyPr/>
        <a:lstStyle/>
        <a:p>
          <a:r>
            <a:rPr lang="en-US" dirty="0"/>
            <a:t>Resident representative</a:t>
          </a:r>
        </a:p>
      </dgm:t>
    </dgm:pt>
    <dgm:pt modelId="{B314C343-6DD7-4D42-A0ED-247BDFF9A147}" type="parTrans" cxnId="{03D570E3-53A2-49B9-9083-13ECB9442EFC}">
      <dgm:prSet/>
      <dgm:spPr/>
      <dgm:t>
        <a:bodyPr/>
        <a:lstStyle/>
        <a:p>
          <a:endParaRPr lang="en-US"/>
        </a:p>
      </dgm:t>
    </dgm:pt>
    <dgm:pt modelId="{13FB32C6-A7F8-46DD-96DA-399C20E98DD5}" type="sibTrans" cxnId="{03D570E3-53A2-49B9-9083-13ECB9442EFC}">
      <dgm:prSet/>
      <dgm:spPr/>
      <dgm:t>
        <a:bodyPr/>
        <a:lstStyle/>
        <a:p>
          <a:endParaRPr lang="en-US"/>
        </a:p>
      </dgm:t>
    </dgm:pt>
    <dgm:pt modelId="{B607CC7C-30E1-4CFD-8F12-8D189DD5D08A}" type="pres">
      <dgm:prSet presAssocID="{AD9C8E16-21C4-4303-B486-CB7A971355D4}" presName="Name0" presStyleCnt="0">
        <dgm:presLayoutVars>
          <dgm:dir/>
          <dgm:resizeHandles val="exact"/>
        </dgm:presLayoutVars>
      </dgm:prSet>
      <dgm:spPr/>
    </dgm:pt>
    <dgm:pt modelId="{17E16484-8ADE-4E53-9E5B-A788F672B9F3}" type="pres">
      <dgm:prSet presAssocID="{84D0846B-7790-4EC4-ADB8-C434FED520C2}" presName="compNode" presStyleCnt="0"/>
      <dgm:spPr/>
    </dgm:pt>
    <dgm:pt modelId="{99CBF543-E54F-46D4-AB04-0E6B8638387E}" type="pres">
      <dgm:prSet presAssocID="{84D0846B-7790-4EC4-ADB8-C434FED520C2}" presName="pict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23000" b="-23000"/>
          </a:stretch>
        </a:blipFill>
      </dgm:spPr>
      <dgm:extLst>
        <a:ext uri="{E40237B7-FDA0-4F09-8148-C483321AD2D9}">
          <dgm14:cNvPr xmlns:dgm14="http://schemas.microsoft.com/office/drawing/2010/diagram" id="0" name="" descr="Doctor female with solid fill"/>
        </a:ext>
      </dgm:extLst>
    </dgm:pt>
    <dgm:pt modelId="{C3B60222-664E-42AB-ADD9-3468CE60BE0B}" type="pres">
      <dgm:prSet presAssocID="{84D0846B-7790-4EC4-ADB8-C434FED520C2}" presName="textRect" presStyleLbl="revTx" presStyleIdx="0" presStyleCnt="7">
        <dgm:presLayoutVars>
          <dgm:bulletEnabled val="1"/>
        </dgm:presLayoutVars>
      </dgm:prSet>
      <dgm:spPr/>
    </dgm:pt>
    <dgm:pt modelId="{2767AABB-F12C-443C-9928-02D8AA28686A}" type="pres">
      <dgm:prSet presAssocID="{5C3DF921-A439-437D-B880-EACC4A492963}" presName="sibTrans" presStyleLbl="sibTrans2D1" presStyleIdx="0" presStyleCnt="0"/>
      <dgm:spPr/>
    </dgm:pt>
    <dgm:pt modelId="{22925AA1-D44D-407E-8E03-EFA5A5792FE7}" type="pres">
      <dgm:prSet presAssocID="{88FEBE20-D0C1-44D6-BDA9-683D0BAF5A26}" presName="compNode" presStyleCnt="0"/>
      <dgm:spPr/>
    </dgm:pt>
    <dgm:pt modelId="{5640AF63-8FC2-4E91-8B42-5252D7B7C401}" type="pres">
      <dgm:prSet presAssocID="{88FEBE20-D0C1-44D6-BDA9-683D0BAF5A26}" presName="pict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23000" b="-23000"/>
          </a:stretch>
        </a:blipFill>
      </dgm:spPr>
      <dgm:extLst>
        <a:ext uri="{E40237B7-FDA0-4F09-8148-C483321AD2D9}">
          <dgm14:cNvPr xmlns:dgm14="http://schemas.microsoft.com/office/drawing/2010/diagram" id="0" name="" descr="Checklist with solid fill"/>
        </a:ext>
      </dgm:extLst>
    </dgm:pt>
    <dgm:pt modelId="{AD199593-3DB3-40C3-9E87-ECFAF852C13A}" type="pres">
      <dgm:prSet presAssocID="{88FEBE20-D0C1-44D6-BDA9-683D0BAF5A26}" presName="textRect" presStyleLbl="revTx" presStyleIdx="1" presStyleCnt="7">
        <dgm:presLayoutVars>
          <dgm:bulletEnabled val="1"/>
        </dgm:presLayoutVars>
      </dgm:prSet>
      <dgm:spPr/>
    </dgm:pt>
    <dgm:pt modelId="{DA5172D5-E6FE-4F5C-9585-8E95B4942B01}" type="pres">
      <dgm:prSet presAssocID="{623D0A92-4F9D-4EFA-99B5-9E80D8D1D9DD}" presName="sibTrans" presStyleLbl="sibTrans2D1" presStyleIdx="0" presStyleCnt="0"/>
      <dgm:spPr/>
    </dgm:pt>
    <dgm:pt modelId="{1B33C3E7-2837-4A1D-927E-EE7F2CDF6340}" type="pres">
      <dgm:prSet presAssocID="{E5A621D8-DDD3-4A5A-A8B7-2CF76BC6FC69}" presName="compNode" presStyleCnt="0"/>
      <dgm:spPr/>
    </dgm:pt>
    <dgm:pt modelId="{F5572306-E7A6-42F9-A86A-8A866D019215}" type="pres">
      <dgm:prSet presAssocID="{E5A621D8-DDD3-4A5A-A8B7-2CF76BC6FC69}" presName="pict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23000" b="-23000"/>
          </a:stretch>
        </a:blipFill>
      </dgm:spPr>
      <dgm:extLst>
        <a:ext uri="{E40237B7-FDA0-4F09-8148-C483321AD2D9}">
          <dgm14:cNvPr xmlns:dgm14="http://schemas.microsoft.com/office/drawing/2010/diagram" id="0" name="" descr="Dollar with solid fill"/>
        </a:ext>
      </dgm:extLst>
    </dgm:pt>
    <dgm:pt modelId="{9EE7D9EC-76C6-459B-9184-3D987BFD6EAB}" type="pres">
      <dgm:prSet presAssocID="{E5A621D8-DDD3-4A5A-A8B7-2CF76BC6FC69}" presName="textRect" presStyleLbl="revTx" presStyleIdx="2" presStyleCnt="7">
        <dgm:presLayoutVars>
          <dgm:bulletEnabled val="1"/>
        </dgm:presLayoutVars>
      </dgm:prSet>
      <dgm:spPr/>
    </dgm:pt>
    <dgm:pt modelId="{3DF16C14-5E9F-49C3-8FFB-3B6A88A58A47}" type="pres">
      <dgm:prSet presAssocID="{446B6CD5-2207-4CDE-A3A0-5D5F4AA23E66}" presName="sibTrans" presStyleLbl="sibTrans2D1" presStyleIdx="0" presStyleCnt="0"/>
      <dgm:spPr/>
    </dgm:pt>
    <dgm:pt modelId="{3E17C3C1-4C6C-4C16-8D0C-93F565A9393B}" type="pres">
      <dgm:prSet presAssocID="{334470D4-38AC-47FB-88A1-C673EE42D88F}" presName="compNode" presStyleCnt="0"/>
      <dgm:spPr/>
    </dgm:pt>
    <dgm:pt modelId="{353F66FA-7AD7-4553-9526-0270B50ABAFA}" type="pres">
      <dgm:prSet presAssocID="{334470D4-38AC-47FB-88A1-C673EE42D88F}" presName="pict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t="-23000" b="-23000"/>
          </a:stretch>
        </a:blipFill>
      </dgm:spPr>
      <dgm:extLst>
        <a:ext uri="{E40237B7-FDA0-4F09-8148-C483321AD2D9}">
          <dgm14:cNvPr xmlns:dgm14="http://schemas.microsoft.com/office/drawing/2010/diagram" id="0" name="" descr="Medicine with solid fill"/>
        </a:ext>
      </dgm:extLst>
    </dgm:pt>
    <dgm:pt modelId="{B7246CC9-3009-4324-83C0-012A7058C2C1}" type="pres">
      <dgm:prSet presAssocID="{334470D4-38AC-47FB-88A1-C673EE42D88F}" presName="textRect" presStyleLbl="revTx" presStyleIdx="3" presStyleCnt="7">
        <dgm:presLayoutVars>
          <dgm:bulletEnabled val="1"/>
        </dgm:presLayoutVars>
      </dgm:prSet>
      <dgm:spPr/>
    </dgm:pt>
    <dgm:pt modelId="{038CE2CA-F11D-4BB3-86B7-41DA542CFD12}" type="pres">
      <dgm:prSet presAssocID="{FB58D769-A270-44BF-B61B-C86D5A8C8A33}" presName="sibTrans" presStyleLbl="sibTrans2D1" presStyleIdx="0" presStyleCnt="0"/>
      <dgm:spPr/>
    </dgm:pt>
    <dgm:pt modelId="{B67DACB7-8D3C-4F08-89B4-FEF6238B8D43}" type="pres">
      <dgm:prSet presAssocID="{469A159E-667D-45C4-AFED-4423EF724A53}" presName="compNode" presStyleCnt="0"/>
      <dgm:spPr/>
    </dgm:pt>
    <dgm:pt modelId="{0EFFFD72-9C89-45F8-8ACE-0073D96C9D50}" type="pres">
      <dgm:prSet presAssocID="{469A159E-667D-45C4-AFED-4423EF724A53}" presName="pictRect" presStyleLbl="node1" presStyleIdx="4" presStyleCnt="7"/>
      <dgm:spPr>
        <a:blipFill>
          <a:blip xmlns:r="http://schemas.openxmlformats.org/officeDocument/2006/relationships" r:embed="rId9">
            <a:extLst>
              <a:ext uri="{96DAC541-7B7A-43D3-8B79-37D633B846F1}">
                <asvg:svgBlip xmlns:asvg="http://schemas.microsoft.com/office/drawing/2016/SVG/main" r:embed="rId10"/>
              </a:ext>
            </a:extLst>
          </a:blip>
          <a:srcRect/>
          <a:stretch>
            <a:fillRect t="-23000" b="-23000"/>
          </a:stretch>
        </a:blipFill>
      </dgm:spPr>
      <dgm:extLst>
        <a:ext uri="{E40237B7-FDA0-4F09-8148-C483321AD2D9}">
          <dgm14:cNvPr xmlns:dgm14="http://schemas.microsoft.com/office/drawing/2010/diagram" id="0" name="" descr="Man with cane with solid fill"/>
        </a:ext>
      </dgm:extLst>
    </dgm:pt>
    <dgm:pt modelId="{88AE9A27-310E-4D15-8D85-FF6259B4CEF7}" type="pres">
      <dgm:prSet presAssocID="{469A159E-667D-45C4-AFED-4423EF724A53}" presName="textRect" presStyleLbl="revTx" presStyleIdx="4" presStyleCnt="7">
        <dgm:presLayoutVars>
          <dgm:bulletEnabled val="1"/>
        </dgm:presLayoutVars>
      </dgm:prSet>
      <dgm:spPr/>
    </dgm:pt>
    <dgm:pt modelId="{37566D9E-DA4E-4848-AC98-67C10E7A2A4F}" type="pres">
      <dgm:prSet presAssocID="{EBB0E4D8-998F-48FB-A5B0-D56B9DB06F9D}" presName="sibTrans" presStyleLbl="sibTrans2D1" presStyleIdx="0" presStyleCnt="0"/>
      <dgm:spPr/>
    </dgm:pt>
    <dgm:pt modelId="{2DAABD53-6178-4FC0-BA01-67FA9846F188}" type="pres">
      <dgm:prSet presAssocID="{8318BE67-38E4-4899-BF29-A84DEB63A0EF}" presName="compNode" presStyleCnt="0"/>
      <dgm:spPr/>
    </dgm:pt>
    <dgm:pt modelId="{768F2DE6-3C69-4016-82F0-73C41632AD78}" type="pres">
      <dgm:prSet presAssocID="{8318BE67-38E4-4899-BF29-A84DEB63A0EF}" presName="pict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t="-23000" b="-23000"/>
          </a:stretch>
        </a:blipFill>
      </dgm:spPr>
      <dgm:extLst>
        <a:ext uri="{E40237B7-FDA0-4F09-8148-C483321AD2D9}">
          <dgm14:cNvPr xmlns:dgm14="http://schemas.microsoft.com/office/drawing/2010/diagram" id="0" name="" descr="Universal access with solid fill"/>
        </a:ext>
      </dgm:extLst>
    </dgm:pt>
    <dgm:pt modelId="{5E1282B6-CD04-49E1-ACC9-D97DA2515CCB}" type="pres">
      <dgm:prSet presAssocID="{8318BE67-38E4-4899-BF29-A84DEB63A0EF}" presName="textRect" presStyleLbl="revTx" presStyleIdx="5" presStyleCnt="7">
        <dgm:presLayoutVars>
          <dgm:bulletEnabled val="1"/>
        </dgm:presLayoutVars>
      </dgm:prSet>
      <dgm:spPr/>
    </dgm:pt>
    <dgm:pt modelId="{A9A4799D-ACFB-4ED6-9D7F-6A204C141658}" type="pres">
      <dgm:prSet presAssocID="{C85685AD-9A38-4271-AEB0-D2FCDE951EF7}" presName="sibTrans" presStyleLbl="sibTrans2D1" presStyleIdx="0" presStyleCnt="0"/>
      <dgm:spPr/>
    </dgm:pt>
    <dgm:pt modelId="{0003DFA5-68E9-44B3-986F-A1E3EC836731}" type="pres">
      <dgm:prSet presAssocID="{E2F346B7-A695-48F8-B185-A549E88FCB30}" presName="compNode" presStyleCnt="0"/>
      <dgm:spPr/>
    </dgm:pt>
    <dgm:pt modelId="{BEAFD00A-2820-4C35-887B-C3CDFD38B5BC}" type="pres">
      <dgm:prSet presAssocID="{E2F346B7-A695-48F8-B185-A549E88FCB30}" presName="pict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t="-23000" b="-23000"/>
          </a:stretch>
        </a:blipFill>
      </dgm:spPr>
      <dgm:extLst>
        <a:ext uri="{E40237B7-FDA0-4F09-8148-C483321AD2D9}">
          <dgm14:cNvPr xmlns:dgm14="http://schemas.microsoft.com/office/drawing/2010/diagram" id="0" name="" descr="School boy with solid fill"/>
        </a:ext>
      </dgm:extLst>
    </dgm:pt>
    <dgm:pt modelId="{CF6F429F-02C8-41E4-B290-41D6BF406C24}" type="pres">
      <dgm:prSet presAssocID="{E2F346B7-A695-48F8-B185-A549E88FCB30}" presName="textRect" presStyleLbl="revTx" presStyleIdx="6" presStyleCnt="7">
        <dgm:presLayoutVars>
          <dgm:bulletEnabled val="1"/>
        </dgm:presLayoutVars>
      </dgm:prSet>
      <dgm:spPr/>
    </dgm:pt>
  </dgm:ptLst>
  <dgm:cxnLst>
    <dgm:cxn modelId="{49C0AB08-4B7E-47AE-9D70-51F22B8C0A18}" srcId="{AD9C8E16-21C4-4303-B486-CB7A971355D4}" destId="{E5A621D8-DDD3-4A5A-A8B7-2CF76BC6FC69}" srcOrd="2" destOrd="0" parTransId="{EB20F6C0-811E-4455-8CD8-E49B9DEE5A6D}" sibTransId="{446B6CD5-2207-4CDE-A3A0-5D5F4AA23E66}"/>
    <dgm:cxn modelId="{8BD30315-BBF0-4D4F-9CCE-92E42355FE84}" type="presOf" srcId="{446B6CD5-2207-4CDE-A3A0-5D5F4AA23E66}" destId="{3DF16C14-5E9F-49C3-8FFB-3B6A88A58A47}" srcOrd="0" destOrd="0" presId="urn:microsoft.com/office/officeart/2005/8/layout/pList1"/>
    <dgm:cxn modelId="{F14F322B-2941-4401-9130-89D474EC5151}" srcId="{AD9C8E16-21C4-4303-B486-CB7A971355D4}" destId="{84D0846B-7790-4EC4-ADB8-C434FED520C2}" srcOrd="0" destOrd="0" parTransId="{97F20DA8-7ACF-4275-9C8C-074D931A5CB5}" sibTransId="{5C3DF921-A439-437D-B880-EACC4A492963}"/>
    <dgm:cxn modelId="{D313EF2B-B9F3-4647-B5E0-7808BD25485C}" type="presOf" srcId="{E2F346B7-A695-48F8-B185-A549E88FCB30}" destId="{CF6F429F-02C8-41E4-B290-41D6BF406C24}" srcOrd="0" destOrd="0" presId="urn:microsoft.com/office/officeart/2005/8/layout/pList1"/>
    <dgm:cxn modelId="{5E9F606E-FDA8-41CD-911C-B15B6249C1E3}" type="presOf" srcId="{334470D4-38AC-47FB-88A1-C673EE42D88F}" destId="{B7246CC9-3009-4324-83C0-012A7058C2C1}" srcOrd="0" destOrd="0" presId="urn:microsoft.com/office/officeart/2005/8/layout/pList1"/>
    <dgm:cxn modelId="{C3A67D6E-0C69-4B3D-B119-3611D82EE54E}" type="presOf" srcId="{84D0846B-7790-4EC4-ADB8-C434FED520C2}" destId="{C3B60222-664E-42AB-ADD9-3468CE60BE0B}" srcOrd="0" destOrd="0" presId="urn:microsoft.com/office/officeart/2005/8/layout/pList1"/>
    <dgm:cxn modelId="{30B66B59-F271-46E1-A6C6-492FE971074D}" type="presOf" srcId="{623D0A92-4F9D-4EFA-99B5-9E80D8D1D9DD}" destId="{DA5172D5-E6FE-4F5C-9585-8E95B4942B01}" srcOrd="0" destOrd="0" presId="urn:microsoft.com/office/officeart/2005/8/layout/pList1"/>
    <dgm:cxn modelId="{D1715C82-1222-436F-AE6D-02B678E7AFE8}" srcId="{AD9C8E16-21C4-4303-B486-CB7A971355D4}" destId="{88FEBE20-D0C1-44D6-BDA9-683D0BAF5A26}" srcOrd="1" destOrd="0" parTransId="{E9B1B89F-535A-4814-857F-AFB49FF5B005}" sibTransId="{623D0A92-4F9D-4EFA-99B5-9E80D8D1D9DD}"/>
    <dgm:cxn modelId="{D93DED8A-1A98-472D-B681-32FECB092D77}" srcId="{AD9C8E16-21C4-4303-B486-CB7A971355D4}" destId="{8318BE67-38E4-4899-BF29-A84DEB63A0EF}" srcOrd="5" destOrd="0" parTransId="{03E0BF5D-38D2-42A4-8EC4-C9620F1CD8C2}" sibTransId="{C85685AD-9A38-4271-AEB0-D2FCDE951EF7}"/>
    <dgm:cxn modelId="{1146788E-5DB8-4428-9A3B-D2A267404F96}" type="presOf" srcId="{88FEBE20-D0C1-44D6-BDA9-683D0BAF5A26}" destId="{AD199593-3DB3-40C3-9E87-ECFAF852C13A}" srcOrd="0" destOrd="0" presId="urn:microsoft.com/office/officeart/2005/8/layout/pList1"/>
    <dgm:cxn modelId="{30772695-F87B-47FE-B499-2B023CD143FB}" type="presOf" srcId="{8318BE67-38E4-4899-BF29-A84DEB63A0EF}" destId="{5E1282B6-CD04-49E1-ACC9-D97DA2515CCB}" srcOrd="0" destOrd="0" presId="urn:microsoft.com/office/officeart/2005/8/layout/pList1"/>
    <dgm:cxn modelId="{108829A0-E824-44D4-8488-F73FAE823233}" srcId="{AD9C8E16-21C4-4303-B486-CB7A971355D4}" destId="{469A159E-667D-45C4-AFED-4423EF724A53}" srcOrd="4" destOrd="0" parTransId="{04F6E7E3-B618-4465-8FF4-4525440ECE25}" sibTransId="{EBB0E4D8-998F-48FB-A5B0-D56B9DB06F9D}"/>
    <dgm:cxn modelId="{04884CAE-D806-4B1B-843D-200503478238}" type="presOf" srcId="{E5A621D8-DDD3-4A5A-A8B7-2CF76BC6FC69}" destId="{9EE7D9EC-76C6-459B-9184-3D987BFD6EAB}" srcOrd="0" destOrd="0" presId="urn:microsoft.com/office/officeart/2005/8/layout/pList1"/>
    <dgm:cxn modelId="{01F2BFC8-9417-432B-94F5-ABFD4BBD545D}" type="presOf" srcId="{FB58D769-A270-44BF-B61B-C86D5A8C8A33}" destId="{038CE2CA-F11D-4BB3-86B7-41DA542CFD12}" srcOrd="0" destOrd="0" presId="urn:microsoft.com/office/officeart/2005/8/layout/pList1"/>
    <dgm:cxn modelId="{257433CE-E8BC-465B-8686-76E5858BBF40}" type="presOf" srcId="{469A159E-667D-45C4-AFED-4423EF724A53}" destId="{88AE9A27-310E-4D15-8D85-FF6259B4CEF7}" srcOrd="0" destOrd="0" presId="urn:microsoft.com/office/officeart/2005/8/layout/pList1"/>
    <dgm:cxn modelId="{CE2274CF-2E26-441E-9D51-6FECD8E8CFE2}" type="presOf" srcId="{5C3DF921-A439-437D-B880-EACC4A492963}" destId="{2767AABB-F12C-443C-9928-02D8AA28686A}" srcOrd="0" destOrd="0" presId="urn:microsoft.com/office/officeart/2005/8/layout/pList1"/>
    <dgm:cxn modelId="{CC124AD3-6CFB-4E88-98D8-B93C0B64AFEF}" type="presOf" srcId="{C85685AD-9A38-4271-AEB0-D2FCDE951EF7}" destId="{A9A4799D-ACFB-4ED6-9D7F-6A204C141658}" srcOrd="0" destOrd="0" presId="urn:microsoft.com/office/officeart/2005/8/layout/pList1"/>
    <dgm:cxn modelId="{3365C3D3-3B44-4F1B-BB51-743A6548200E}" srcId="{AD9C8E16-21C4-4303-B486-CB7A971355D4}" destId="{334470D4-38AC-47FB-88A1-C673EE42D88F}" srcOrd="3" destOrd="0" parTransId="{7FBCD155-DC74-4C3A-AD76-1BBE904C55D3}" sibTransId="{FB58D769-A270-44BF-B61B-C86D5A8C8A33}"/>
    <dgm:cxn modelId="{03D570E3-53A2-49B9-9083-13ECB9442EFC}" srcId="{AD9C8E16-21C4-4303-B486-CB7A971355D4}" destId="{E2F346B7-A695-48F8-B185-A549E88FCB30}" srcOrd="6" destOrd="0" parTransId="{B314C343-6DD7-4D42-A0ED-247BDFF9A147}" sibTransId="{13FB32C6-A7F8-46DD-96DA-399C20E98DD5}"/>
    <dgm:cxn modelId="{0742B7E6-E9C4-4F82-A628-A3AA9DD0077A}" type="presOf" srcId="{EBB0E4D8-998F-48FB-A5B0-D56B9DB06F9D}" destId="{37566D9E-DA4E-4848-AC98-67C10E7A2A4F}" srcOrd="0" destOrd="0" presId="urn:microsoft.com/office/officeart/2005/8/layout/pList1"/>
    <dgm:cxn modelId="{BEF724EA-1DF6-4435-8E37-62805051DBE8}" type="presOf" srcId="{AD9C8E16-21C4-4303-B486-CB7A971355D4}" destId="{B607CC7C-30E1-4CFD-8F12-8D189DD5D08A}" srcOrd="0" destOrd="0" presId="urn:microsoft.com/office/officeart/2005/8/layout/pList1"/>
    <dgm:cxn modelId="{9905180F-C0E6-4865-94F1-3A157DE5F835}" type="presParOf" srcId="{B607CC7C-30E1-4CFD-8F12-8D189DD5D08A}" destId="{17E16484-8ADE-4E53-9E5B-A788F672B9F3}" srcOrd="0" destOrd="0" presId="urn:microsoft.com/office/officeart/2005/8/layout/pList1"/>
    <dgm:cxn modelId="{42100CB1-1C0E-41FC-8FDD-7FA4B33FDC5D}" type="presParOf" srcId="{17E16484-8ADE-4E53-9E5B-A788F672B9F3}" destId="{99CBF543-E54F-46D4-AB04-0E6B8638387E}" srcOrd="0" destOrd="0" presId="urn:microsoft.com/office/officeart/2005/8/layout/pList1"/>
    <dgm:cxn modelId="{530F654B-513B-4A56-8F0A-A25E162FEE88}" type="presParOf" srcId="{17E16484-8ADE-4E53-9E5B-A788F672B9F3}" destId="{C3B60222-664E-42AB-ADD9-3468CE60BE0B}" srcOrd="1" destOrd="0" presId="urn:microsoft.com/office/officeart/2005/8/layout/pList1"/>
    <dgm:cxn modelId="{0734A797-F0B8-4466-99A7-CF9F3F44B1EF}" type="presParOf" srcId="{B607CC7C-30E1-4CFD-8F12-8D189DD5D08A}" destId="{2767AABB-F12C-443C-9928-02D8AA28686A}" srcOrd="1" destOrd="0" presId="urn:microsoft.com/office/officeart/2005/8/layout/pList1"/>
    <dgm:cxn modelId="{C51984FD-CEE4-4A3A-B13A-91CCCA35A33F}" type="presParOf" srcId="{B607CC7C-30E1-4CFD-8F12-8D189DD5D08A}" destId="{22925AA1-D44D-407E-8E03-EFA5A5792FE7}" srcOrd="2" destOrd="0" presId="urn:microsoft.com/office/officeart/2005/8/layout/pList1"/>
    <dgm:cxn modelId="{FF62DC3C-85DB-4D27-BE38-9A1CEF07CA50}" type="presParOf" srcId="{22925AA1-D44D-407E-8E03-EFA5A5792FE7}" destId="{5640AF63-8FC2-4E91-8B42-5252D7B7C401}" srcOrd="0" destOrd="0" presId="urn:microsoft.com/office/officeart/2005/8/layout/pList1"/>
    <dgm:cxn modelId="{8629FC35-6487-41F8-94C9-56F293022487}" type="presParOf" srcId="{22925AA1-D44D-407E-8E03-EFA5A5792FE7}" destId="{AD199593-3DB3-40C3-9E87-ECFAF852C13A}" srcOrd="1" destOrd="0" presId="urn:microsoft.com/office/officeart/2005/8/layout/pList1"/>
    <dgm:cxn modelId="{DA308FC1-7CB3-4AED-B326-AA3A65812F78}" type="presParOf" srcId="{B607CC7C-30E1-4CFD-8F12-8D189DD5D08A}" destId="{DA5172D5-E6FE-4F5C-9585-8E95B4942B01}" srcOrd="3" destOrd="0" presId="urn:microsoft.com/office/officeart/2005/8/layout/pList1"/>
    <dgm:cxn modelId="{99566CBD-A379-4723-8FB9-DA3EB8BEA03F}" type="presParOf" srcId="{B607CC7C-30E1-4CFD-8F12-8D189DD5D08A}" destId="{1B33C3E7-2837-4A1D-927E-EE7F2CDF6340}" srcOrd="4" destOrd="0" presId="urn:microsoft.com/office/officeart/2005/8/layout/pList1"/>
    <dgm:cxn modelId="{1597F5B4-A5BC-4D22-A635-37E76EF3F88B}" type="presParOf" srcId="{1B33C3E7-2837-4A1D-927E-EE7F2CDF6340}" destId="{F5572306-E7A6-42F9-A86A-8A866D019215}" srcOrd="0" destOrd="0" presId="urn:microsoft.com/office/officeart/2005/8/layout/pList1"/>
    <dgm:cxn modelId="{190FB42C-41E0-45BC-996F-2DDD9126E244}" type="presParOf" srcId="{1B33C3E7-2837-4A1D-927E-EE7F2CDF6340}" destId="{9EE7D9EC-76C6-459B-9184-3D987BFD6EAB}" srcOrd="1" destOrd="0" presId="urn:microsoft.com/office/officeart/2005/8/layout/pList1"/>
    <dgm:cxn modelId="{361B422D-DE94-4C6B-8869-A6D44795C3C6}" type="presParOf" srcId="{B607CC7C-30E1-4CFD-8F12-8D189DD5D08A}" destId="{3DF16C14-5E9F-49C3-8FFB-3B6A88A58A47}" srcOrd="5" destOrd="0" presId="urn:microsoft.com/office/officeart/2005/8/layout/pList1"/>
    <dgm:cxn modelId="{72933458-38E2-4EB6-86DC-66D09C098B22}" type="presParOf" srcId="{B607CC7C-30E1-4CFD-8F12-8D189DD5D08A}" destId="{3E17C3C1-4C6C-4C16-8D0C-93F565A9393B}" srcOrd="6" destOrd="0" presId="urn:microsoft.com/office/officeart/2005/8/layout/pList1"/>
    <dgm:cxn modelId="{4ACC1ABD-391F-4199-90BF-CE6075DE6729}" type="presParOf" srcId="{3E17C3C1-4C6C-4C16-8D0C-93F565A9393B}" destId="{353F66FA-7AD7-4553-9526-0270B50ABAFA}" srcOrd="0" destOrd="0" presId="urn:microsoft.com/office/officeart/2005/8/layout/pList1"/>
    <dgm:cxn modelId="{3B242F41-3D5C-4B65-810E-29AA9CFF92A1}" type="presParOf" srcId="{3E17C3C1-4C6C-4C16-8D0C-93F565A9393B}" destId="{B7246CC9-3009-4324-83C0-012A7058C2C1}" srcOrd="1" destOrd="0" presId="urn:microsoft.com/office/officeart/2005/8/layout/pList1"/>
    <dgm:cxn modelId="{6F6E5FD0-ACEE-4A94-B4E6-8C5B2CB19693}" type="presParOf" srcId="{B607CC7C-30E1-4CFD-8F12-8D189DD5D08A}" destId="{038CE2CA-F11D-4BB3-86B7-41DA542CFD12}" srcOrd="7" destOrd="0" presId="urn:microsoft.com/office/officeart/2005/8/layout/pList1"/>
    <dgm:cxn modelId="{C5A202E7-6B39-4D64-B6F7-23B930737BF5}" type="presParOf" srcId="{B607CC7C-30E1-4CFD-8F12-8D189DD5D08A}" destId="{B67DACB7-8D3C-4F08-89B4-FEF6238B8D43}" srcOrd="8" destOrd="0" presId="urn:microsoft.com/office/officeart/2005/8/layout/pList1"/>
    <dgm:cxn modelId="{B0A36058-926C-4861-B2A2-261B6A34CF58}" type="presParOf" srcId="{B67DACB7-8D3C-4F08-89B4-FEF6238B8D43}" destId="{0EFFFD72-9C89-45F8-8ACE-0073D96C9D50}" srcOrd="0" destOrd="0" presId="urn:microsoft.com/office/officeart/2005/8/layout/pList1"/>
    <dgm:cxn modelId="{4389E105-8E41-47F8-B501-1751353640F0}" type="presParOf" srcId="{B67DACB7-8D3C-4F08-89B4-FEF6238B8D43}" destId="{88AE9A27-310E-4D15-8D85-FF6259B4CEF7}" srcOrd="1" destOrd="0" presId="urn:microsoft.com/office/officeart/2005/8/layout/pList1"/>
    <dgm:cxn modelId="{AED7E0BC-95E9-4764-9194-CB867E904FF8}" type="presParOf" srcId="{B607CC7C-30E1-4CFD-8F12-8D189DD5D08A}" destId="{37566D9E-DA4E-4848-AC98-67C10E7A2A4F}" srcOrd="9" destOrd="0" presId="urn:microsoft.com/office/officeart/2005/8/layout/pList1"/>
    <dgm:cxn modelId="{D279CAC0-8BB1-467D-A890-2DA3FBA27EB3}" type="presParOf" srcId="{B607CC7C-30E1-4CFD-8F12-8D189DD5D08A}" destId="{2DAABD53-6178-4FC0-BA01-67FA9846F188}" srcOrd="10" destOrd="0" presId="urn:microsoft.com/office/officeart/2005/8/layout/pList1"/>
    <dgm:cxn modelId="{E2756DFE-A436-419E-B360-20858C3FE5FB}" type="presParOf" srcId="{2DAABD53-6178-4FC0-BA01-67FA9846F188}" destId="{768F2DE6-3C69-4016-82F0-73C41632AD78}" srcOrd="0" destOrd="0" presId="urn:microsoft.com/office/officeart/2005/8/layout/pList1"/>
    <dgm:cxn modelId="{9C9EED19-FECB-4055-991F-8783D2E1B376}" type="presParOf" srcId="{2DAABD53-6178-4FC0-BA01-67FA9846F188}" destId="{5E1282B6-CD04-49E1-ACC9-D97DA2515CCB}" srcOrd="1" destOrd="0" presId="urn:microsoft.com/office/officeart/2005/8/layout/pList1"/>
    <dgm:cxn modelId="{9B9C0A76-C0C7-407E-A17D-66ED1B56593B}" type="presParOf" srcId="{B607CC7C-30E1-4CFD-8F12-8D189DD5D08A}" destId="{A9A4799D-ACFB-4ED6-9D7F-6A204C141658}" srcOrd="11" destOrd="0" presId="urn:microsoft.com/office/officeart/2005/8/layout/pList1"/>
    <dgm:cxn modelId="{3B9B32AB-9256-4C28-9E67-4CC6961F324A}" type="presParOf" srcId="{B607CC7C-30E1-4CFD-8F12-8D189DD5D08A}" destId="{0003DFA5-68E9-44B3-986F-A1E3EC836731}" srcOrd="12" destOrd="0" presId="urn:microsoft.com/office/officeart/2005/8/layout/pList1"/>
    <dgm:cxn modelId="{A1A167ED-C265-4C3F-8EAA-7662E5DA9C78}" type="presParOf" srcId="{0003DFA5-68E9-44B3-986F-A1E3EC836731}" destId="{BEAFD00A-2820-4C35-887B-C3CDFD38B5BC}" srcOrd="0" destOrd="0" presId="urn:microsoft.com/office/officeart/2005/8/layout/pList1"/>
    <dgm:cxn modelId="{D7C3F319-0AEB-486E-B8A2-F0F9F7FC8ECC}" type="presParOf" srcId="{0003DFA5-68E9-44B3-986F-A1E3EC836731}" destId="{CF6F429F-02C8-41E4-B290-41D6BF406C24}"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30220C2-3C3A-497E-BDA9-B9EE14BD9087}" type="doc">
      <dgm:prSet loTypeId="urn:microsoft.com/office/officeart/2005/8/layout/chevron1" loCatId="process" qsTypeId="urn:microsoft.com/office/officeart/2005/8/quickstyle/simple3" qsCatId="simple" csTypeId="urn:microsoft.com/office/officeart/2005/8/colors/colorful4" csCatId="colorful" phldr="1"/>
      <dgm:spPr/>
    </dgm:pt>
    <dgm:pt modelId="{0A1E6F72-2DA7-470B-8D80-63B0E6AF54C4}">
      <dgm:prSet phldrT="[Text]"/>
      <dgm:spPr/>
      <dgm:t>
        <a:bodyPr/>
        <a:lstStyle/>
        <a:p>
          <a:r>
            <a:rPr lang="en-US" dirty="0">
              <a:solidFill>
                <a:srgbClr val="000000"/>
              </a:solidFill>
            </a:rPr>
            <a:t>Potential Solutions</a:t>
          </a:r>
        </a:p>
      </dgm:t>
    </dgm:pt>
    <dgm:pt modelId="{450492C0-7C56-432F-8DD0-B963A7DFC927}" type="parTrans" cxnId="{38492879-2E35-4C34-909E-72B70AFA9645}">
      <dgm:prSet/>
      <dgm:spPr/>
      <dgm:t>
        <a:bodyPr/>
        <a:lstStyle/>
        <a:p>
          <a:endParaRPr lang="en-US"/>
        </a:p>
      </dgm:t>
    </dgm:pt>
    <dgm:pt modelId="{C56EDA17-F139-49F3-B58C-8DD9418F45A2}" type="sibTrans" cxnId="{38492879-2E35-4C34-909E-72B70AFA9645}">
      <dgm:prSet/>
      <dgm:spPr/>
      <dgm:t>
        <a:bodyPr/>
        <a:lstStyle/>
        <a:p>
          <a:endParaRPr lang="en-US"/>
        </a:p>
      </dgm:t>
    </dgm:pt>
    <dgm:pt modelId="{99F672BD-B54E-4780-B05D-679D13E66F66}">
      <dgm:prSet phldrT="[Text]"/>
      <dgm:spPr/>
      <dgm:t>
        <a:bodyPr/>
        <a:lstStyle/>
        <a:p>
          <a:r>
            <a:rPr lang="en-US" dirty="0">
              <a:solidFill>
                <a:srgbClr val="000000"/>
              </a:solidFill>
            </a:rPr>
            <a:t>Potential Barriers</a:t>
          </a:r>
        </a:p>
      </dgm:t>
    </dgm:pt>
    <dgm:pt modelId="{2B3DECF1-021A-4B98-8F8D-D9B7BDB65118}" type="parTrans" cxnId="{0568D87E-F430-40BE-A741-41EA1B50DB9C}">
      <dgm:prSet/>
      <dgm:spPr/>
      <dgm:t>
        <a:bodyPr/>
        <a:lstStyle/>
        <a:p>
          <a:endParaRPr lang="en-US"/>
        </a:p>
      </dgm:t>
    </dgm:pt>
    <dgm:pt modelId="{C2CCA775-02DE-4BAD-8DA7-6CA02A32C412}" type="sibTrans" cxnId="{0568D87E-F430-40BE-A741-41EA1B50DB9C}">
      <dgm:prSet/>
      <dgm:spPr/>
      <dgm:t>
        <a:bodyPr/>
        <a:lstStyle/>
        <a:p>
          <a:endParaRPr lang="en-US"/>
        </a:p>
      </dgm:t>
    </dgm:pt>
    <dgm:pt modelId="{7FB8FCC4-72A6-475A-BAA1-D484E98CC75A}">
      <dgm:prSet phldrT="[Text]"/>
      <dgm:spPr/>
      <dgm:t>
        <a:bodyPr/>
        <a:lstStyle/>
        <a:p>
          <a:r>
            <a:rPr lang="en-US" dirty="0">
              <a:solidFill>
                <a:srgbClr val="000000"/>
              </a:solidFill>
            </a:rPr>
            <a:t>Suggestions</a:t>
          </a:r>
        </a:p>
      </dgm:t>
    </dgm:pt>
    <dgm:pt modelId="{DE80DFDD-BD9F-465A-B421-EB0A38997118}" type="parTrans" cxnId="{F9B5F178-F992-4F73-B918-BA69619648FC}">
      <dgm:prSet/>
      <dgm:spPr/>
      <dgm:t>
        <a:bodyPr/>
        <a:lstStyle/>
        <a:p>
          <a:endParaRPr lang="en-US"/>
        </a:p>
      </dgm:t>
    </dgm:pt>
    <dgm:pt modelId="{5C4664CE-47EA-417C-BB0B-BDCC94FDC158}" type="sibTrans" cxnId="{F9B5F178-F992-4F73-B918-BA69619648FC}">
      <dgm:prSet/>
      <dgm:spPr/>
      <dgm:t>
        <a:bodyPr/>
        <a:lstStyle/>
        <a:p>
          <a:endParaRPr lang="en-US"/>
        </a:p>
      </dgm:t>
    </dgm:pt>
    <dgm:pt modelId="{83CA7CCA-8A68-4762-BCEB-09FB19B2E846}" type="pres">
      <dgm:prSet presAssocID="{530220C2-3C3A-497E-BDA9-B9EE14BD9087}" presName="Name0" presStyleCnt="0">
        <dgm:presLayoutVars>
          <dgm:dir/>
          <dgm:animLvl val="lvl"/>
          <dgm:resizeHandles val="exact"/>
        </dgm:presLayoutVars>
      </dgm:prSet>
      <dgm:spPr/>
    </dgm:pt>
    <dgm:pt modelId="{1C070246-BFFF-4631-9061-B28224E0F977}" type="pres">
      <dgm:prSet presAssocID="{0A1E6F72-2DA7-470B-8D80-63B0E6AF54C4}" presName="parTxOnly" presStyleLbl="node1" presStyleIdx="0" presStyleCnt="3">
        <dgm:presLayoutVars>
          <dgm:chMax val="0"/>
          <dgm:chPref val="0"/>
          <dgm:bulletEnabled val="1"/>
        </dgm:presLayoutVars>
      </dgm:prSet>
      <dgm:spPr/>
    </dgm:pt>
    <dgm:pt modelId="{1EDA35B2-2A57-4127-B8B8-98374D0846D7}" type="pres">
      <dgm:prSet presAssocID="{C56EDA17-F139-49F3-B58C-8DD9418F45A2}" presName="parTxOnlySpace" presStyleCnt="0"/>
      <dgm:spPr/>
    </dgm:pt>
    <dgm:pt modelId="{DCE4152C-3F6E-4307-A4FC-1222DAB03157}" type="pres">
      <dgm:prSet presAssocID="{99F672BD-B54E-4780-B05D-679D13E66F66}" presName="parTxOnly" presStyleLbl="node1" presStyleIdx="1" presStyleCnt="3">
        <dgm:presLayoutVars>
          <dgm:chMax val="0"/>
          <dgm:chPref val="0"/>
          <dgm:bulletEnabled val="1"/>
        </dgm:presLayoutVars>
      </dgm:prSet>
      <dgm:spPr/>
    </dgm:pt>
    <dgm:pt modelId="{06C210CA-60C7-4057-9E81-48D1B85BC79F}" type="pres">
      <dgm:prSet presAssocID="{C2CCA775-02DE-4BAD-8DA7-6CA02A32C412}" presName="parTxOnlySpace" presStyleCnt="0"/>
      <dgm:spPr/>
    </dgm:pt>
    <dgm:pt modelId="{81BDAD10-7B46-4974-8FC5-6241AFB66EFE}" type="pres">
      <dgm:prSet presAssocID="{7FB8FCC4-72A6-475A-BAA1-D484E98CC75A}" presName="parTxOnly" presStyleLbl="node1" presStyleIdx="2" presStyleCnt="3">
        <dgm:presLayoutVars>
          <dgm:chMax val="0"/>
          <dgm:chPref val="0"/>
          <dgm:bulletEnabled val="1"/>
        </dgm:presLayoutVars>
      </dgm:prSet>
      <dgm:spPr/>
    </dgm:pt>
  </dgm:ptLst>
  <dgm:cxnLst>
    <dgm:cxn modelId="{F9B5F178-F992-4F73-B918-BA69619648FC}" srcId="{530220C2-3C3A-497E-BDA9-B9EE14BD9087}" destId="{7FB8FCC4-72A6-475A-BAA1-D484E98CC75A}" srcOrd="2" destOrd="0" parTransId="{DE80DFDD-BD9F-465A-B421-EB0A38997118}" sibTransId="{5C4664CE-47EA-417C-BB0B-BDCC94FDC158}"/>
    <dgm:cxn modelId="{38492879-2E35-4C34-909E-72B70AFA9645}" srcId="{530220C2-3C3A-497E-BDA9-B9EE14BD9087}" destId="{0A1E6F72-2DA7-470B-8D80-63B0E6AF54C4}" srcOrd="0" destOrd="0" parTransId="{450492C0-7C56-432F-8DD0-B963A7DFC927}" sibTransId="{C56EDA17-F139-49F3-B58C-8DD9418F45A2}"/>
    <dgm:cxn modelId="{6DC1897A-F0CC-4AA4-A31B-1EEFAAA899D2}" type="presOf" srcId="{99F672BD-B54E-4780-B05D-679D13E66F66}" destId="{DCE4152C-3F6E-4307-A4FC-1222DAB03157}" srcOrd="0" destOrd="0" presId="urn:microsoft.com/office/officeart/2005/8/layout/chevron1"/>
    <dgm:cxn modelId="{0568D87E-F430-40BE-A741-41EA1B50DB9C}" srcId="{530220C2-3C3A-497E-BDA9-B9EE14BD9087}" destId="{99F672BD-B54E-4780-B05D-679D13E66F66}" srcOrd="1" destOrd="0" parTransId="{2B3DECF1-021A-4B98-8F8D-D9B7BDB65118}" sibTransId="{C2CCA775-02DE-4BAD-8DA7-6CA02A32C412}"/>
    <dgm:cxn modelId="{BC63B384-8055-4389-ABE3-E9CFC596239E}" type="presOf" srcId="{530220C2-3C3A-497E-BDA9-B9EE14BD9087}" destId="{83CA7CCA-8A68-4762-BCEB-09FB19B2E846}" srcOrd="0" destOrd="0" presId="urn:microsoft.com/office/officeart/2005/8/layout/chevron1"/>
    <dgm:cxn modelId="{9F6274A1-07BE-43B4-91F0-73DAA366642E}" type="presOf" srcId="{0A1E6F72-2DA7-470B-8D80-63B0E6AF54C4}" destId="{1C070246-BFFF-4631-9061-B28224E0F977}" srcOrd="0" destOrd="0" presId="urn:microsoft.com/office/officeart/2005/8/layout/chevron1"/>
    <dgm:cxn modelId="{9F3D1DC7-A1AE-43E6-BB77-210AB71D11AC}" type="presOf" srcId="{7FB8FCC4-72A6-475A-BAA1-D484E98CC75A}" destId="{81BDAD10-7B46-4974-8FC5-6241AFB66EFE}" srcOrd="0" destOrd="0" presId="urn:microsoft.com/office/officeart/2005/8/layout/chevron1"/>
    <dgm:cxn modelId="{C9E2A1EA-0E5E-4052-81DF-5E5C879F7A82}" type="presParOf" srcId="{83CA7CCA-8A68-4762-BCEB-09FB19B2E846}" destId="{1C070246-BFFF-4631-9061-B28224E0F977}" srcOrd="0" destOrd="0" presId="urn:microsoft.com/office/officeart/2005/8/layout/chevron1"/>
    <dgm:cxn modelId="{7CF561AA-8613-49CC-B069-A0098FD74EBE}" type="presParOf" srcId="{83CA7CCA-8A68-4762-BCEB-09FB19B2E846}" destId="{1EDA35B2-2A57-4127-B8B8-98374D0846D7}" srcOrd="1" destOrd="0" presId="urn:microsoft.com/office/officeart/2005/8/layout/chevron1"/>
    <dgm:cxn modelId="{26702467-FDC6-48B4-A40C-B5AFA6A7DF68}" type="presParOf" srcId="{83CA7CCA-8A68-4762-BCEB-09FB19B2E846}" destId="{DCE4152C-3F6E-4307-A4FC-1222DAB03157}" srcOrd="2" destOrd="0" presId="urn:microsoft.com/office/officeart/2005/8/layout/chevron1"/>
    <dgm:cxn modelId="{7586B7CA-1EB2-4378-B674-694CF7086F94}" type="presParOf" srcId="{83CA7CCA-8A68-4762-BCEB-09FB19B2E846}" destId="{06C210CA-60C7-4057-9E81-48D1B85BC79F}" srcOrd="3" destOrd="0" presId="urn:microsoft.com/office/officeart/2005/8/layout/chevron1"/>
    <dgm:cxn modelId="{1143CCA4-1329-4E73-9582-55350FC666FD}" type="presParOf" srcId="{83CA7CCA-8A68-4762-BCEB-09FB19B2E846}" destId="{81BDAD10-7B46-4974-8FC5-6241AFB66EFE}"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30220C2-3C3A-497E-BDA9-B9EE14BD9087}" type="doc">
      <dgm:prSet loTypeId="urn:microsoft.com/office/officeart/2005/8/layout/chevron1" loCatId="process" qsTypeId="urn:microsoft.com/office/officeart/2005/8/quickstyle/simple3" qsCatId="simple" csTypeId="urn:microsoft.com/office/officeart/2005/8/colors/colorful4" csCatId="colorful" phldr="1"/>
      <dgm:spPr/>
    </dgm:pt>
    <dgm:pt modelId="{0A1E6F72-2DA7-470B-8D80-63B0E6AF54C4}">
      <dgm:prSet phldrT="[Text]"/>
      <dgm:spPr/>
      <dgm:t>
        <a:bodyPr/>
        <a:lstStyle/>
        <a:p>
          <a:r>
            <a:rPr lang="en-US" dirty="0">
              <a:solidFill>
                <a:srgbClr val="000000"/>
              </a:solidFill>
            </a:rPr>
            <a:t>Potential Solutions</a:t>
          </a:r>
        </a:p>
      </dgm:t>
    </dgm:pt>
    <dgm:pt modelId="{450492C0-7C56-432F-8DD0-B963A7DFC927}" type="parTrans" cxnId="{38492879-2E35-4C34-909E-72B70AFA9645}">
      <dgm:prSet/>
      <dgm:spPr/>
      <dgm:t>
        <a:bodyPr/>
        <a:lstStyle/>
        <a:p>
          <a:endParaRPr lang="en-US"/>
        </a:p>
      </dgm:t>
    </dgm:pt>
    <dgm:pt modelId="{C56EDA17-F139-49F3-B58C-8DD9418F45A2}" type="sibTrans" cxnId="{38492879-2E35-4C34-909E-72B70AFA9645}">
      <dgm:prSet/>
      <dgm:spPr/>
      <dgm:t>
        <a:bodyPr/>
        <a:lstStyle/>
        <a:p>
          <a:endParaRPr lang="en-US"/>
        </a:p>
      </dgm:t>
    </dgm:pt>
    <dgm:pt modelId="{99F672BD-B54E-4780-B05D-679D13E66F66}">
      <dgm:prSet phldrT="[Text]"/>
      <dgm:spPr/>
      <dgm:t>
        <a:bodyPr/>
        <a:lstStyle/>
        <a:p>
          <a:r>
            <a:rPr lang="en-US" dirty="0">
              <a:solidFill>
                <a:srgbClr val="000000"/>
              </a:solidFill>
            </a:rPr>
            <a:t>Potential Barriers</a:t>
          </a:r>
        </a:p>
      </dgm:t>
    </dgm:pt>
    <dgm:pt modelId="{2B3DECF1-021A-4B98-8F8D-D9B7BDB65118}" type="parTrans" cxnId="{0568D87E-F430-40BE-A741-41EA1B50DB9C}">
      <dgm:prSet/>
      <dgm:spPr/>
      <dgm:t>
        <a:bodyPr/>
        <a:lstStyle/>
        <a:p>
          <a:endParaRPr lang="en-US"/>
        </a:p>
      </dgm:t>
    </dgm:pt>
    <dgm:pt modelId="{C2CCA775-02DE-4BAD-8DA7-6CA02A32C412}" type="sibTrans" cxnId="{0568D87E-F430-40BE-A741-41EA1B50DB9C}">
      <dgm:prSet/>
      <dgm:spPr/>
      <dgm:t>
        <a:bodyPr/>
        <a:lstStyle/>
        <a:p>
          <a:endParaRPr lang="en-US"/>
        </a:p>
      </dgm:t>
    </dgm:pt>
    <dgm:pt modelId="{7FB8FCC4-72A6-475A-BAA1-D484E98CC75A}">
      <dgm:prSet phldrT="[Text]"/>
      <dgm:spPr/>
      <dgm:t>
        <a:bodyPr/>
        <a:lstStyle/>
        <a:p>
          <a:r>
            <a:rPr lang="en-US" dirty="0">
              <a:solidFill>
                <a:srgbClr val="000000"/>
              </a:solidFill>
            </a:rPr>
            <a:t>Suggestions</a:t>
          </a:r>
        </a:p>
      </dgm:t>
    </dgm:pt>
    <dgm:pt modelId="{DE80DFDD-BD9F-465A-B421-EB0A38997118}" type="parTrans" cxnId="{F9B5F178-F992-4F73-B918-BA69619648FC}">
      <dgm:prSet/>
      <dgm:spPr/>
      <dgm:t>
        <a:bodyPr/>
        <a:lstStyle/>
        <a:p>
          <a:endParaRPr lang="en-US"/>
        </a:p>
      </dgm:t>
    </dgm:pt>
    <dgm:pt modelId="{5C4664CE-47EA-417C-BB0B-BDCC94FDC158}" type="sibTrans" cxnId="{F9B5F178-F992-4F73-B918-BA69619648FC}">
      <dgm:prSet/>
      <dgm:spPr/>
      <dgm:t>
        <a:bodyPr/>
        <a:lstStyle/>
        <a:p>
          <a:endParaRPr lang="en-US"/>
        </a:p>
      </dgm:t>
    </dgm:pt>
    <dgm:pt modelId="{83CA7CCA-8A68-4762-BCEB-09FB19B2E846}" type="pres">
      <dgm:prSet presAssocID="{530220C2-3C3A-497E-BDA9-B9EE14BD9087}" presName="Name0" presStyleCnt="0">
        <dgm:presLayoutVars>
          <dgm:dir/>
          <dgm:animLvl val="lvl"/>
          <dgm:resizeHandles val="exact"/>
        </dgm:presLayoutVars>
      </dgm:prSet>
      <dgm:spPr/>
    </dgm:pt>
    <dgm:pt modelId="{1C070246-BFFF-4631-9061-B28224E0F977}" type="pres">
      <dgm:prSet presAssocID="{0A1E6F72-2DA7-470B-8D80-63B0E6AF54C4}" presName="parTxOnly" presStyleLbl="node1" presStyleIdx="0" presStyleCnt="3">
        <dgm:presLayoutVars>
          <dgm:chMax val="0"/>
          <dgm:chPref val="0"/>
          <dgm:bulletEnabled val="1"/>
        </dgm:presLayoutVars>
      </dgm:prSet>
      <dgm:spPr/>
    </dgm:pt>
    <dgm:pt modelId="{1EDA35B2-2A57-4127-B8B8-98374D0846D7}" type="pres">
      <dgm:prSet presAssocID="{C56EDA17-F139-49F3-B58C-8DD9418F45A2}" presName="parTxOnlySpace" presStyleCnt="0"/>
      <dgm:spPr/>
    </dgm:pt>
    <dgm:pt modelId="{DCE4152C-3F6E-4307-A4FC-1222DAB03157}" type="pres">
      <dgm:prSet presAssocID="{99F672BD-B54E-4780-B05D-679D13E66F66}" presName="parTxOnly" presStyleLbl="node1" presStyleIdx="1" presStyleCnt="3">
        <dgm:presLayoutVars>
          <dgm:chMax val="0"/>
          <dgm:chPref val="0"/>
          <dgm:bulletEnabled val="1"/>
        </dgm:presLayoutVars>
      </dgm:prSet>
      <dgm:spPr/>
    </dgm:pt>
    <dgm:pt modelId="{06C210CA-60C7-4057-9E81-48D1B85BC79F}" type="pres">
      <dgm:prSet presAssocID="{C2CCA775-02DE-4BAD-8DA7-6CA02A32C412}" presName="parTxOnlySpace" presStyleCnt="0"/>
      <dgm:spPr/>
    </dgm:pt>
    <dgm:pt modelId="{81BDAD10-7B46-4974-8FC5-6241AFB66EFE}" type="pres">
      <dgm:prSet presAssocID="{7FB8FCC4-72A6-475A-BAA1-D484E98CC75A}" presName="parTxOnly" presStyleLbl="node1" presStyleIdx="2" presStyleCnt="3">
        <dgm:presLayoutVars>
          <dgm:chMax val="0"/>
          <dgm:chPref val="0"/>
          <dgm:bulletEnabled val="1"/>
        </dgm:presLayoutVars>
      </dgm:prSet>
      <dgm:spPr/>
    </dgm:pt>
  </dgm:ptLst>
  <dgm:cxnLst>
    <dgm:cxn modelId="{F9B5F178-F992-4F73-B918-BA69619648FC}" srcId="{530220C2-3C3A-497E-BDA9-B9EE14BD9087}" destId="{7FB8FCC4-72A6-475A-BAA1-D484E98CC75A}" srcOrd="2" destOrd="0" parTransId="{DE80DFDD-BD9F-465A-B421-EB0A38997118}" sibTransId="{5C4664CE-47EA-417C-BB0B-BDCC94FDC158}"/>
    <dgm:cxn modelId="{38492879-2E35-4C34-909E-72B70AFA9645}" srcId="{530220C2-3C3A-497E-BDA9-B9EE14BD9087}" destId="{0A1E6F72-2DA7-470B-8D80-63B0E6AF54C4}" srcOrd="0" destOrd="0" parTransId="{450492C0-7C56-432F-8DD0-B963A7DFC927}" sibTransId="{C56EDA17-F139-49F3-B58C-8DD9418F45A2}"/>
    <dgm:cxn modelId="{6DC1897A-F0CC-4AA4-A31B-1EEFAAA899D2}" type="presOf" srcId="{99F672BD-B54E-4780-B05D-679D13E66F66}" destId="{DCE4152C-3F6E-4307-A4FC-1222DAB03157}" srcOrd="0" destOrd="0" presId="urn:microsoft.com/office/officeart/2005/8/layout/chevron1"/>
    <dgm:cxn modelId="{0568D87E-F430-40BE-A741-41EA1B50DB9C}" srcId="{530220C2-3C3A-497E-BDA9-B9EE14BD9087}" destId="{99F672BD-B54E-4780-B05D-679D13E66F66}" srcOrd="1" destOrd="0" parTransId="{2B3DECF1-021A-4B98-8F8D-D9B7BDB65118}" sibTransId="{C2CCA775-02DE-4BAD-8DA7-6CA02A32C412}"/>
    <dgm:cxn modelId="{BC63B384-8055-4389-ABE3-E9CFC596239E}" type="presOf" srcId="{530220C2-3C3A-497E-BDA9-B9EE14BD9087}" destId="{83CA7CCA-8A68-4762-BCEB-09FB19B2E846}" srcOrd="0" destOrd="0" presId="urn:microsoft.com/office/officeart/2005/8/layout/chevron1"/>
    <dgm:cxn modelId="{9F6274A1-07BE-43B4-91F0-73DAA366642E}" type="presOf" srcId="{0A1E6F72-2DA7-470B-8D80-63B0E6AF54C4}" destId="{1C070246-BFFF-4631-9061-B28224E0F977}" srcOrd="0" destOrd="0" presId="urn:microsoft.com/office/officeart/2005/8/layout/chevron1"/>
    <dgm:cxn modelId="{9F3D1DC7-A1AE-43E6-BB77-210AB71D11AC}" type="presOf" srcId="{7FB8FCC4-72A6-475A-BAA1-D484E98CC75A}" destId="{81BDAD10-7B46-4974-8FC5-6241AFB66EFE}" srcOrd="0" destOrd="0" presId="urn:microsoft.com/office/officeart/2005/8/layout/chevron1"/>
    <dgm:cxn modelId="{C9E2A1EA-0E5E-4052-81DF-5E5C879F7A82}" type="presParOf" srcId="{83CA7CCA-8A68-4762-BCEB-09FB19B2E846}" destId="{1C070246-BFFF-4631-9061-B28224E0F977}" srcOrd="0" destOrd="0" presId="urn:microsoft.com/office/officeart/2005/8/layout/chevron1"/>
    <dgm:cxn modelId="{7CF561AA-8613-49CC-B069-A0098FD74EBE}" type="presParOf" srcId="{83CA7CCA-8A68-4762-BCEB-09FB19B2E846}" destId="{1EDA35B2-2A57-4127-B8B8-98374D0846D7}" srcOrd="1" destOrd="0" presId="urn:microsoft.com/office/officeart/2005/8/layout/chevron1"/>
    <dgm:cxn modelId="{26702467-FDC6-48B4-A40C-B5AFA6A7DF68}" type="presParOf" srcId="{83CA7CCA-8A68-4762-BCEB-09FB19B2E846}" destId="{DCE4152C-3F6E-4307-A4FC-1222DAB03157}" srcOrd="2" destOrd="0" presId="urn:microsoft.com/office/officeart/2005/8/layout/chevron1"/>
    <dgm:cxn modelId="{7586B7CA-1EB2-4378-B674-694CF7086F94}" type="presParOf" srcId="{83CA7CCA-8A68-4762-BCEB-09FB19B2E846}" destId="{06C210CA-60C7-4057-9E81-48D1B85BC79F}" srcOrd="3" destOrd="0" presId="urn:microsoft.com/office/officeart/2005/8/layout/chevron1"/>
    <dgm:cxn modelId="{1143CCA4-1329-4E73-9582-55350FC666FD}" type="presParOf" srcId="{83CA7CCA-8A68-4762-BCEB-09FB19B2E846}" destId="{81BDAD10-7B46-4974-8FC5-6241AFB66EFE}"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A53D3B1-5844-4B48-91A4-3383CCF5D771}" type="doc">
      <dgm:prSet loTypeId="urn:microsoft.com/office/officeart/2008/layout/PictureStrips" loCatId="list" qsTypeId="urn:microsoft.com/office/officeart/2005/8/quickstyle/simple1" qsCatId="simple" csTypeId="urn:microsoft.com/office/officeart/2005/8/colors/accent4_4" csCatId="accent4" phldr="1"/>
      <dgm:spPr/>
      <dgm:t>
        <a:bodyPr/>
        <a:lstStyle/>
        <a:p>
          <a:endParaRPr lang="en-US"/>
        </a:p>
      </dgm:t>
    </dgm:pt>
    <dgm:pt modelId="{63B2C2D5-B9CF-4538-8EF6-037B33C0EEE8}">
      <dgm:prSet phldrT="[Text]"/>
      <dgm:spPr/>
      <dgm:t>
        <a:bodyPr/>
        <a:lstStyle/>
        <a:p>
          <a:r>
            <a:rPr lang="en-US" dirty="0"/>
            <a:t>Involve different staff members</a:t>
          </a:r>
        </a:p>
      </dgm:t>
    </dgm:pt>
    <dgm:pt modelId="{BD62AA41-E5B5-4E2F-8BC9-86BC9898E2F1}" type="parTrans" cxnId="{AB2E2ACF-EEB6-4276-941C-8D363DFEEEFA}">
      <dgm:prSet/>
      <dgm:spPr/>
      <dgm:t>
        <a:bodyPr/>
        <a:lstStyle/>
        <a:p>
          <a:endParaRPr lang="en-US"/>
        </a:p>
      </dgm:t>
    </dgm:pt>
    <dgm:pt modelId="{C4EA8C74-2AEB-4234-BCA4-93C36786A14A}" type="sibTrans" cxnId="{AB2E2ACF-EEB6-4276-941C-8D363DFEEEFA}">
      <dgm:prSet/>
      <dgm:spPr/>
      <dgm:t>
        <a:bodyPr/>
        <a:lstStyle/>
        <a:p>
          <a:endParaRPr lang="en-US"/>
        </a:p>
      </dgm:t>
    </dgm:pt>
    <dgm:pt modelId="{F2D72366-FCDB-453D-B224-76DF19E949D3}">
      <dgm:prSet phldrT="[Text]"/>
      <dgm:spPr/>
      <dgm:t>
        <a:bodyPr/>
        <a:lstStyle/>
        <a:p>
          <a:r>
            <a:rPr lang="en-US" dirty="0"/>
            <a:t>Involve other family or friends of the resident</a:t>
          </a:r>
        </a:p>
      </dgm:t>
    </dgm:pt>
    <dgm:pt modelId="{B54EF380-8524-4C47-AC69-09F31A39A772}" type="parTrans" cxnId="{0EE15B52-0D06-40DD-AD1A-B3ABBC623230}">
      <dgm:prSet/>
      <dgm:spPr/>
      <dgm:t>
        <a:bodyPr/>
        <a:lstStyle/>
        <a:p>
          <a:endParaRPr lang="en-US"/>
        </a:p>
      </dgm:t>
    </dgm:pt>
    <dgm:pt modelId="{BCB2B8D6-A329-47B3-B0C7-340CE362A82F}" type="sibTrans" cxnId="{0EE15B52-0D06-40DD-AD1A-B3ABBC623230}">
      <dgm:prSet/>
      <dgm:spPr/>
      <dgm:t>
        <a:bodyPr/>
        <a:lstStyle/>
        <a:p>
          <a:endParaRPr lang="en-US"/>
        </a:p>
      </dgm:t>
    </dgm:pt>
    <dgm:pt modelId="{CBC8A6E3-76D3-46DC-8B8E-B04ADBD24D86}">
      <dgm:prSet phldrT="[Text]"/>
      <dgm:spPr/>
      <dgm:t>
        <a:bodyPr/>
        <a:lstStyle/>
        <a:p>
          <a:r>
            <a:rPr lang="en-US" dirty="0"/>
            <a:t>Seek input of the resident’s physician</a:t>
          </a:r>
        </a:p>
      </dgm:t>
    </dgm:pt>
    <dgm:pt modelId="{7386D31C-717C-43F5-9121-2F9A385E42E0}" type="parTrans" cxnId="{B3A27F05-B160-404B-8B2E-899A688403D1}">
      <dgm:prSet/>
      <dgm:spPr/>
      <dgm:t>
        <a:bodyPr/>
        <a:lstStyle/>
        <a:p>
          <a:endParaRPr lang="en-US"/>
        </a:p>
      </dgm:t>
    </dgm:pt>
    <dgm:pt modelId="{B2F6A757-3AA6-4676-B383-C108A2C44983}" type="sibTrans" cxnId="{B3A27F05-B160-404B-8B2E-899A688403D1}">
      <dgm:prSet/>
      <dgm:spPr/>
      <dgm:t>
        <a:bodyPr/>
        <a:lstStyle/>
        <a:p>
          <a:endParaRPr lang="en-US"/>
        </a:p>
      </dgm:t>
    </dgm:pt>
    <dgm:pt modelId="{76879746-F193-4692-B443-143BF8245068}">
      <dgm:prSet/>
      <dgm:spPr/>
      <dgm:t>
        <a:bodyPr/>
        <a:lstStyle/>
        <a:p>
          <a:r>
            <a:rPr lang="en-US" dirty="0"/>
            <a:t>Refer the complaint to another entity</a:t>
          </a:r>
        </a:p>
      </dgm:t>
    </dgm:pt>
    <dgm:pt modelId="{B842B76D-4537-4116-AE3A-BF271D012475}" type="parTrans" cxnId="{86D42641-08B3-4738-9586-35EBBA148820}">
      <dgm:prSet/>
      <dgm:spPr/>
      <dgm:t>
        <a:bodyPr/>
        <a:lstStyle/>
        <a:p>
          <a:endParaRPr lang="en-US"/>
        </a:p>
      </dgm:t>
    </dgm:pt>
    <dgm:pt modelId="{A81E7530-31D5-4622-9580-E739C75DD947}" type="sibTrans" cxnId="{86D42641-08B3-4738-9586-35EBBA148820}">
      <dgm:prSet/>
      <dgm:spPr/>
      <dgm:t>
        <a:bodyPr/>
        <a:lstStyle/>
        <a:p>
          <a:endParaRPr lang="en-US"/>
        </a:p>
      </dgm:t>
    </dgm:pt>
    <dgm:pt modelId="{F5B3924A-6E62-4F84-80E5-E33B80785649}" type="pres">
      <dgm:prSet presAssocID="{AA53D3B1-5844-4B48-91A4-3383CCF5D771}" presName="Name0" presStyleCnt="0">
        <dgm:presLayoutVars>
          <dgm:dir/>
          <dgm:resizeHandles val="exact"/>
        </dgm:presLayoutVars>
      </dgm:prSet>
      <dgm:spPr/>
    </dgm:pt>
    <dgm:pt modelId="{EDF122F5-165B-454B-9B36-16E3F1FE48F0}" type="pres">
      <dgm:prSet presAssocID="{63B2C2D5-B9CF-4538-8EF6-037B33C0EEE8}" presName="composite" presStyleCnt="0"/>
      <dgm:spPr/>
    </dgm:pt>
    <dgm:pt modelId="{8409566B-B284-4ED9-AA09-7C5DE86F0935}" type="pres">
      <dgm:prSet presAssocID="{63B2C2D5-B9CF-4538-8EF6-037B33C0EEE8}" presName="rect1" presStyleLbl="trAlignAcc1" presStyleIdx="0" presStyleCnt="4">
        <dgm:presLayoutVars>
          <dgm:bulletEnabled val="1"/>
        </dgm:presLayoutVars>
      </dgm:prSet>
      <dgm:spPr/>
    </dgm:pt>
    <dgm:pt modelId="{9E289DA3-35FD-411D-998C-7593B190B5FC}" type="pres">
      <dgm:prSet presAssocID="{63B2C2D5-B9CF-4538-8EF6-037B33C0EEE8}" presName="rect2"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5000" r="-25000"/>
          </a:stretch>
        </a:blipFill>
      </dgm:spPr>
      <dgm:extLst>
        <a:ext uri="{E40237B7-FDA0-4F09-8148-C483321AD2D9}">
          <dgm14:cNvPr xmlns:dgm14="http://schemas.microsoft.com/office/drawing/2010/diagram" id="0" name="" descr="Office worker female with solid fill"/>
        </a:ext>
      </dgm:extLst>
    </dgm:pt>
    <dgm:pt modelId="{43849E8D-1057-49F1-B16E-B72C18B5B8F9}" type="pres">
      <dgm:prSet presAssocID="{C4EA8C74-2AEB-4234-BCA4-93C36786A14A}" presName="sibTrans" presStyleCnt="0"/>
      <dgm:spPr/>
    </dgm:pt>
    <dgm:pt modelId="{CEA07422-78C3-4557-8913-2C611679A15D}" type="pres">
      <dgm:prSet presAssocID="{F2D72366-FCDB-453D-B224-76DF19E949D3}" presName="composite" presStyleCnt="0"/>
      <dgm:spPr/>
    </dgm:pt>
    <dgm:pt modelId="{31A2DC6C-DFFF-47F8-9645-E7317729D0B1}" type="pres">
      <dgm:prSet presAssocID="{F2D72366-FCDB-453D-B224-76DF19E949D3}" presName="rect1" presStyleLbl="trAlignAcc1" presStyleIdx="1" presStyleCnt="4">
        <dgm:presLayoutVars>
          <dgm:bulletEnabled val="1"/>
        </dgm:presLayoutVars>
      </dgm:prSet>
      <dgm:spPr/>
    </dgm:pt>
    <dgm:pt modelId="{18991FCC-87AE-4F86-AAED-84312F698300}" type="pres">
      <dgm:prSet presAssocID="{F2D72366-FCDB-453D-B224-76DF19E949D3}" presName="rect2" presStyleLbl="fgImgPlac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dgm:spPr>
      <dgm:extLst>
        <a:ext uri="{E40237B7-FDA0-4F09-8148-C483321AD2D9}">
          <dgm14:cNvPr xmlns:dgm14="http://schemas.microsoft.com/office/drawing/2010/diagram" id="0" name="" descr="School boy with solid fill"/>
        </a:ext>
      </dgm:extLst>
    </dgm:pt>
    <dgm:pt modelId="{BEC9D5CE-7060-470B-852F-2D4E5AC6BCA8}" type="pres">
      <dgm:prSet presAssocID="{BCB2B8D6-A329-47B3-B0C7-340CE362A82F}" presName="sibTrans" presStyleCnt="0"/>
      <dgm:spPr/>
    </dgm:pt>
    <dgm:pt modelId="{5D9601D6-38F2-457D-8C21-C66C384F2825}" type="pres">
      <dgm:prSet presAssocID="{CBC8A6E3-76D3-46DC-8B8E-B04ADBD24D86}" presName="composite" presStyleCnt="0"/>
      <dgm:spPr/>
    </dgm:pt>
    <dgm:pt modelId="{BD69A5B5-D43B-4863-8ACE-490D2CED93C6}" type="pres">
      <dgm:prSet presAssocID="{CBC8A6E3-76D3-46DC-8B8E-B04ADBD24D86}" presName="rect1" presStyleLbl="trAlignAcc1" presStyleIdx="2" presStyleCnt="4">
        <dgm:presLayoutVars>
          <dgm:bulletEnabled val="1"/>
        </dgm:presLayoutVars>
      </dgm:prSet>
      <dgm:spPr/>
    </dgm:pt>
    <dgm:pt modelId="{FB077D77-38EE-4D0D-87D5-09F30F142FD2}" type="pres">
      <dgm:prSet presAssocID="{CBC8A6E3-76D3-46DC-8B8E-B04ADBD24D86}" presName="rect2" presStyleLbl="fgImgPlac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dgm:spPr>
      <dgm:extLst>
        <a:ext uri="{E40237B7-FDA0-4F09-8148-C483321AD2D9}">
          <dgm14:cNvPr xmlns:dgm14="http://schemas.microsoft.com/office/drawing/2010/diagram" id="0" name="" descr="Doctor female with solid fill"/>
        </a:ext>
      </dgm:extLst>
    </dgm:pt>
    <dgm:pt modelId="{7751538F-5425-48F3-9B2B-35FE62941CA1}" type="pres">
      <dgm:prSet presAssocID="{B2F6A757-3AA6-4676-B383-C108A2C44983}" presName="sibTrans" presStyleCnt="0"/>
      <dgm:spPr/>
    </dgm:pt>
    <dgm:pt modelId="{37D249FC-4AD7-4FF3-9514-2D294ECFBE1A}" type="pres">
      <dgm:prSet presAssocID="{76879746-F193-4692-B443-143BF8245068}" presName="composite" presStyleCnt="0"/>
      <dgm:spPr/>
    </dgm:pt>
    <dgm:pt modelId="{3B529EB4-CD1A-4EF5-8B65-F5C7E6FFA290}" type="pres">
      <dgm:prSet presAssocID="{76879746-F193-4692-B443-143BF8245068}" presName="rect1" presStyleLbl="trAlignAcc1" presStyleIdx="3" presStyleCnt="4">
        <dgm:presLayoutVars>
          <dgm:bulletEnabled val="1"/>
        </dgm:presLayoutVars>
      </dgm:prSet>
      <dgm:spPr/>
    </dgm:pt>
    <dgm:pt modelId="{710BC457-B977-4D31-BD26-16071B00A7E2}" type="pres">
      <dgm:prSet presAssocID="{76879746-F193-4692-B443-143BF8245068}" presName="rect2" presStyleLbl="fgImgPlac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l="-25000" r="-25000"/>
          </a:stretch>
        </a:blipFill>
      </dgm:spPr>
      <dgm:extLst>
        <a:ext uri="{E40237B7-FDA0-4F09-8148-C483321AD2D9}">
          <dgm14:cNvPr xmlns:dgm14="http://schemas.microsoft.com/office/drawing/2010/diagram" id="0" name="" descr="Office worker male with solid fill"/>
        </a:ext>
      </dgm:extLst>
    </dgm:pt>
  </dgm:ptLst>
  <dgm:cxnLst>
    <dgm:cxn modelId="{B3A27F05-B160-404B-8B2E-899A688403D1}" srcId="{AA53D3B1-5844-4B48-91A4-3383CCF5D771}" destId="{CBC8A6E3-76D3-46DC-8B8E-B04ADBD24D86}" srcOrd="2" destOrd="0" parTransId="{7386D31C-717C-43F5-9121-2F9A385E42E0}" sibTransId="{B2F6A757-3AA6-4676-B383-C108A2C44983}"/>
    <dgm:cxn modelId="{4439EB18-06AA-4C70-BCDC-737115B925ED}" type="presOf" srcId="{F2D72366-FCDB-453D-B224-76DF19E949D3}" destId="{31A2DC6C-DFFF-47F8-9645-E7317729D0B1}" srcOrd="0" destOrd="0" presId="urn:microsoft.com/office/officeart/2008/layout/PictureStrips"/>
    <dgm:cxn modelId="{86D42641-08B3-4738-9586-35EBBA148820}" srcId="{AA53D3B1-5844-4B48-91A4-3383CCF5D771}" destId="{76879746-F193-4692-B443-143BF8245068}" srcOrd="3" destOrd="0" parTransId="{B842B76D-4537-4116-AE3A-BF271D012475}" sibTransId="{A81E7530-31D5-4622-9580-E739C75DD947}"/>
    <dgm:cxn modelId="{0EE15B52-0D06-40DD-AD1A-B3ABBC623230}" srcId="{AA53D3B1-5844-4B48-91A4-3383CCF5D771}" destId="{F2D72366-FCDB-453D-B224-76DF19E949D3}" srcOrd="1" destOrd="0" parTransId="{B54EF380-8524-4C47-AC69-09F31A39A772}" sibTransId="{BCB2B8D6-A329-47B3-B0C7-340CE362A82F}"/>
    <dgm:cxn modelId="{CA1AD853-C089-4C61-BD4C-36B9A7089E2D}" type="presOf" srcId="{63B2C2D5-B9CF-4538-8EF6-037B33C0EEE8}" destId="{8409566B-B284-4ED9-AA09-7C5DE86F0935}" srcOrd="0" destOrd="0" presId="urn:microsoft.com/office/officeart/2008/layout/PictureStrips"/>
    <dgm:cxn modelId="{48A80C8F-2F2B-459A-892B-299F3A384A40}" type="presOf" srcId="{CBC8A6E3-76D3-46DC-8B8E-B04ADBD24D86}" destId="{BD69A5B5-D43B-4863-8ACE-490D2CED93C6}" srcOrd="0" destOrd="0" presId="urn:microsoft.com/office/officeart/2008/layout/PictureStrips"/>
    <dgm:cxn modelId="{6DAA8C9D-D344-47B4-9FE3-B2195AFA009A}" type="presOf" srcId="{AA53D3B1-5844-4B48-91A4-3383CCF5D771}" destId="{F5B3924A-6E62-4F84-80E5-E33B80785649}" srcOrd="0" destOrd="0" presId="urn:microsoft.com/office/officeart/2008/layout/PictureStrips"/>
    <dgm:cxn modelId="{AB2E2ACF-EEB6-4276-941C-8D363DFEEEFA}" srcId="{AA53D3B1-5844-4B48-91A4-3383CCF5D771}" destId="{63B2C2D5-B9CF-4538-8EF6-037B33C0EEE8}" srcOrd="0" destOrd="0" parTransId="{BD62AA41-E5B5-4E2F-8BC9-86BC9898E2F1}" sibTransId="{C4EA8C74-2AEB-4234-BCA4-93C36786A14A}"/>
    <dgm:cxn modelId="{EC9027D3-D3BE-4C4C-BB4F-9CA6170B2125}" type="presOf" srcId="{76879746-F193-4692-B443-143BF8245068}" destId="{3B529EB4-CD1A-4EF5-8B65-F5C7E6FFA290}" srcOrd="0" destOrd="0" presId="urn:microsoft.com/office/officeart/2008/layout/PictureStrips"/>
    <dgm:cxn modelId="{40E054B8-44D6-4BCD-8280-D3EFF28E2012}" type="presParOf" srcId="{F5B3924A-6E62-4F84-80E5-E33B80785649}" destId="{EDF122F5-165B-454B-9B36-16E3F1FE48F0}" srcOrd="0" destOrd="0" presId="urn:microsoft.com/office/officeart/2008/layout/PictureStrips"/>
    <dgm:cxn modelId="{97E46A7C-079A-44D0-B407-9FBAF7604EEC}" type="presParOf" srcId="{EDF122F5-165B-454B-9B36-16E3F1FE48F0}" destId="{8409566B-B284-4ED9-AA09-7C5DE86F0935}" srcOrd="0" destOrd="0" presId="urn:microsoft.com/office/officeart/2008/layout/PictureStrips"/>
    <dgm:cxn modelId="{74F5433D-BEB3-4858-9970-FADA6FB806E2}" type="presParOf" srcId="{EDF122F5-165B-454B-9B36-16E3F1FE48F0}" destId="{9E289DA3-35FD-411D-998C-7593B190B5FC}" srcOrd="1" destOrd="0" presId="urn:microsoft.com/office/officeart/2008/layout/PictureStrips"/>
    <dgm:cxn modelId="{C0625C52-A8B3-4C1E-867F-4F1F71B81971}" type="presParOf" srcId="{F5B3924A-6E62-4F84-80E5-E33B80785649}" destId="{43849E8D-1057-49F1-B16E-B72C18B5B8F9}" srcOrd="1" destOrd="0" presId="urn:microsoft.com/office/officeart/2008/layout/PictureStrips"/>
    <dgm:cxn modelId="{010CBAD6-28A2-4FCC-BF7C-102E7F6A0FA1}" type="presParOf" srcId="{F5B3924A-6E62-4F84-80E5-E33B80785649}" destId="{CEA07422-78C3-4557-8913-2C611679A15D}" srcOrd="2" destOrd="0" presId="urn:microsoft.com/office/officeart/2008/layout/PictureStrips"/>
    <dgm:cxn modelId="{AA0E1212-522C-407C-9B78-9F70576797C0}" type="presParOf" srcId="{CEA07422-78C3-4557-8913-2C611679A15D}" destId="{31A2DC6C-DFFF-47F8-9645-E7317729D0B1}" srcOrd="0" destOrd="0" presId="urn:microsoft.com/office/officeart/2008/layout/PictureStrips"/>
    <dgm:cxn modelId="{A8BFD5B4-D868-4DEE-A33A-8D2711E9F4D2}" type="presParOf" srcId="{CEA07422-78C3-4557-8913-2C611679A15D}" destId="{18991FCC-87AE-4F86-AAED-84312F698300}" srcOrd="1" destOrd="0" presId="urn:microsoft.com/office/officeart/2008/layout/PictureStrips"/>
    <dgm:cxn modelId="{95EC68F7-4E42-40A3-A4D9-C88430A254B7}" type="presParOf" srcId="{F5B3924A-6E62-4F84-80E5-E33B80785649}" destId="{BEC9D5CE-7060-470B-852F-2D4E5AC6BCA8}" srcOrd="3" destOrd="0" presId="urn:microsoft.com/office/officeart/2008/layout/PictureStrips"/>
    <dgm:cxn modelId="{4C7401E7-41E6-4DFF-B8C3-637D4FEE3CA6}" type="presParOf" srcId="{F5B3924A-6E62-4F84-80E5-E33B80785649}" destId="{5D9601D6-38F2-457D-8C21-C66C384F2825}" srcOrd="4" destOrd="0" presId="urn:microsoft.com/office/officeart/2008/layout/PictureStrips"/>
    <dgm:cxn modelId="{523B5F1C-CCC6-47A6-B6B9-C40C695AB058}" type="presParOf" srcId="{5D9601D6-38F2-457D-8C21-C66C384F2825}" destId="{BD69A5B5-D43B-4863-8ACE-490D2CED93C6}" srcOrd="0" destOrd="0" presId="urn:microsoft.com/office/officeart/2008/layout/PictureStrips"/>
    <dgm:cxn modelId="{86459ADD-F249-45D0-95AD-3438A68EA828}" type="presParOf" srcId="{5D9601D6-38F2-457D-8C21-C66C384F2825}" destId="{FB077D77-38EE-4D0D-87D5-09F30F142FD2}" srcOrd="1" destOrd="0" presId="urn:microsoft.com/office/officeart/2008/layout/PictureStrips"/>
    <dgm:cxn modelId="{6D483DC3-AF48-403A-A2D9-95532C298143}" type="presParOf" srcId="{F5B3924A-6E62-4F84-80E5-E33B80785649}" destId="{7751538F-5425-48F3-9B2B-35FE62941CA1}" srcOrd="5" destOrd="0" presId="urn:microsoft.com/office/officeart/2008/layout/PictureStrips"/>
    <dgm:cxn modelId="{91DD0E72-97ED-4482-9B68-AB498B704EFC}" type="presParOf" srcId="{F5B3924A-6E62-4F84-80E5-E33B80785649}" destId="{37D249FC-4AD7-4FF3-9514-2D294ECFBE1A}" srcOrd="6" destOrd="0" presId="urn:microsoft.com/office/officeart/2008/layout/PictureStrips"/>
    <dgm:cxn modelId="{025A5C65-415E-4338-B4E5-1287BBE85A40}" type="presParOf" srcId="{37D249FC-4AD7-4FF3-9514-2D294ECFBE1A}" destId="{3B529EB4-CD1A-4EF5-8B65-F5C7E6FFA290}" srcOrd="0" destOrd="0" presId="urn:microsoft.com/office/officeart/2008/layout/PictureStrips"/>
    <dgm:cxn modelId="{6158836E-633E-4597-8D84-6E1462212290}" type="presParOf" srcId="{37D249FC-4AD7-4FF3-9514-2D294ECFBE1A}" destId="{710BC457-B977-4D31-BD26-16071B00A7E2}"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BB8C7BC-3B42-4B75-BFFB-AEAAF89CCA0E}" type="doc">
      <dgm:prSet loTypeId="urn:diagrams.loki3.com/BracketList" loCatId="list" qsTypeId="urn:microsoft.com/office/officeart/2005/8/quickstyle/simple3" qsCatId="simple" csTypeId="urn:microsoft.com/office/officeart/2005/8/colors/accent5_2" csCatId="accent5" phldr="1"/>
      <dgm:spPr/>
      <dgm:t>
        <a:bodyPr/>
        <a:lstStyle/>
        <a:p>
          <a:endParaRPr lang="en-US"/>
        </a:p>
      </dgm:t>
    </dgm:pt>
    <dgm:pt modelId="{0E9DAB54-C2F1-4A12-B2B8-1D83DF59E2FD}">
      <dgm:prSet phldrT="[Text]"/>
      <dgm:spPr/>
      <dgm:t>
        <a:bodyPr/>
        <a:lstStyle/>
        <a:p>
          <a:r>
            <a:rPr lang="en-US" dirty="0"/>
            <a:t>Act</a:t>
          </a:r>
        </a:p>
      </dgm:t>
    </dgm:pt>
    <dgm:pt modelId="{1D19AFF4-1E48-4836-88EF-DAE41E7B197A}" type="parTrans" cxnId="{2EDDB3F5-00AC-47A8-BDD1-D72B2CD9E5BD}">
      <dgm:prSet/>
      <dgm:spPr/>
      <dgm:t>
        <a:bodyPr/>
        <a:lstStyle/>
        <a:p>
          <a:endParaRPr lang="en-US"/>
        </a:p>
      </dgm:t>
    </dgm:pt>
    <dgm:pt modelId="{C90512B2-BCE5-40BE-A742-82C3160E6F27}" type="sibTrans" cxnId="{2EDDB3F5-00AC-47A8-BDD1-D72B2CD9E5BD}">
      <dgm:prSet/>
      <dgm:spPr/>
      <dgm:t>
        <a:bodyPr/>
        <a:lstStyle/>
        <a:p>
          <a:endParaRPr lang="en-US"/>
        </a:p>
      </dgm:t>
    </dgm:pt>
    <dgm:pt modelId="{0D2DB8C0-BC6E-4848-8029-5DB6A80461D6}">
      <dgm:prSet phldrT="[Text]"/>
      <dgm:spPr/>
      <dgm:t>
        <a:bodyPr/>
        <a:lstStyle/>
        <a:p>
          <a:r>
            <a:rPr lang="en-US" dirty="0">
              <a:solidFill>
                <a:srgbClr val="000000"/>
              </a:solidFill>
            </a:rPr>
            <a:t>Proceed with implementing the agreed-upon plan of action.</a:t>
          </a:r>
        </a:p>
      </dgm:t>
    </dgm:pt>
    <dgm:pt modelId="{96C439B2-4D57-4C06-A6C6-05DEE5158CE2}" type="parTrans" cxnId="{39C78D3F-5942-4287-9FA4-307962FEDF60}">
      <dgm:prSet/>
      <dgm:spPr/>
      <dgm:t>
        <a:bodyPr/>
        <a:lstStyle/>
        <a:p>
          <a:endParaRPr lang="en-US"/>
        </a:p>
      </dgm:t>
    </dgm:pt>
    <dgm:pt modelId="{5E731F4E-3DA5-4C32-B852-BBE7276867C2}" type="sibTrans" cxnId="{39C78D3F-5942-4287-9FA4-307962FEDF60}">
      <dgm:prSet/>
      <dgm:spPr/>
      <dgm:t>
        <a:bodyPr/>
        <a:lstStyle/>
        <a:p>
          <a:endParaRPr lang="en-US"/>
        </a:p>
      </dgm:t>
    </dgm:pt>
    <dgm:pt modelId="{C9C2258B-B003-4104-9DE2-CC32B192CDDD}">
      <dgm:prSet phldrT="[Text]"/>
      <dgm:spPr/>
      <dgm:t>
        <a:bodyPr/>
        <a:lstStyle/>
        <a:p>
          <a:r>
            <a:rPr lang="en-US" dirty="0"/>
            <a:t>Assess</a:t>
          </a:r>
        </a:p>
      </dgm:t>
    </dgm:pt>
    <dgm:pt modelId="{CFBA972A-36F2-48E3-B8FF-5B925D6F3BC1}" type="parTrans" cxnId="{06659995-C09B-4BA8-B4BE-313ABA56E7DD}">
      <dgm:prSet/>
      <dgm:spPr/>
      <dgm:t>
        <a:bodyPr/>
        <a:lstStyle/>
        <a:p>
          <a:endParaRPr lang="en-US"/>
        </a:p>
      </dgm:t>
    </dgm:pt>
    <dgm:pt modelId="{04785DE9-FAA0-437F-ADDE-B335F213823F}" type="sibTrans" cxnId="{06659995-C09B-4BA8-B4BE-313ABA56E7DD}">
      <dgm:prSet/>
      <dgm:spPr/>
      <dgm:t>
        <a:bodyPr/>
        <a:lstStyle/>
        <a:p>
          <a:endParaRPr lang="en-US"/>
        </a:p>
      </dgm:t>
    </dgm:pt>
    <dgm:pt modelId="{9B124103-A689-4A8C-BAAF-9E11E0A939B6}">
      <dgm:prSet phldrT="[Text]"/>
      <dgm:spPr/>
      <dgm:t>
        <a:bodyPr/>
        <a:lstStyle/>
        <a:p>
          <a:r>
            <a:rPr lang="en-US" dirty="0">
              <a:solidFill>
                <a:srgbClr val="000000"/>
              </a:solidFill>
            </a:rPr>
            <a:t>Check back with the resident and others involved to measure the progress of the plan</a:t>
          </a:r>
        </a:p>
      </dgm:t>
    </dgm:pt>
    <dgm:pt modelId="{967B36AC-CC3C-4232-90B3-8925610E4BB4}" type="parTrans" cxnId="{C092E444-243E-4560-932E-50F8D5200224}">
      <dgm:prSet/>
      <dgm:spPr/>
      <dgm:t>
        <a:bodyPr/>
        <a:lstStyle/>
        <a:p>
          <a:endParaRPr lang="en-US"/>
        </a:p>
      </dgm:t>
    </dgm:pt>
    <dgm:pt modelId="{3A22C7EA-4201-4633-8E3E-18BB029F56A4}" type="sibTrans" cxnId="{C092E444-243E-4560-932E-50F8D5200224}">
      <dgm:prSet/>
      <dgm:spPr/>
      <dgm:t>
        <a:bodyPr/>
        <a:lstStyle/>
        <a:p>
          <a:endParaRPr lang="en-US"/>
        </a:p>
      </dgm:t>
    </dgm:pt>
    <dgm:pt modelId="{0C9816E7-F941-491B-9867-7D1F1AF39835}">
      <dgm:prSet/>
      <dgm:spPr/>
      <dgm:t>
        <a:bodyPr/>
        <a:lstStyle/>
        <a:p>
          <a:r>
            <a:rPr lang="en-US" dirty="0">
              <a:solidFill>
                <a:srgbClr val="000000"/>
              </a:solidFill>
            </a:rPr>
            <a:t>Determine if alternative actions need to be considered.</a:t>
          </a:r>
        </a:p>
      </dgm:t>
    </dgm:pt>
    <dgm:pt modelId="{9BBCA849-E809-4678-B515-5E704308583E}" type="parTrans" cxnId="{4A0F1D7B-6D3D-4DA0-A2DC-131A9555CCE5}">
      <dgm:prSet/>
      <dgm:spPr/>
      <dgm:t>
        <a:bodyPr/>
        <a:lstStyle/>
        <a:p>
          <a:endParaRPr lang="en-US"/>
        </a:p>
      </dgm:t>
    </dgm:pt>
    <dgm:pt modelId="{F1C058CF-3D5E-4ECE-8E52-3E3271291C44}" type="sibTrans" cxnId="{4A0F1D7B-6D3D-4DA0-A2DC-131A9555CCE5}">
      <dgm:prSet/>
      <dgm:spPr/>
      <dgm:t>
        <a:bodyPr/>
        <a:lstStyle/>
        <a:p>
          <a:endParaRPr lang="en-US"/>
        </a:p>
      </dgm:t>
    </dgm:pt>
    <dgm:pt modelId="{723552ED-9862-49C4-ABEA-F72B67065D13}">
      <dgm:prSet/>
      <dgm:spPr/>
      <dgm:t>
        <a:bodyPr/>
        <a:lstStyle/>
        <a:p>
          <a:r>
            <a:rPr lang="en-US" dirty="0"/>
            <a:t>Resolve </a:t>
          </a:r>
        </a:p>
      </dgm:t>
    </dgm:pt>
    <dgm:pt modelId="{2102E036-5F94-4117-83B5-6E6DBDFD3A20}" type="parTrans" cxnId="{2869EB2E-AA8B-43EC-986E-166FD4BFECA0}">
      <dgm:prSet/>
      <dgm:spPr/>
      <dgm:t>
        <a:bodyPr/>
        <a:lstStyle/>
        <a:p>
          <a:endParaRPr lang="en-US"/>
        </a:p>
      </dgm:t>
    </dgm:pt>
    <dgm:pt modelId="{CB8DA350-A1DF-4FAE-9B53-844F6D2BF456}" type="sibTrans" cxnId="{2869EB2E-AA8B-43EC-986E-166FD4BFECA0}">
      <dgm:prSet/>
      <dgm:spPr/>
      <dgm:t>
        <a:bodyPr/>
        <a:lstStyle/>
        <a:p>
          <a:endParaRPr lang="en-US"/>
        </a:p>
      </dgm:t>
    </dgm:pt>
    <dgm:pt modelId="{FB5BAE73-72A8-40F0-95A6-96EDFD2E99F1}">
      <dgm:prSet/>
      <dgm:spPr/>
      <dgm:t>
        <a:bodyPr/>
        <a:lstStyle/>
        <a:p>
          <a:r>
            <a:rPr lang="en-US" dirty="0">
              <a:solidFill>
                <a:srgbClr val="000000"/>
              </a:solidFill>
            </a:rPr>
            <a:t>Follow up to confirm with the resident that the complaint is resolved or partially resolved to their satisfaction.</a:t>
          </a:r>
        </a:p>
      </dgm:t>
    </dgm:pt>
    <dgm:pt modelId="{CE566AAE-68F5-42C9-8655-98402F13FB18}" type="parTrans" cxnId="{A050C075-9FF9-415A-ABD8-56461FCAEFCE}">
      <dgm:prSet/>
      <dgm:spPr/>
    </dgm:pt>
    <dgm:pt modelId="{50579DB8-430E-465B-BB55-928DAF1B1C24}" type="sibTrans" cxnId="{A050C075-9FF9-415A-ABD8-56461FCAEFCE}">
      <dgm:prSet/>
      <dgm:spPr/>
    </dgm:pt>
    <dgm:pt modelId="{8CA8CE1D-FC2F-46BF-B7A5-BE1D89EEE23B}" type="pres">
      <dgm:prSet presAssocID="{CBB8C7BC-3B42-4B75-BFFB-AEAAF89CCA0E}" presName="Name0" presStyleCnt="0">
        <dgm:presLayoutVars>
          <dgm:dir/>
          <dgm:animLvl val="lvl"/>
          <dgm:resizeHandles val="exact"/>
        </dgm:presLayoutVars>
      </dgm:prSet>
      <dgm:spPr/>
    </dgm:pt>
    <dgm:pt modelId="{D76CC9EE-CD04-4614-AE01-18E0AFB0DD89}" type="pres">
      <dgm:prSet presAssocID="{0E9DAB54-C2F1-4A12-B2B8-1D83DF59E2FD}" presName="linNode" presStyleCnt="0"/>
      <dgm:spPr/>
    </dgm:pt>
    <dgm:pt modelId="{AC815F79-5861-4D4D-801E-2D901091DD26}" type="pres">
      <dgm:prSet presAssocID="{0E9DAB54-C2F1-4A12-B2B8-1D83DF59E2FD}" presName="parTx" presStyleLbl="revTx" presStyleIdx="0" presStyleCnt="3">
        <dgm:presLayoutVars>
          <dgm:chMax val="1"/>
          <dgm:bulletEnabled val="1"/>
        </dgm:presLayoutVars>
      </dgm:prSet>
      <dgm:spPr/>
    </dgm:pt>
    <dgm:pt modelId="{7A27243A-DE00-48C8-962B-EF4411A19533}" type="pres">
      <dgm:prSet presAssocID="{0E9DAB54-C2F1-4A12-B2B8-1D83DF59E2FD}" presName="bracket" presStyleLbl="parChTrans1D1" presStyleIdx="0" presStyleCnt="3"/>
      <dgm:spPr/>
    </dgm:pt>
    <dgm:pt modelId="{9CC071D0-7931-4B7F-A26D-BDAA90D3C74D}" type="pres">
      <dgm:prSet presAssocID="{0E9DAB54-C2F1-4A12-B2B8-1D83DF59E2FD}" presName="spH" presStyleCnt="0"/>
      <dgm:spPr/>
    </dgm:pt>
    <dgm:pt modelId="{AEE020E1-A67D-4156-BF16-36685F87EB42}" type="pres">
      <dgm:prSet presAssocID="{0E9DAB54-C2F1-4A12-B2B8-1D83DF59E2FD}" presName="desTx" presStyleLbl="node1" presStyleIdx="0" presStyleCnt="3">
        <dgm:presLayoutVars>
          <dgm:bulletEnabled val="1"/>
        </dgm:presLayoutVars>
      </dgm:prSet>
      <dgm:spPr/>
    </dgm:pt>
    <dgm:pt modelId="{D8686B6A-8B87-4DE9-B316-4DA943E792CF}" type="pres">
      <dgm:prSet presAssocID="{C90512B2-BCE5-40BE-A742-82C3160E6F27}" presName="spV" presStyleCnt="0"/>
      <dgm:spPr/>
    </dgm:pt>
    <dgm:pt modelId="{00C30D14-8087-40A3-8F5A-A90F7BE6B10A}" type="pres">
      <dgm:prSet presAssocID="{C9C2258B-B003-4104-9DE2-CC32B192CDDD}" presName="linNode" presStyleCnt="0"/>
      <dgm:spPr/>
    </dgm:pt>
    <dgm:pt modelId="{014C5F4D-07FE-4F50-81BE-B9F85F52A7EF}" type="pres">
      <dgm:prSet presAssocID="{C9C2258B-B003-4104-9DE2-CC32B192CDDD}" presName="parTx" presStyleLbl="revTx" presStyleIdx="1" presStyleCnt="3">
        <dgm:presLayoutVars>
          <dgm:chMax val="1"/>
          <dgm:bulletEnabled val="1"/>
        </dgm:presLayoutVars>
      </dgm:prSet>
      <dgm:spPr/>
    </dgm:pt>
    <dgm:pt modelId="{BE77210F-45D2-45C0-8671-6C74BA50228F}" type="pres">
      <dgm:prSet presAssocID="{C9C2258B-B003-4104-9DE2-CC32B192CDDD}" presName="bracket" presStyleLbl="parChTrans1D1" presStyleIdx="1" presStyleCnt="3"/>
      <dgm:spPr/>
    </dgm:pt>
    <dgm:pt modelId="{71A0FEAE-F258-4B25-8013-8C0F199CE431}" type="pres">
      <dgm:prSet presAssocID="{C9C2258B-B003-4104-9DE2-CC32B192CDDD}" presName="spH" presStyleCnt="0"/>
      <dgm:spPr/>
    </dgm:pt>
    <dgm:pt modelId="{14BE14F7-5EDB-40FA-A9C1-B22136AD123C}" type="pres">
      <dgm:prSet presAssocID="{C9C2258B-B003-4104-9DE2-CC32B192CDDD}" presName="desTx" presStyleLbl="node1" presStyleIdx="1" presStyleCnt="3">
        <dgm:presLayoutVars>
          <dgm:bulletEnabled val="1"/>
        </dgm:presLayoutVars>
      </dgm:prSet>
      <dgm:spPr/>
    </dgm:pt>
    <dgm:pt modelId="{33D12ED0-E763-4CE8-B73C-EA1981F027F3}" type="pres">
      <dgm:prSet presAssocID="{04785DE9-FAA0-437F-ADDE-B335F213823F}" presName="spV" presStyleCnt="0"/>
      <dgm:spPr/>
    </dgm:pt>
    <dgm:pt modelId="{63612C3B-73EB-4FE5-ADED-7245780AA4C8}" type="pres">
      <dgm:prSet presAssocID="{723552ED-9862-49C4-ABEA-F72B67065D13}" presName="linNode" presStyleCnt="0"/>
      <dgm:spPr/>
    </dgm:pt>
    <dgm:pt modelId="{8B6EC1F7-1822-4A75-A5A3-B60C1500EA5D}" type="pres">
      <dgm:prSet presAssocID="{723552ED-9862-49C4-ABEA-F72B67065D13}" presName="parTx" presStyleLbl="revTx" presStyleIdx="2" presStyleCnt="3">
        <dgm:presLayoutVars>
          <dgm:chMax val="1"/>
          <dgm:bulletEnabled val="1"/>
        </dgm:presLayoutVars>
      </dgm:prSet>
      <dgm:spPr/>
    </dgm:pt>
    <dgm:pt modelId="{65D87D00-AE1E-4CBE-958B-9161B24F43CA}" type="pres">
      <dgm:prSet presAssocID="{723552ED-9862-49C4-ABEA-F72B67065D13}" presName="bracket" presStyleLbl="parChTrans1D1" presStyleIdx="2" presStyleCnt="3"/>
      <dgm:spPr/>
    </dgm:pt>
    <dgm:pt modelId="{2C615510-EF51-4A1A-BBDA-5090FE628E94}" type="pres">
      <dgm:prSet presAssocID="{723552ED-9862-49C4-ABEA-F72B67065D13}" presName="spH" presStyleCnt="0"/>
      <dgm:spPr/>
    </dgm:pt>
    <dgm:pt modelId="{E9D87416-4AA5-45BB-B2CD-CF06F26C62FE}" type="pres">
      <dgm:prSet presAssocID="{723552ED-9862-49C4-ABEA-F72B67065D13}" presName="desTx" presStyleLbl="node1" presStyleIdx="2" presStyleCnt="3">
        <dgm:presLayoutVars>
          <dgm:bulletEnabled val="1"/>
        </dgm:presLayoutVars>
      </dgm:prSet>
      <dgm:spPr/>
    </dgm:pt>
  </dgm:ptLst>
  <dgm:cxnLst>
    <dgm:cxn modelId="{2869EB2E-AA8B-43EC-986E-166FD4BFECA0}" srcId="{CBB8C7BC-3B42-4B75-BFFB-AEAAF89CCA0E}" destId="{723552ED-9862-49C4-ABEA-F72B67065D13}" srcOrd="2" destOrd="0" parTransId="{2102E036-5F94-4117-83B5-6E6DBDFD3A20}" sibTransId="{CB8DA350-A1DF-4FAE-9B53-844F6D2BF456}"/>
    <dgm:cxn modelId="{39C78D3F-5942-4287-9FA4-307962FEDF60}" srcId="{0E9DAB54-C2F1-4A12-B2B8-1D83DF59E2FD}" destId="{0D2DB8C0-BC6E-4848-8029-5DB6A80461D6}" srcOrd="0" destOrd="0" parTransId="{96C439B2-4D57-4C06-A6C6-05DEE5158CE2}" sibTransId="{5E731F4E-3DA5-4C32-B852-BBE7276867C2}"/>
    <dgm:cxn modelId="{C092E444-243E-4560-932E-50F8D5200224}" srcId="{C9C2258B-B003-4104-9DE2-CC32B192CDDD}" destId="{9B124103-A689-4A8C-BAAF-9E11E0A939B6}" srcOrd="0" destOrd="0" parTransId="{967B36AC-CC3C-4232-90B3-8925610E4BB4}" sibTransId="{3A22C7EA-4201-4633-8E3E-18BB029F56A4}"/>
    <dgm:cxn modelId="{330EB568-2230-46BA-A560-F308935AC93B}" type="presOf" srcId="{FB5BAE73-72A8-40F0-95A6-96EDFD2E99F1}" destId="{E9D87416-4AA5-45BB-B2CD-CF06F26C62FE}" srcOrd="0" destOrd="0" presId="urn:diagrams.loki3.com/BracketList"/>
    <dgm:cxn modelId="{A050C075-9FF9-415A-ABD8-56461FCAEFCE}" srcId="{723552ED-9862-49C4-ABEA-F72B67065D13}" destId="{FB5BAE73-72A8-40F0-95A6-96EDFD2E99F1}" srcOrd="0" destOrd="0" parTransId="{CE566AAE-68F5-42C9-8655-98402F13FB18}" sibTransId="{50579DB8-430E-465B-BB55-928DAF1B1C24}"/>
    <dgm:cxn modelId="{4A0F1D7B-6D3D-4DA0-A2DC-131A9555CCE5}" srcId="{C9C2258B-B003-4104-9DE2-CC32B192CDDD}" destId="{0C9816E7-F941-491B-9867-7D1F1AF39835}" srcOrd="1" destOrd="0" parTransId="{9BBCA849-E809-4678-B515-5E704308583E}" sibTransId="{F1C058CF-3D5E-4ECE-8E52-3E3271291C44}"/>
    <dgm:cxn modelId="{F550947E-C5C2-43C0-AE67-E5E6AB57907A}" type="presOf" srcId="{0E9DAB54-C2F1-4A12-B2B8-1D83DF59E2FD}" destId="{AC815F79-5861-4D4D-801E-2D901091DD26}" srcOrd="0" destOrd="0" presId="urn:diagrams.loki3.com/BracketList"/>
    <dgm:cxn modelId="{06659995-C09B-4BA8-B4BE-313ABA56E7DD}" srcId="{CBB8C7BC-3B42-4B75-BFFB-AEAAF89CCA0E}" destId="{C9C2258B-B003-4104-9DE2-CC32B192CDDD}" srcOrd="1" destOrd="0" parTransId="{CFBA972A-36F2-48E3-B8FF-5B925D6F3BC1}" sibTransId="{04785DE9-FAA0-437F-ADDE-B335F213823F}"/>
    <dgm:cxn modelId="{52AAD1A9-7A8E-48AD-BB5D-AE1017C9D807}" type="presOf" srcId="{723552ED-9862-49C4-ABEA-F72B67065D13}" destId="{8B6EC1F7-1822-4A75-A5A3-B60C1500EA5D}" srcOrd="0" destOrd="0" presId="urn:diagrams.loki3.com/BracketList"/>
    <dgm:cxn modelId="{ACFACDBF-1C11-47AB-82AE-BA2C855DAE8A}" type="presOf" srcId="{C9C2258B-B003-4104-9DE2-CC32B192CDDD}" destId="{014C5F4D-07FE-4F50-81BE-B9F85F52A7EF}" srcOrd="0" destOrd="0" presId="urn:diagrams.loki3.com/BracketList"/>
    <dgm:cxn modelId="{AB8A2AC4-EE16-49D9-B2AC-11430C6A4F8B}" type="presOf" srcId="{0D2DB8C0-BC6E-4848-8029-5DB6A80461D6}" destId="{AEE020E1-A67D-4156-BF16-36685F87EB42}" srcOrd="0" destOrd="0" presId="urn:diagrams.loki3.com/BracketList"/>
    <dgm:cxn modelId="{CC6E70DA-2905-40CA-AFF5-BB5B0359AE95}" type="presOf" srcId="{CBB8C7BC-3B42-4B75-BFFB-AEAAF89CCA0E}" destId="{8CA8CE1D-FC2F-46BF-B7A5-BE1D89EEE23B}" srcOrd="0" destOrd="0" presId="urn:diagrams.loki3.com/BracketList"/>
    <dgm:cxn modelId="{078796DD-A874-4E43-BE93-E87BF6A70C54}" type="presOf" srcId="{9B124103-A689-4A8C-BAAF-9E11E0A939B6}" destId="{14BE14F7-5EDB-40FA-A9C1-B22136AD123C}" srcOrd="0" destOrd="0" presId="urn:diagrams.loki3.com/BracketList"/>
    <dgm:cxn modelId="{0C65C0EC-CBBF-46F6-A2D7-1C8BBA991F63}" type="presOf" srcId="{0C9816E7-F941-491B-9867-7D1F1AF39835}" destId="{14BE14F7-5EDB-40FA-A9C1-B22136AD123C}" srcOrd="0" destOrd="1" presId="urn:diagrams.loki3.com/BracketList"/>
    <dgm:cxn modelId="{2EDDB3F5-00AC-47A8-BDD1-D72B2CD9E5BD}" srcId="{CBB8C7BC-3B42-4B75-BFFB-AEAAF89CCA0E}" destId="{0E9DAB54-C2F1-4A12-B2B8-1D83DF59E2FD}" srcOrd="0" destOrd="0" parTransId="{1D19AFF4-1E48-4836-88EF-DAE41E7B197A}" sibTransId="{C90512B2-BCE5-40BE-A742-82C3160E6F27}"/>
    <dgm:cxn modelId="{2D73C138-5E05-4C96-8723-AEA978693BBB}" type="presParOf" srcId="{8CA8CE1D-FC2F-46BF-B7A5-BE1D89EEE23B}" destId="{D76CC9EE-CD04-4614-AE01-18E0AFB0DD89}" srcOrd="0" destOrd="0" presId="urn:diagrams.loki3.com/BracketList"/>
    <dgm:cxn modelId="{52CAFB04-5A23-4AB6-A2E3-B6AF27771F96}" type="presParOf" srcId="{D76CC9EE-CD04-4614-AE01-18E0AFB0DD89}" destId="{AC815F79-5861-4D4D-801E-2D901091DD26}" srcOrd="0" destOrd="0" presId="urn:diagrams.loki3.com/BracketList"/>
    <dgm:cxn modelId="{E2BE1C47-6DF0-4E43-80B1-7078B57A1299}" type="presParOf" srcId="{D76CC9EE-CD04-4614-AE01-18E0AFB0DD89}" destId="{7A27243A-DE00-48C8-962B-EF4411A19533}" srcOrd="1" destOrd="0" presId="urn:diagrams.loki3.com/BracketList"/>
    <dgm:cxn modelId="{CC45E925-E3F6-439E-A58B-34ECA28FF09B}" type="presParOf" srcId="{D76CC9EE-CD04-4614-AE01-18E0AFB0DD89}" destId="{9CC071D0-7931-4B7F-A26D-BDAA90D3C74D}" srcOrd="2" destOrd="0" presId="urn:diagrams.loki3.com/BracketList"/>
    <dgm:cxn modelId="{8D9B8D5F-261F-4767-BEA2-0E16D25F79B3}" type="presParOf" srcId="{D76CC9EE-CD04-4614-AE01-18E0AFB0DD89}" destId="{AEE020E1-A67D-4156-BF16-36685F87EB42}" srcOrd="3" destOrd="0" presId="urn:diagrams.loki3.com/BracketList"/>
    <dgm:cxn modelId="{D5178275-66AA-4AC9-9FE1-ABE1D2473EB8}" type="presParOf" srcId="{8CA8CE1D-FC2F-46BF-B7A5-BE1D89EEE23B}" destId="{D8686B6A-8B87-4DE9-B316-4DA943E792CF}" srcOrd="1" destOrd="0" presId="urn:diagrams.loki3.com/BracketList"/>
    <dgm:cxn modelId="{2E832151-8582-4324-940C-44D4E1BCEA19}" type="presParOf" srcId="{8CA8CE1D-FC2F-46BF-B7A5-BE1D89EEE23B}" destId="{00C30D14-8087-40A3-8F5A-A90F7BE6B10A}" srcOrd="2" destOrd="0" presId="urn:diagrams.loki3.com/BracketList"/>
    <dgm:cxn modelId="{A2EBA5CD-5A3D-4382-88C9-960B1E8C839A}" type="presParOf" srcId="{00C30D14-8087-40A3-8F5A-A90F7BE6B10A}" destId="{014C5F4D-07FE-4F50-81BE-B9F85F52A7EF}" srcOrd="0" destOrd="0" presId="urn:diagrams.loki3.com/BracketList"/>
    <dgm:cxn modelId="{58792105-8915-4DF1-B0D5-2EA1D4FEE2EE}" type="presParOf" srcId="{00C30D14-8087-40A3-8F5A-A90F7BE6B10A}" destId="{BE77210F-45D2-45C0-8671-6C74BA50228F}" srcOrd="1" destOrd="0" presId="urn:diagrams.loki3.com/BracketList"/>
    <dgm:cxn modelId="{A60E9CB6-10B5-4250-8408-0C3ED7842389}" type="presParOf" srcId="{00C30D14-8087-40A3-8F5A-A90F7BE6B10A}" destId="{71A0FEAE-F258-4B25-8013-8C0F199CE431}" srcOrd="2" destOrd="0" presId="urn:diagrams.loki3.com/BracketList"/>
    <dgm:cxn modelId="{B502F3CA-D8D1-49EA-8DFE-C022527C9026}" type="presParOf" srcId="{00C30D14-8087-40A3-8F5A-A90F7BE6B10A}" destId="{14BE14F7-5EDB-40FA-A9C1-B22136AD123C}" srcOrd="3" destOrd="0" presId="urn:diagrams.loki3.com/BracketList"/>
    <dgm:cxn modelId="{85A264E6-31A6-4224-ACA2-DEBDCCEC810F}" type="presParOf" srcId="{8CA8CE1D-FC2F-46BF-B7A5-BE1D89EEE23B}" destId="{33D12ED0-E763-4CE8-B73C-EA1981F027F3}" srcOrd="3" destOrd="0" presId="urn:diagrams.loki3.com/BracketList"/>
    <dgm:cxn modelId="{D904A2F1-14BF-44A4-B593-0E8FB529D74F}" type="presParOf" srcId="{8CA8CE1D-FC2F-46BF-B7A5-BE1D89EEE23B}" destId="{63612C3B-73EB-4FE5-ADED-7245780AA4C8}" srcOrd="4" destOrd="0" presId="urn:diagrams.loki3.com/BracketList"/>
    <dgm:cxn modelId="{6BFB47EA-3F63-446F-B389-A455B234BF42}" type="presParOf" srcId="{63612C3B-73EB-4FE5-ADED-7245780AA4C8}" destId="{8B6EC1F7-1822-4A75-A5A3-B60C1500EA5D}" srcOrd="0" destOrd="0" presId="urn:diagrams.loki3.com/BracketList"/>
    <dgm:cxn modelId="{7E5BA5F4-D022-4E79-94D4-32E50C5BB24E}" type="presParOf" srcId="{63612C3B-73EB-4FE5-ADED-7245780AA4C8}" destId="{65D87D00-AE1E-4CBE-958B-9161B24F43CA}" srcOrd="1" destOrd="0" presId="urn:diagrams.loki3.com/BracketList"/>
    <dgm:cxn modelId="{3815595C-8446-47F7-81BC-3DA05EDBF165}" type="presParOf" srcId="{63612C3B-73EB-4FE5-ADED-7245780AA4C8}" destId="{2C615510-EF51-4A1A-BBDA-5090FE628E94}" srcOrd="2" destOrd="0" presId="urn:diagrams.loki3.com/BracketList"/>
    <dgm:cxn modelId="{13036E9B-FF47-48DA-84AC-12A84F50621D}" type="presParOf" srcId="{63612C3B-73EB-4FE5-ADED-7245780AA4C8}" destId="{E9D87416-4AA5-45BB-B2CD-CF06F26C62FE}"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517B8B-8A91-4AA3-BE11-DAC8BCF43B16}">
      <dsp:nvSpPr>
        <dsp:cNvPr id="0" name=""/>
        <dsp:cNvSpPr/>
      </dsp:nvSpPr>
      <dsp:spPr>
        <a:xfrm>
          <a:off x="5230" y="893169"/>
          <a:ext cx="2378024" cy="820800"/>
        </a:xfrm>
        <a:prstGeom prst="roundRect">
          <a:avLst>
            <a:gd name="adj" fmla="val 1000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72390" numCol="1" spcCol="1270" anchor="t" anchorCtr="0">
          <a:noAutofit/>
        </a:bodyPr>
        <a:lstStyle/>
        <a:p>
          <a:pPr marL="0" lvl="0" indent="0" algn="l" defTabSz="844550">
            <a:lnSpc>
              <a:spcPct val="90000"/>
            </a:lnSpc>
            <a:spcBef>
              <a:spcPct val="0"/>
            </a:spcBef>
            <a:spcAft>
              <a:spcPct val="35000"/>
            </a:spcAft>
            <a:buNone/>
          </a:pPr>
          <a:r>
            <a:rPr lang="en-US" sz="1900" kern="1200" dirty="0">
              <a:solidFill>
                <a:srgbClr val="000000"/>
              </a:solidFill>
            </a:rPr>
            <a:t>Stage 1</a:t>
          </a:r>
        </a:p>
      </dsp:txBody>
      <dsp:txXfrm>
        <a:off x="5230" y="893169"/>
        <a:ext cx="2378024" cy="547200"/>
      </dsp:txXfrm>
    </dsp:sp>
    <dsp:sp modelId="{AC5C986A-9197-4F38-8108-A889B5F30138}">
      <dsp:nvSpPr>
        <dsp:cNvPr id="0" name=""/>
        <dsp:cNvSpPr/>
      </dsp:nvSpPr>
      <dsp:spPr>
        <a:xfrm>
          <a:off x="492295" y="1440368"/>
          <a:ext cx="2378024" cy="2017800"/>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35128" rIns="135128"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a:solidFill>
                <a:srgbClr val="000000"/>
              </a:solidFill>
            </a:rPr>
            <a:t>Intake</a:t>
          </a:r>
        </a:p>
        <a:p>
          <a:pPr marL="171450" lvl="1" indent="-171450" algn="l" defTabSz="844550">
            <a:lnSpc>
              <a:spcPct val="90000"/>
            </a:lnSpc>
            <a:spcBef>
              <a:spcPct val="0"/>
            </a:spcBef>
            <a:spcAft>
              <a:spcPct val="15000"/>
            </a:spcAft>
            <a:buChar char="•"/>
          </a:pPr>
          <a:r>
            <a:rPr lang="en-US" sz="1900" kern="1200" dirty="0">
              <a:solidFill>
                <a:srgbClr val="000000"/>
              </a:solidFill>
            </a:rPr>
            <a:t>Initial plan development</a:t>
          </a:r>
        </a:p>
        <a:p>
          <a:pPr marL="171450" lvl="1" indent="-171450" algn="l" defTabSz="844550">
            <a:lnSpc>
              <a:spcPct val="90000"/>
            </a:lnSpc>
            <a:spcBef>
              <a:spcPct val="0"/>
            </a:spcBef>
            <a:spcAft>
              <a:spcPct val="15000"/>
            </a:spcAft>
            <a:buChar char="•"/>
          </a:pPr>
          <a:r>
            <a:rPr lang="en-US" sz="1900" kern="1200" dirty="0">
              <a:solidFill>
                <a:srgbClr val="000000"/>
              </a:solidFill>
            </a:rPr>
            <a:t>Investigation</a:t>
          </a:r>
        </a:p>
        <a:p>
          <a:pPr marL="171450" lvl="1" indent="-171450" algn="l" defTabSz="844550">
            <a:lnSpc>
              <a:spcPct val="90000"/>
            </a:lnSpc>
            <a:spcBef>
              <a:spcPct val="0"/>
            </a:spcBef>
            <a:spcAft>
              <a:spcPct val="15000"/>
            </a:spcAft>
            <a:buChar char="•"/>
          </a:pPr>
          <a:r>
            <a:rPr lang="en-US" sz="1900" kern="1200" dirty="0">
              <a:solidFill>
                <a:srgbClr val="000000"/>
              </a:solidFill>
            </a:rPr>
            <a:t>Verification</a:t>
          </a:r>
        </a:p>
      </dsp:txBody>
      <dsp:txXfrm>
        <a:off x="551394" y="1499467"/>
        <a:ext cx="2259826" cy="1899602"/>
      </dsp:txXfrm>
    </dsp:sp>
    <dsp:sp modelId="{78757A1A-9800-4766-B468-F4D8456D091F}">
      <dsp:nvSpPr>
        <dsp:cNvPr id="0" name=""/>
        <dsp:cNvSpPr/>
      </dsp:nvSpPr>
      <dsp:spPr>
        <a:xfrm>
          <a:off x="2743754" y="870739"/>
          <a:ext cx="764259" cy="592059"/>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dirty="0"/>
        </a:p>
      </dsp:txBody>
      <dsp:txXfrm>
        <a:off x="2743754" y="989151"/>
        <a:ext cx="586641" cy="355235"/>
      </dsp:txXfrm>
    </dsp:sp>
    <dsp:sp modelId="{55F724B0-FB84-433B-830C-3A580EF9265A}">
      <dsp:nvSpPr>
        <dsp:cNvPr id="0" name=""/>
        <dsp:cNvSpPr/>
      </dsp:nvSpPr>
      <dsp:spPr>
        <a:xfrm>
          <a:off x="3825254" y="893169"/>
          <a:ext cx="2378024" cy="820800"/>
        </a:xfrm>
        <a:prstGeom prst="roundRect">
          <a:avLst>
            <a:gd name="adj" fmla="val 1000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72390" numCol="1" spcCol="1270" anchor="t" anchorCtr="0">
          <a:noAutofit/>
        </a:bodyPr>
        <a:lstStyle/>
        <a:p>
          <a:pPr marL="0" lvl="0" indent="0" algn="l" defTabSz="844550">
            <a:lnSpc>
              <a:spcPct val="90000"/>
            </a:lnSpc>
            <a:spcBef>
              <a:spcPct val="0"/>
            </a:spcBef>
            <a:spcAft>
              <a:spcPct val="35000"/>
            </a:spcAft>
            <a:buNone/>
          </a:pPr>
          <a:r>
            <a:rPr lang="en-US" sz="1900" kern="1200" dirty="0">
              <a:solidFill>
                <a:srgbClr val="000000"/>
              </a:solidFill>
            </a:rPr>
            <a:t>Stage 2</a:t>
          </a:r>
        </a:p>
      </dsp:txBody>
      <dsp:txXfrm>
        <a:off x="3825254" y="893169"/>
        <a:ext cx="2378024" cy="547200"/>
      </dsp:txXfrm>
    </dsp:sp>
    <dsp:sp modelId="{5F0D3EB3-4953-4566-B657-4D635BD96118}">
      <dsp:nvSpPr>
        <dsp:cNvPr id="0" name=""/>
        <dsp:cNvSpPr/>
      </dsp:nvSpPr>
      <dsp:spPr>
        <a:xfrm>
          <a:off x="4312320" y="1440368"/>
          <a:ext cx="2378024" cy="2017800"/>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35128" rIns="135128"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a:solidFill>
                <a:srgbClr val="000000"/>
              </a:solidFill>
            </a:rPr>
            <a:t>Analysis</a:t>
          </a:r>
        </a:p>
        <a:p>
          <a:pPr marL="171450" lvl="1" indent="-171450" algn="l" defTabSz="844550">
            <a:lnSpc>
              <a:spcPct val="90000"/>
            </a:lnSpc>
            <a:spcBef>
              <a:spcPct val="0"/>
            </a:spcBef>
            <a:spcAft>
              <a:spcPct val="15000"/>
            </a:spcAft>
            <a:buChar char="•"/>
          </a:pPr>
          <a:r>
            <a:rPr lang="en-US" sz="1900" kern="1200" dirty="0">
              <a:solidFill>
                <a:srgbClr val="000000"/>
              </a:solidFill>
            </a:rPr>
            <a:t>Planning</a:t>
          </a:r>
        </a:p>
      </dsp:txBody>
      <dsp:txXfrm>
        <a:off x="4371419" y="1499467"/>
        <a:ext cx="2259826" cy="1899602"/>
      </dsp:txXfrm>
    </dsp:sp>
    <dsp:sp modelId="{97FE4D8B-C35E-4F48-9264-0ED57E4DFA04}">
      <dsp:nvSpPr>
        <dsp:cNvPr id="0" name=""/>
        <dsp:cNvSpPr/>
      </dsp:nvSpPr>
      <dsp:spPr>
        <a:xfrm>
          <a:off x="6563779" y="870739"/>
          <a:ext cx="764259" cy="592059"/>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dirty="0"/>
        </a:p>
      </dsp:txBody>
      <dsp:txXfrm>
        <a:off x="6563779" y="989151"/>
        <a:ext cx="586641" cy="355235"/>
      </dsp:txXfrm>
    </dsp:sp>
    <dsp:sp modelId="{F1FEF0A8-31A4-4FFD-AAEA-D1DA507EC469}">
      <dsp:nvSpPr>
        <dsp:cNvPr id="0" name=""/>
        <dsp:cNvSpPr/>
      </dsp:nvSpPr>
      <dsp:spPr>
        <a:xfrm>
          <a:off x="7645279" y="893169"/>
          <a:ext cx="2378024" cy="820800"/>
        </a:xfrm>
        <a:prstGeom prst="roundRect">
          <a:avLst>
            <a:gd name="adj" fmla="val 1000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72390" numCol="1" spcCol="1270" anchor="t" anchorCtr="0">
          <a:noAutofit/>
        </a:bodyPr>
        <a:lstStyle/>
        <a:p>
          <a:pPr marL="0" lvl="0" indent="0" algn="l" defTabSz="844550">
            <a:lnSpc>
              <a:spcPct val="90000"/>
            </a:lnSpc>
            <a:spcBef>
              <a:spcPct val="0"/>
            </a:spcBef>
            <a:spcAft>
              <a:spcPct val="35000"/>
            </a:spcAft>
            <a:buNone/>
          </a:pPr>
          <a:r>
            <a:rPr lang="en-US" sz="1900" kern="1200" dirty="0">
              <a:solidFill>
                <a:srgbClr val="000000"/>
              </a:solidFill>
            </a:rPr>
            <a:t>Stage 3</a:t>
          </a:r>
        </a:p>
      </dsp:txBody>
      <dsp:txXfrm>
        <a:off x="7645279" y="893169"/>
        <a:ext cx="2378024" cy="547200"/>
      </dsp:txXfrm>
    </dsp:sp>
    <dsp:sp modelId="{1A4C80DC-9D0E-4F15-A891-51457EE9FCC1}">
      <dsp:nvSpPr>
        <dsp:cNvPr id="0" name=""/>
        <dsp:cNvSpPr/>
      </dsp:nvSpPr>
      <dsp:spPr>
        <a:xfrm>
          <a:off x="8132345" y="1440368"/>
          <a:ext cx="2378024" cy="2017800"/>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35128" rIns="135128"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a:solidFill>
                <a:srgbClr val="000000"/>
              </a:solidFill>
            </a:rPr>
            <a:t>Implementation</a:t>
          </a:r>
        </a:p>
        <a:p>
          <a:pPr marL="171450" lvl="1" indent="-171450" algn="l" defTabSz="844550">
            <a:lnSpc>
              <a:spcPct val="90000"/>
            </a:lnSpc>
            <a:spcBef>
              <a:spcPct val="0"/>
            </a:spcBef>
            <a:spcAft>
              <a:spcPct val="15000"/>
            </a:spcAft>
            <a:buChar char="•"/>
          </a:pPr>
          <a:r>
            <a:rPr lang="en-US" sz="1900" kern="1200" dirty="0">
              <a:solidFill>
                <a:srgbClr val="000000"/>
              </a:solidFill>
            </a:rPr>
            <a:t>Resolution</a:t>
          </a:r>
        </a:p>
      </dsp:txBody>
      <dsp:txXfrm>
        <a:off x="8191444" y="1499467"/>
        <a:ext cx="2259826" cy="189960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58FFD5-EEBD-4D10-A139-F7361D5908B1}">
      <dsp:nvSpPr>
        <dsp:cNvPr id="0" name=""/>
        <dsp:cNvSpPr/>
      </dsp:nvSpPr>
      <dsp:spPr>
        <a:xfrm>
          <a:off x="0" y="0"/>
          <a:ext cx="10972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B8CAD9-EF25-4645-8B69-BC336FC2ACF9}">
      <dsp:nvSpPr>
        <dsp:cNvPr id="0" name=""/>
        <dsp:cNvSpPr/>
      </dsp:nvSpPr>
      <dsp:spPr>
        <a:xfrm>
          <a:off x="0" y="0"/>
          <a:ext cx="2194560" cy="487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dirty="0"/>
            <a:t>Options</a:t>
          </a:r>
        </a:p>
      </dsp:txBody>
      <dsp:txXfrm>
        <a:off x="0" y="0"/>
        <a:ext cx="2194560" cy="4876800"/>
      </dsp:txXfrm>
    </dsp:sp>
    <dsp:sp modelId="{4A84F4C4-08E5-4C7D-B945-543DC62ED9DF}">
      <dsp:nvSpPr>
        <dsp:cNvPr id="0" name=""/>
        <dsp:cNvSpPr/>
      </dsp:nvSpPr>
      <dsp:spPr>
        <a:xfrm>
          <a:off x="2359152" y="28842"/>
          <a:ext cx="8613648" cy="5768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No action needed </a:t>
          </a:r>
        </a:p>
      </dsp:txBody>
      <dsp:txXfrm>
        <a:off x="2359152" y="28842"/>
        <a:ext cx="8613648" cy="576857"/>
      </dsp:txXfrm>
    </dsp:sp>
    <dsp:sp modelId="{3F564C88-2782-4F7C-9E3E-095770BC4F11}">
      <dsp:nvSpPr>
        <dsp:cNvPr id="0" name=""/>
        <dsp:cNvSpPr/>
      </dsp:nvSpPr>
      <dsp:spPr>
        <a:xfrm>
          <a:off x="2194560" y="605700"/>
          <a:ext cx="877824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57A78A5-36E9-4C9E-8EFA-661290B103CE}">
      <dsp:nvSpPr>
        <dsp:cNvPr id="0" name=""/>
        <dsp:cNvSpPr/>
      </dsp:nvSpPr>
      <dsp:spPr>
        <a:xfrm>
          <a:off x="2359152" y="634543"/>
          <a:ext cx="8613648" cy="5768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Self-advocacy</a:t>
          </a:r>
        </a:p>
      </dsp:txBody>
      <dsp:txXfrm>
        <a:off x="2359152" y="634543"/>
        <a:ext cx="8613648" cy="576857"/>
      </dsp:txXfrm>
    </dsp:sp>
    <dsp:sp modelId="{0A58A956-F043-43ED-95D8-13D8EA9D37CD}">
      <dsp:nvSpPr>
        <dsp:cNvPr id="0" name=""/>
        <dsp:cNvSpPr/>
      </dsp:nvSpPr>
      <dsp:spPr>
        <a:xfrm>
          <a:off x="2194560" y="1211401"/>
          <a:ext cx="877824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D93F075-5774-4C05-929F-4D0585090C46}">
      <dsp:nvSpPr>
        <dsp:cNvPr id="0" name=""/>
        <dsp:cNvSpPr/>
      </dsp:nvSpPr>
      <dsp:spPr>
        <a:xfrm>
          <a:off x="2359152" y="1240244"/>
          <a:ext cx="8613648" cy="5768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Direct advocacy</a:t>
          </a:r>
        </a:p>
      </dsp:txBody>
      <dsp:txXfrm>
        <a:off x="2359152" y="1240244"/>
        <a:ext cx="8613648" cy="576857"/>
      </dsp:txXfrm>
    </dsp:sp>
    <dsp:sp modelId="{1F597AF8-3BBF-42DB-8F74-23820A7C9D3C}">
      <dsp:nvSpPr>
        <dsp:cNvPr id="0" name=""/>
        <dsp:cNvSpPr/>
      </dsp:nvSpPr>
      <dsp:spPr>
        <a:xfrm>
          <a:off x="2194560" y="1817102"/>
          <a:ext cx="877824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D918BF9-CA86-45E1-A083-4AA81D4EEF81}">
      <dsp:nvSpPr>
        <dsp:cNvPr id="0" name=""/>
        <dsp:cNvSpPr/>
      </dsp:nvSpPr>
      <dsp:spPr>
        <a:xfrm>
          <a:off x="2359152" y="1845944"/>
          <a:ext cx="8613648" cy="5768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Negotiation</a:t>
          </a:r>
        </a:p>
      </dsp:txBody>
      <dsp:txXfrm>
        <a:off x="2359152" y="1845944"/>
        <a:ext cx="8613648" cy="576857"/>
      </dsp:txXfrm>
    </dsp:sp>
    <dsp:sp modelId="{D668CA17-856A-4FE6-A721-9680D40D03DA}">
      <dsp:nvSpPr>
        <dsp:cNvPr id="0" name=""/>
        <dsp:cNvSpPr/>
      </dsp:nvSpPr>
      <dsp:spPr>
        <a:xfrm>
          <a:off x="2194560" y="2422802"/>
          <a:ext cx="877824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4827A8-EA5C-4CFE-994C-1B5995609576}">
      <dsp:nvSpPr>
        <dsp:cNvPr id="0" name=""/>
        <dsp:cNvSpPr/>
      </dsp:nvSpPr>
      <dsp:spPr>
        <a:xfrm>
          <a:off x="2359152" y="2451645"/>
          <a:ext cx="8613648" cy="5768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Mediation</a:t>
          </a:r>
        </a:p>
      </dsp:txBody>
      <dsp:txXfrm>
        <a:off x="2359152" y="2451645"/>
        <a:ext cx="8613648" cy="576857"/>
      </dsp:txXfrm>
    </dsp:sp>
    <dsp:sp modelId="{A53C344B-72F4-4B06-BF8C-4111D494E60C}">
      <dsp:nvSpPr>
        <dsp:cNvPr id="0" name=""/>
        <dsp:cNvSpPr/>
      </dsp:nvSpPr>
      <dsp:spPr>
        <a:xfrm>
          <a:off x="2194560" y="3028503"/>
          <a:ext cx="877824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07C121-10BD-4363-92FE-D4AF221AFCB0}">
      <dsp:nvSpPr>
        <dsp:cNvPr id="0" name=""/>
        <dsp:cNvSpPr/>
      </dsp:nvSpPr>
      <dsp:spPr>
        <a:xfrm>
          <a:off x="2359152" y="3057346"/>
          <a:ext cx="8613648" cy="5768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Represent the resident in an appeal hearing</a:t>
          </a:r>
        </a:p>
      </dsp:txBody>
      <dsp:txXfrm>
        <a:off x="2359152" y="3057346"/>
        <a:ext cx="8613648" cy="576857"/>
      </dsp:txXfrm>
    </dsp:sp>
    <dsp:sp modelId="{7C73A232-7CB2-4E4E-91CA-8D71364B4FF5}">
      <dsp:nvSpPr>
        <dsp:cNvPr id="0" name=""/>
        <dsp:cNvSpPr/>
      </dsp:nvSpPr>
      <dsp:spPr>
        <a:xfrm>
          <a:off x="2194560" y="3634204"/>
          <a:ext cx="877824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029D18D-8EA8-47CD-91E2-3E83E23AEAD9}">
      <dsp:nvSpPr>
        <dsp:cNvPr id="0" name=""/>
        <dsp:cNvSpPr/>
      </dsp:nvSpPr>
      <dsp:spPr>
        <a:xfrm>
          <a:off x="2359152" y="3663047"/>
          <a:ext cx="8613648" cy="5768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Referrals</a:t>
          </a:r>
        </a:p>
      </dsp:txBody>
      <dsp:txXfrm>
        <a:off x="2359152" y="3663047"/>
        <a:ext cx="8613648" cy="576857"/>
      </dsp:txXfrm>
    </dsp:sp>
    <dsp:sp modelId="{4101B6E4-78D8-47A3-A636-AB23A18A462E}">
      <dsp:nvSpPr>
        <dsp:cNvPr id="0" name=""/>
        <dsp:cNvSpPr/>
      </dsp:nvSpPr>
      <dsp:spPr>
        <a:xfrm>
          <a:off x="2194560" y="4239904"/>
          <a:ext cx="877824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AABEBE9-8639-4749-BB66-DADE45CBC510}">
      <dsp:nvSpPr>
        <dsp:cNvPr id="0" name=""/>
        <dsp:cNvSpPr/>
      </dsp:nvSpPr>
      <dsp:spPr>
        <a:xfrm>
          <a:off x="2359152" y="4268747"/>
          <a:ext cx="8613648" cy="5768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Systems advocacy</a:t>
          </a:r>
        </a:p>
      </dsp:txBody>
      <dsp:txXfrm>
        <a:off x="2359152" y="4268747"/>
        <a:ext cx="8613648" cy="576857"/>
      </dsp:txXfrm>
    </dsp:sp>
    <dsp:sp modelId="{7080D96C-24D3-45BF-8D21-4B44E206112B}">
      <dsp:nvSpPr>
        <dsp:cNvPr id="0" name=""/>
        <dsp:cNvSpPr/>
      </dsp:nvSpPr>
      <dsp:spPr>
        <a:xfrm>
          <a:off x="2194560" y="4845605"/>
          <a:ext cx="877824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A8A536-C77C-4116-BA28-DB71A6A6DF4A}">
      <dsp:nvSpPr>
        <dsp:cNvPr id="0" name=""/>
        <dsp:cNvSpPr/>
      </dsp:nvSpPr>
      <dsp:spPr>
        <a:xfrm rot="10800000">
          <a:off x="1466085" y="3181"/>
          <a:ext cx="4607864" cy="1221832"/>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8794" tIns="83820" rIns="156464" bIns="83820" numCol="1" spcCol="1270" anchor="ctr" anchorCtr="0">
          <a:noAutofit/>
        </a:bodyPr>
        <a:lstStyle/>
        <a:p>
          <a:pPr marL="0" lvl="0" indent="0" algn="ctr" defTabSz="977900">
            <a:lnSpc>
              <a:spcPct val="90000"/>
            </a:lnSpc>
            <a:spcBef>
              <a:spcPct val="0"/>
            </a:spcBef>
            <a:spcAft>
              <a:spcPct val="35000"/>
            </a:spcAft>
            <a:buNone/>
          </a:pPr>
          <a:r>
            <a:rPr lang="en-US" sz="2200" kern="1200" dirty="0"/>
            <a:t>Educate residents on residents’ rights.</a:t>
          </a:r>
        </a:p>
      </dsp:txBody>
      <dsp:txXfrm rot="10800000">
        <a:off x="1771543" y="3181"/>
        <a:ext cx="4302406" cy="1221832"/>
      </dsp:txXfrm>
    </dsp:sp>
    <dsp:sp modelId="{FAB5C0C4-C295-4CC2-A9B2-508706A0D5CA}">
      <dsp:nvSpPr>
        <dsp:cNvPr id="0" name=""/>
        <dsp:cNvSpPr/>
      </dsp:nvSpPr>
      <dsp:spPr>
        <a:xfrm>
          <a:off x="397165" y="1385"/>
          <a:ext cx="1221832" cy="1221832"/>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F59FF9-43D4-4FD7-AB28-D2B051805D4E}">
      <dsp:nvSpPr>
        <dsp:cNvPr id="0" name=""/>
        <dsp:cNvSpPr/>
      </dsp:nvSpPr>
      <dsp:spPr>
        <a:xfrm rot="10800000">
          <a:off x="1466085" y="1589740"/>
          <a:ext cx="4607864" cy="1221832"/>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8794" tIns="83820" rIns="156464" bIns="83820" numCol="1" spcCol="1270" anchor="ctr" anchorCtr="0">
          <a:noAutofit/>
        </a:bodyPr>
        <a:lstStyle/>
        <a:p>
          <a:pPr marL="0" lvl="0" indent="0" algn="ctr" defTabSz="977900">
            <a:lnSpc>
              <a:spcPct val="90000"/>
            </a:lnSpc>
            <a:spcBef>
              <a:spcPct val="0"/>
            </a:spcBef>
            <a:spcAft>
              <a:spcPct val="35000"/>
            </a:spcAft>
            <a:buNone/>
          </a:pPr>
          <a:r>
            <a:rPr lang="en-US" sz="2200" kern="1200" dirty="0"/>
            <a:t>Support resident participation in their care and care plan.</a:t>
          </a:r>
        </a:p>
      </dsp:txBody>
      <dsp:txXfrm rot="10800000">
        <a:off x="1771543" y="1589740"/>
        <a:ext cx="4302406" cy="1221832"/>
      </dsp:txXfrm>
    </dsp:sp>
    <dsp:sp modelId="{A7DCEB38-3848-45A4-B88D-8BDFD2E24945}">
      <dsp:nvSpPr>
        <dsp:cNvPr id="0" name=""/>
        <dsp:cNvSpPr/>
      </dsp:nvSpPr>
      <dsp:spPr>
        <a:xfrm>
          <a:off x="397165" y="1589740"/>
          <a:ext cx="1221832" cy="1221832"/>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1D8895A-E39C-42D2-9B4D-A7E6893F0F5F}">
      <dsp:nvSpPr>
        <dsp:cNvPr id="0" name=""/>
        <dsp:cNvSpPr/>
      </dsp:nvSpPr>
      <dsp:spPr>
        <a:xfrm rot="10800000">
          <a:off x="1466085" y="3176298"/>
          <a:ext cx="4607864" cy="1221832"/>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8794" tIns="83820" rIns="156464" bIns="83820" numCol="1" spcCol="1270" anchor="ctr" anchorCtr="0">
          <a:noAutofit/>
        </a:bodyPr>
        <a:lstStyle/>
        <a:p>
          <a:pPr marL="0" lvl="0" indent="0" algn="ctr" defTabSz="977900">
            <a:lnSpc>
              <a:spcPct val="90000"/>
            </a:lnSpc>
            <a:spcBef>
              <a:spcPct val="0"/>
            </a:spcBef>
            <a:spcAft>
              <a:spcPct val="35000"/>
            </a:spcAft>
            <a:buNone/>
          </a:pPr>
          <a:r>
            <a:rPr lang="en-US" sz="2200" kern="1200" dirty="0"/>
            <a:t>Coach residents in ways to negotiate with facility staff.</a:t>
          </a:r>
        </a:p>
      </dsp:txBody>
      <dsp:txXfrm rot="10800000">
        <a:off x="1771543" y="3176298"/>
        <a:ext cx="4302406" cy="1221832"/>
      </dsp:txXfrm>
    </dsp:sp>
    <dsp:sp modelId="{9D560B93-6997-4B5B-BD3B-F538F222BAD2}">
      <dsp:nvSpPr>
        <dsp:cNvPr id="0" name=""/>
        <dsp:cNvSpPr/>
      </dsp:nvSpPr>
      <dsp:spPr>
        <a:xfrm>
          <a:off x="441847" y="3178095"/>
          <a:ext cx="1221832" cy="1221832"/>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A8A536-C77C-4116-BA28-DB71A6A6DF4A}">
      <dsp:nvSpPr>
        <dsp:cNvPr id="0" name=""/>
        <dsp:cNvSpPr/>
      </dsp:nvSpPr>
      <dsp:spPr>
        <a:xfrm rot="10800000">
          <a:off x="1466085" y="3181"/>
          <a:ext cx="4607864" cy="1221832"/>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8794" tIns="83820" rIns="156464" bIns="83820" numCol="1" spcCol="1270" anchor="ctr" anchorCtr="0">
          <a:noAutofit/>
        </a:bodyPr>
        <a:lstStyle/>
        <a:p>
          <a:pPr marL="0" lvl="0" indent="0" algn="ctr" defTabSz="977900">
            <a:lnSpc>
              <a:spcPct val="90000"/>
            </a:lnSpc>
            <a:spcBef>
              <a:spcPct val="0"/>
            </a:spcBef>
            <a:spcAft>
              <a:spcPct val="35000"/>
            </a:spcAft>
            <a:buNone/>
          </a:pPr>
          <a:r>
            <a:rPr lang="en-US" sz="2200" kern="1200" dirty="0"/>
            <a:t>Encourage residents to take their complaint to the resident council.</a:t>
          </a:r>
        </a:p>
      </dsp:txBody>
      <dsp:txXfrm rot="10800000">
        <a:off x="1771543" y="3181"/>
        <a:ext cx="4302406" cy="1221832"/>
      </dsp:txXfrm>
    </dsp:sp>
    <dsp:sp modelId="{FAB5C0C4-C295-4CC2-A9B2-508706A0D5CA}">
      <dsp:nvSpPr>
        <dsp:cNvPr id="0" name=""/>
        <dsp:cNvSpPr/>
      </dsp:nvSpPr>
      <dsp:spPr>
        <a:xfrm>
          <a:off x="397165" y="1385"/>
          <a:ext cx="1221832" cy="1221832"/>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F59FF9-43D4-4FD7-AB28-D2B051805D4E}">
      <dsp:nvSpPr>
        <dsp:cNvPr id="0" name=""/>
        <dsp:cNvSpPr/>
      </dsp:nvSpPr>
      <dsp:spPr>
        <a:xfrm rot="10800000">
          <a:off x="1466085" y="1589740"/>
          <a:ext cx="4607864" cy="1221832"/>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8794" tIns="83820" rIns="156464" bIns="83820" numCol="1" spcCol="1270" anchor="ctr" anchorCtr="0">
          <a:noAutofit/>
        </a:bodyPr>
        <a:lstStyle/>
        <a:p>
          <a:pPr marL="0" lvl="0" indent="0" algn="ctr" defTabSz="977900">
            <a:lnSpc>
              <a:spcPct val="90000"/>
            </a:lnSpc>
            <a:spcBef>
              <a:spcPct val="0"/>
            </a:spcBef>
            <a:spcAft>
              <a:spcPct val="35000"/>
            </a:spcAft>
            <a:buNone/>
          </a:pPr>
          <a:r>
            <a:rPr lang="en-US" sz="2200" kern="1200" dirty="0"/>
            <a:t>Bring residents with similar concerns together to work on the problem.</a:t>
          </a:r>
        </a:p>
      </dsp:txBody>
      <dsp:txXfrm rot="10800000">
        <a:off x="1771543" y="1589740"/>
        <a:ext cx="4302406" cy="1221832"/>
      </dsp:txXfrm>
    </dsp:sp>
    <dsp:sp modelId="{A7DCEB38-3848-45A4-B88D-8BDFD2E24945}">
      <dsp:nvSpPr>
        <dsp:cNvPr id="0" name=""/>
        <dsp:cNvSpPr/>
      </dsp:nvSpPr>
      <dsp:spPr>
        <a:xfrm>
          <a:off x="397165" y="1589740"/>
          <a:ext cx="1221832" cy="1221832"/>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1D8895A-E39C-42D2-9B4D-A7E6893F0F5F}">
      <dsp:nvSpPr>
        <dsp:cNvPr id="0" name=""/>
        <dsp:cNvSpPr/>
      </dsp:nvSpPr>
      <dsp:spPr>
        <a:xfrm rot="10800000">
          <a:off x="1466085" y="3176298"/>
          <a:ext cx="4607864" cy="1221832"/>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8794" tIns="83820" rIns="156464" bIns="83820" numCol="1" spcCol="1270" anchor="ctr" anchorCtr="0">
          <a:noAutofit/>
        </a:bodyPr>
        <a:lstStyle/>
        <a:p>
          <a:pPr marL="0" lvl="0" indent="0" algn="ctr" defTabSz="977900">
            <a:lnSpc>
              <a:spcPct val="90000"/>
            </a:lnSpc>
            <a:spcBef>
              <a:spcPct val="0"/>
            </a:spcBef>
            <a:spcAft>
              <a:spcPct val="35000"/>
            </a:spcAft>
            <a:buNone/>
          </a:pPr>
          <a:r>
            <a:rPr lang="en-US" sz="2200" kern="1200" dirty="0"/>
            <a:t>Encourage residents to use the facility grievance process.</a:t>
          </a:r>
        </a:p>
      </dsp:txBody>
      <dsp:txXfrm rot="10800000">
        <a:off x="1771543" y="3176298"/>
        <a:ext cx="4302406" cy="1221832"/>
      </dsp:txXfrm>
    </dsp:sp>
    <dsp:sp modelId="{9D560B93-6997-4B5B-BD3B-F538F222BAD2}">
      <dsp:nvSpPr>
        <dsp:cNvPr id="0" name=""/>
        <dsp:cNvSpPr/>
      </dsp:nvSpPr>
      <dsp:spPr>
        <a:xfrm>
          <a:off x="441847" y="3178095"/>
          <a:ext cx="1221832" cy="1221832"/>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A297C0-DF35-4456-85EB-AABEE9BDFE1E}">
      <dsp:nvSpPr>
        <dsp:cNvPr id="0" name=""/>
        <dsp:cNvSpPr/>
      </dsp:nvSpPr>
      <dsp:spPr>
        <a:xfrm>
          <a:off x="1971135" y="2100"/>
          <a:ext cx="2051620" cy="1025810"/>
        </a:xfrm>
        <a:prstGeom prst="roundRect">
          <a:avLst>
            <a:gd name="adj" fmla="val 1000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dirty="0"/>
            <a:t>Focus on interests, not positions</a:t>
          </a:r>
        </a:p>
      </dsp:txBody>
      <dsp:txXfrm>
        <a:off x="2001180" y="32145"/>
        <a:ext cx="1991530" cy="965720"/>
      </dsp:txXfrm>
    </dsp:sp>
    <dsp:sp modelId="{292ABAA8-B86A-4A16-9321-263C48E43EB4}">
      <dsp:nvSpPr>
        <dsp:cNvPr id="0" name=""/>
        <dsp:cNvSpPr/>
      </dsp:nvSpPr>
      <dsp:spPr>
        <a:xfrm>
          <a:off x="2176297" y="1027911"/>
          <a:ext cx="205162" cy="769357"/>
        </a:xfrm>
        <a:custGeom>
          <a:avLst/>
          <a:gdLst/>
          <a:ahLst/>
          <a:cxnLst/>
          <a:rect l="0" t="0" r="0" b="0"/>
          <a:pathLst>
            <a:path>
              <a:moveTo>
                <a:pt x="0" y="0"/>
              </a:moveTo>
              <a:lnTo>
                <a:pt x="0" y="769357"/>
              </a:lnTo>
              <a:lnTo>
                <a:pt x="205162" y="769357"/>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B1D5DCB-4ACA-4CB6-868C-9D5284BCF51C}">
      <dsp:nvSpPr>
        <dsp:cNvPr id="0" name=""/>
        <dsp:cNvSpPr/>
      </dsp:nvSpPr>
      <dsp:spPr>
        <a:xfrm>
          <a:off x="2381459" y="1284363"/>
          <a:ext cx="1641296" cy="1025810"/>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rgbClr val="000000"/>
              </a:solidFill>
            </a:rPr>
            <a:t>Determine each party’s interests</a:t>
          </a:r>
        </a:p>
      </dsp:txBody>
      <dsp:txXfrm>
        <a:off x="2411504" y="1314408"/>
        <a:ext cx="1581206" cy="965720"/>
      </dsp:txXfrm>
    </dsp:sp>
    <dsp:sp modelId="{537B036D-CD9B-42A9-9429-D6289199C84D}">
      <dsp:nvSpPr>
        <dsp:cNvPr id="0" name=""/>
        <dsp:cNvSpPr/>
      </dsp:nvSpPr>
      <dsp:spPr>
        <a:xfrm>
          <a:off x="2176297" y="1027911"/>
          <a:ext cx="205162" cy="2051620"/>
        </a:xfrm>
        <a:custGeom>
          <a:avLst/>
          <a:gdLst/>
          <a:ahLst/>
          <a:cxnLst/>
          <a:rect l="0" t="0" r="0" b="0"/>
          <a:pathLst>
            <a:path>
              <a:moveTo>
                <a:pt x="0" y="0"/>
              </a:moveTo>
              <a:lnTo>
                <a:pt x="0" y="2051620"/>
              </a:lnTo>
              <a:lnTo>
                <a:pt x="205162" y="2051620"/>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85D7393-91DB-477A-B954-195E02CF1473}">
      <dsp:nvSpPr>
        <dsp:cNvPr id="0" name=""/>
        <dsp:cNvSpPr/>
      </dsp:nvSpPr>
      <dsp:spPr>
        <a:xfrm>
          <a:off x="2381459" y="2566626"/>
          <a:ext cx="1641296" cy="1025810"/>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rgbClr val="000000"/>
              </a:solidFill>
            </a:rPr>
            <a:t>Find similarities</a:t>
          </a:r>
        </a:p>
      </dsp:txBody>
      <dsp:txXfrm>
        <a:off x="2411504" y="2596671"/>
        <a:ext cx="1581206" cy="965720"/>
      </dsp:txXfrm>
    </dsp:sp>
    <dsp:sp modelId="{901FCA18-89BD-4CB8-A2A4-752DA276F976}">
      <dsp:nvSpPr>
        <dsp:cNvPr id="0" name=""/>
        <dsp:cNvSpPr/>
      </dsp:nvSpPr>
      <dsp:spPr>
        <a:xfrm>
          <a:off x="2176297" y="1027911"/>
          <a:ext cx="205162" cy="3333882"/>
        </a:xfrm>
        <a:custGeom>
          <a:avLst/>
          <a:gdLst/>
          <a:ahLst/>
          <a:cxnLst/>
          <a:rect l="0" t="0" r="0" b="0"/>
          <a:pathLst>
            <a:path>
              <a:moveTo>
                <a:pt x="0" y="0"/>
              </a:moveTo>
              <a:lnTo>
                <a:pt x="0" y="3333882"/>
              </a:lnTo>
              <a:lnTo>
                <a:pt x="205162" y="3333882"/>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BA8F185-8B83-4B2C-8289-FA54561FEA56}">
      <dsp:nvSpPr>
        <dsp:cNvPr id="0" name=""/>
        <dsp:cNvSpPr/>
      </dsp:nvSpPr>
      <dsp:spPr>
        <a:xfrm>
          <a:off x="2381459" y="3848888"/>
          <a:ext cx="1641296" cy="1025810"/>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rgbClr val="000000"/>
              </a:solidFill>
            </a:rPr>
            <a:t>Avoid ultimatums</a:t>
          </a:r>
        </a:p>
      </dsp:txBody>
      <dsp:txXfrm>
        <a:off x="2411504" y="3878933"/>
        <a:ext cx="1581206" cy="96572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A297C0-DF35-4456-85EB-AABEE9BDFE1E}">
      <dsp:nvSpPr>
        <dsp:cNvPr id="0" name=""/>
        <dsp:cNvSpPr/>
      </dsp:nvSpPr>
      <dsp:spPr>
        <a:xfrm>
          <a:off x="1753871" y="0"/>
          <a:ext cx="2833577" cy="1006899"/>
        </a:xfrm>
        <a:prstGeom prst="roundRect">
          <a:avLst>
            <a:gd name="adj" fmla="val 1000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Separate the person from the problem</a:t>
          </a:r>
        </a:p>
      </dsp:txBody>
      <dsp:txXfrm>
        <a:off x="1783362" y="29491"/>
        <a:ext cx="2774595" cy="947917"/>
      </dsp:txXfrm>
    </dsp:sp>
    <dsp:sp modelId="{292ABAA8-B86A-4A16-9321-263C48E43EB4}">
      <dsp:nvSpPr>
        <dsp:cNvPr id="0" name=""/>
        <dsp:cNvSpPr/>
      </dsp:nvSpPr>
      <dsp:spPr>
        <a:xfrm>
          <a:off x="2037229" y="1006899"/>
          <a:ext cx="323633" cy="760123"/>
        </a:xfrm>
        <a:custGeom>
          <a:avLst/>
          <a:gdLst/>
          <a:ahLst/>
          <a:cxnLst/>
          <a:rect l="0" t="0" r="0" b="0"/>
          <a:pathLst>
            <a:path>
              <a:moveTo>
                <a:pt x="0" y="0"/>
              </a:moveTo>
              <a:lnTo>
                <a:pt x="0" y="760123"/>
              </a:lnTo>
              <a:lnTo>
                <a:pt x="323633" y="760123"/>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B1D5DCB-4ACA-4CB6-868C-9D5284BCF51C}">
      <dsp:nvSpPr>
        <dsp:cNvPr id="0" name=""/>
        <dsp:cNvSpPr/>
      </dsp:nvSpPr>
      <dsp:spPr>
        <a:xfrm>
          <a:off x="2360863" y="1263573"/>
          <a:ext cx="3432207" cy="1006899"/>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rgbClr val="000000"/>
              </a:solidFill>
            </a:rPr>
            <a:t>Focus on the problem</a:t>
          </a:r>
        </a:p>
      </dsp:txBody>
      <dsp:txXfrm>
        <a:off x="2390354" y="1293064"/>
        <a:ext cx="3373225" cy="947917"/>
      </dsp:txXfrm>
    </dsp:sp>
    <dsp:sp modelId="{537B036D-CD9B-42A9-9429-D6289199C84D}">
      <dsp:nvSpPr>
        <dsp:cNvPr id="0" name=""/>
        <dsp:cNvSpPr/>
      </dsp:nvSpPr>
      <dsp:spPr>
        <a:xfrm>
          <a:off x="2037229" y="1006899"/>
          <a:ext cx="323633" cy="2018748"/>
        </a:xfrm>
        <a:custGeom>
          <a:avLst/>
          <a:gdLst/>
          <a:ahLst/>
          <a:cxnLst/>
          <a:rect l="0" t="0" r="0" b="0"/>
          <a:pathLst>
            <a:path>
              <a:moveTo>
                <a:pt x="0" y="0"/>
              </a:moveTo>
              <a:lnTo>
                <a:pt x="0" y="2018748"/>
              </a:lnTo>
              <a:lnTo>
                <a:pt x="323633" y="2018748"/>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85D7393-91DB-477A-B954-195E02CF1473}">
      <dsp:nvSpPr>
        <dsp:cNvPr id="0" name=""/>
        <dsp:cNvSpPr/>
      </dsp:nvSpPr>
      <dsp:spPr>
        <a:xfrm>
          <a:off x="2360863" y="2522198"/>
          <a:ext cx="3495134" cy="1006899"/>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rgbClr val="000000"/>
              </a:solidFill>
            </a:rPr>
            <a:t>Be aware of others’ different perspectives</a:t>
          </a:r>
        </a:p>
      </dsp:txBody>
      <dsp:txXfrm>
        <a:off x="2390354" y="2551689"/>
        <a:ext cx="3436152" cy="947917"/>
      </dsp:txXfrm>
    </dsp:sp>
    <dsp:sp modelId="{901FCA18-89BD-4CB8-A2A4-752DA276F976}">
      <dsp:nvSpPr>
        <dsp:cNvPr id="0" name=""/>
        <dsp:cNvSpPr/>
      </dsp:nvSpPr>
      <dsp:spPr>
        <a:xfrm>
          <a:off x="2037229" y="1006899"/>
          <a:ext cx="323633" cy="3277372"/>
        </a:xfrm>
        <a:custGeom>
          <a:avLst/>
          <a:gdLst/>
          <a:ahLst/>
          <a:cxnLst/>
          <a:rect l="0" t="0" r="0" b="0"/>
          <a:pathLst>
            <a:path>
              <a:moveTo>
                <a:pt x="0" y="0"/>
              </a:moveTo>
              <a:lnTo>
                <a:pt x="0" y="3277372"/>
              </a:lnTo>
              <a:lnTo>
                <a:pt x="323633" y="3277372"/>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BA8F185-8B83-4B2C-8289-FA54561FEA56}">
      <dsp:nvSpPr>
        <dsp:cNvPr id="0" name=""/>
        <dsp:cNvSpPr/>
      </dsp:nvSpPr>
      <dsp:spPr>
        <a:xfrm>
          <a:off x="2360863" y="3780822"/>
          <a:ext cx="3511115" cy="1006899"/>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rgbClr val="000000"/>
              </a:solidFill>
            </a:rPr>
            <a:t>Don’t react to emotional outbursts</a:t>
          </a:r>
        </a:p>
      </dsp:txBody>
      <dsp:txXfrm>
        <a:off x="2390354" y="3810313"/>
        <a:ext cx="3452133" cy="947917"/>
      </dsp:txXfrm>
    </dsp:sp>
    <dsp:sp modelId="{B8C00D60-219F-4CD0-BAB5-CE4B02DBF8C5}">
      <dsp:nvSpPr>
        <dsp:cNvPr id="0" name=""/>
        <dsp:cNvSpPr/>
      </dsp:nvSpPr>
      <dsp:spPr>
        <a:xfrm>
          <a:off x="2037229" y="1006899"/>
          <a:ext cx="323633" cy="4535997"/>
        </a:xfrm>
        <a:custGeom>
          <a:avLst/>
          <a:gdLst/>
          <a:ahLst/>
          <a:cxnLst/>
          <a:rect l="0" t="0" r="0" b="0"/>
          <a:pathLst>
            <a:path>
              <a:moveTo>
                <a:pt x="0" y="0"/>
              </a:moveTo>
              <a:lnTo>
                <a:pt x="0" y="4535997"/>
              </a:lnTo>
              <a:lnTo>
                <a:pt x="323633" y="4535997"/>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0A6090-AE85-4895-9FCF-D1F29A759F8F}">
      <dsp:nvSpPr>
        <dsp:cNvPr id="0" name=""/>
        <dsp:cNvSpPr/>
      </dsp:nvSpPr>
      <dsp:spPr>
        <a:xfrm>
          <a:off x="2360863" y="5039447"/>
          <a:ext cx="3553889" cy="1006899"/>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rgbClr val="000000"/>
              </a:solidFill>
            </a:rPr>
            <a:t>Phrase ideas in terms of problem-solving, not what someone should do</a:t>
          </a:r>
        </a:p>
      </dsp:txBody>
      <dsp:txXfrm>
        <a:off x="2390354" y="5068938"/>
        <a:ext cx="3494907" cy="94791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A297C0-DF35-4456-85EB-AABEE9BDFE1E}">
      <dsp:nvSpPr>
        <dsp:cNvPr id="0" name=""/>
        <dsp:cNvSpPr/>
      </dsp:nvSpPr>
      <dsp:spPr>
        <a:xfrm>
          <a:off x="1103373" y="2690"/>
          <a:ext cx="2680822" cy="952619"/>
        </a:xfrm>
        <a:prstGeom prst="roundRect">
          <a:avLst>
            <a:gd name="adj" fmla="val 1000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Look for options with mutual gain</a:t>
          </a:r>
        </a:p>
      </dsp:txBody>
      <dsp:txXfrm>
        <a:off x="1131274" y="30591"/>
        <a:ext cx="2625020" cy="896817"/>
      </dsp:txXfrm>
    </dsp:sp>
    <dsp:sp modelId="{292ABAA8-B86A-4A16-9321-263C48E43EB4}">
      <dsp:nvSpPr>
        <dsp:cNvPr id="0" name=""/>
        <dsp:cNvSpPr/>
      </dsp:nvSpPr>
      <dsp:spPr>
        <a:xfrm>
          <a:off x="1371455" y="955309"/>
          <a:ext cx="268082" cy="714464"/>
        </a:xfrm>
        <a:custGeom>
          <a:avLst/>
          <a:gdLst/>
          <a:ahLst/>
          <a:cxnLst/>
          <a:rect l="0" t="0" r="0" b="0"/>
          <a:pathLst>
            <a:path>
              <a:moveTo>
                <a:pt x="0" y="0"/>
              </a:moveTo>
              <a:lnTo>
                <a:pt x="0" y="714464"/>
              </a:lnTo>
              <a:lnTo>
                <a:pt x="268082" y="714464"/>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B1D5DCB-4ACA-4CB6-868C-9D5284BCF51C}">
      <dsp:nvSpPr>
        <dsp:cNvPr id="0" name=""/>
        <dsp:cNvSpPr/>
      </dsp:nvSpPr>
      <dsp:spPr>
        <a:xfrm>
          <a:off x="1639538" y="1193464"/>
          <a:ext cx="3361449" cy="952619"/>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000000"/>
              </a:solidFill>
            </a:rPr>
            <a:t>Develop potential options to test</a:t>
          </a:r>
        </a:p>
      </dsp:txBody>
      <dsp:txXfrm>
        <a:off x="1667439" y="1221365"/>
        <a:ext cx="3305647" cy="896817"/>
      </dsp:txXfrm>
    </dsp:sp>
    <dsp:sp modelId="{537B036D-CD9B-42A9-9429-D6289199C84D}">
      <dsp:nvSpPr>
        <dsp:cNvPr id="0" name=""/>
        <dsp:cNvSpPr/>
      </dsp:nvSpPr>
      <dsp:spPr>
        <a:xfrm>
          <a:off x="1371455" y="955309"/>
          <a:ext cx="268082" cy="1905238"/>
        </a:xfrm>
        <a:custGeom>
          <a:avLst/>
          <a:gdLst/>
          <a:ahLst/>
          <a:cxnLst/>
          <a:rect l="0" t="0" r="0" b="0"/>
          <a:pathLst>
            <a:path>
              <a:moveTo>
                <a:pt x="0" y="0"/>
              </a:moveTo>
              <a:lnTo>
                <a:pt x="0" y="1905238"/>
              </a:lnTo>
              <a:lnTo>
                <a:pt x="268082" y="1905238"/>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85D7393-91DB-477A-B954-195E02CF1473}">
      <dsp:nvSpPr>
        <dsp:cNvPr id="0" name=""/>
        <dsp:cNvSpPr/>
      </dsp:nvSpPr>
      <dsp:spPr>
        <a:xfrm>
          <a:off x="1639538" y="2384238"/>
          <a:ext cx="3377468" cy="952619"/>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000000"/>
              </a:solidFill>
            </a:rPr>
            <a:t>Look for solutions that allow both sides to gain</a:t>
          </a:r>
        </a:p>
      </dsp:txBody>
      <dsp:txXfrm>
        <a:off x="1667439" y="2412139"/>
        <a:ext cx="3321666" cy="896817"/>
      </dsp:txXfrm>
    </dsp:sp>
    <dsp:sp modelId="{901FCA18-89BD-4CB8-A2A4-752DA276F976}">
      <dsp:nvSpPr>
        <dsp:cNvPr id="0" name=""/>
        <dsp:cNvSpPr/>
      </dsp:nvSpPr>
      <dsp:spPr>
        <a:xfrm>
          <a:off x="1371455" y="955309"/>
          <a:ext cx="268082" cy="3096011"/>
        </a:xfrm>
        <a:custGeom>
          <a:avLst/>
          <a:gdLst/>
          <a:ahLst/>
          <a:cxnLst/>
          <a:rect l="0" t="0" r="0" b="0"/>
          <a:pathLst>
            <a:path>
              <a:moveTo>
                <a:pt x="0" y="0"/>
              </a:moveTo>
              <a:lnTo>
                <a:pt x="0" y="3096011"/>
              </a:lnTo>
              <a:lnTo>
                <a:pt x="268082" y="3096011"/>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BA8F185-8B83-4B2C-8289-FA54561FEA56}">
      <dsp:nvSpPr>
        <dsp:cNvPr id="0" name=""/>
        <dsp:cNvSpPr/>
      </dsp:nvSpPr>
      <dsp:spPr>
        <a:xfrm>
          <a:off x="1639538" y="3575012"/>
          <a:ext cx="3401856" cy="952619"/>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000000"/>
              </a:solidFill>
            </a:rPr>
            <a:t>Be open to different solutions</a:t>
          </a:r>
        </a:p>
      </dsp:txBody>
      <dsp:txXfrm>
        <a:off x="1667439" y="3602913"/>
        <a:ext cx="3346054" cy="896817"/>
      </dsp:txXfrm>
    </dsp:sp>
    <dsp:sp modelId="{B8C00D60-219F-4CD0-BAB5-CE4B02DBF8C5}">
      <dsp:nvSpPr>
        <dsp:cNvPr id="0" name=""/>
        <dsp:cNvSpPr/>
      </dsp:nvSpPr>
      <dsp:spPr>
        <a:xfrm>
          <a:off x="1371455" y="955309"/>
          <a:ext cx="268082" cy="4286785"/>
        </a:xfrm>
        <a:custGeom>
          <a:avLst/>
          <a:gdLst/>
          <a:ahLst/>
          <a:cxnLst/>
          <a:rect l="0" t="0" r="0" b="0"/>
          <a:pathLst>
            <a:path>
              <a:moveTo>
                <a:pt x="0" y="0"/>
              </a:moveTo>
              <a:lnTo>
                <a:pt x="0" y="4286785"/>
              </a:lnTo>
              <a:lnTo>
                <a:pt x="268082" y="4286785"/>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0A6090-AE85-4895-9FCF-D1F29A759F8F}">
      <dsp:nvSpPr>
        <dsp:cNvPr id="0" name=""/>
        <dsp:cNvSpPr/>
      </dsp:nvSpPr>
      <dsp:spPr>
        <a:xfrm>
          <a:off x="1639538" y="4765786"/>
          <a:ext cx="3374496" cy="952619"/>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000000"/>
              </a:solidFill>
            </a:rPr>
            <a:t>Try to develop a win-win situation</a:t>
          </a:r>
        </a:p>
      </dsp:txBody>
      <dsp:txXfrm>
        <a:off x="1667439" y="4793687"/>
        <a:ext cx="3318694" cy="89681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8A3E03-5088-4EB8-A4AB-F0D21D09DFA6}">
      <dsp:nvSpPr>
        <dsp:cNvPr id="0" name=""/>
        <dsp:cNvSpPr/>
      </dsp:nvSpPr>
      <dsp:spPr>
        <a:xfrm>
          <a:off x="1588857" y="71641"/>
          <a:ext cx="3339201" cy="1014744"/>
        </a:xfrm>
        <a:prstGeom prst="roundRect">
          <a:avLst>
            <a:gd name="adj" fmla="val 1000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Use objective criteria</a:t>
          </a:r>
        </a:p>
      </dsp:txBody>
      <dsp:txXfrm>
        <a:off x="1618578" y="101362"/>
        <a:ext cx="3279759" cy="955302"/>
      </dsp:txXfrm>
    </dsp:sp>
    <dsp:sp modelId="{2E5A3D51-CCA0-49A4-89B4-D1BEF1934B84}">
      <dsp:nvSpPr>
        <dsp:cNvPr id="0" name=""/>
        <dsp:cNvSpPr/>
      </dsp:nvSpPr>
      <dsp:spPr>
        <a:xfrm>
          <a:off x="1922777" y="1086385"/>
          <a:ext cx="333920" cy="1050746"/>
        </a:xfrm>
        <a:custGeom>
          <a:avLst/>
          <a:gdLst/>
          <a:ahLst/>
          <a:cxnLst/>
          <a:rect l="0" t="0" r="0" b="0"/>
          <a:pathLst>
            <a:path>
              <a:moveTo>
                <a:pt x="0" y="0"/>
              </a:moveTo>
              <a:lnTo>
                <a:pt x="0" y="1050746"/>
              </a:lnTo>
              <a:lnTo>
                <a:pt x="333920" y="1050746"/>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70823BD-BACF-4634-8BE6-D903A2B9DC22}">
      <dsp:nvSpPr>
        <dsp:cNvPr id="0" name=""/>
        <dsp:cNvSpPr/>
      </dsp:nvSpPr>
      <dsp:spPr>
        <a:xfrm>
          <a:off x="2256697" y="1490780"/>
          <a:ext cx="3656588" cy="1292705"/>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000000"/>
              </a:solidFill>
            </a:rPr>
            <a:t>Base your points on laws, regulations, and experts</a:t>
          </a:r>
        </a:p>
      </dsp:txBody>
      <dsp:txXfrm>
        <a:off x="2294559" y="1528642"/>
        <a:ext cx="3580864" cy="1216981"/>
      </dsp:txXfrm>
    </dsp:sp>
    <dsp:sp modelId="{15B5E50F-8892-44A3-AE5E-9E0B7820531C}">
      <dsp:nvSpPr>
        <dsp:cNvPr id="0" name=""/>
        <dsp:cNvSpPr/>
      </dsp:nvSpPr>
      <dsp:spPr>
        <a:xfrm>
          <a:off x="1922777" y="1086385"/>
          <a:ext cx="333920" cy="2829850"/>
        </a:xfrm>
        <a:custGeom>
          <a:avLst/>
          <a:gdLst/>
          <a:ahLst/>
          <a:cxnLst/>
          <a:rect l="0" t="0" r="0" b="0"/>
          <a:pathLst>
            <a:path>
              <a:moveTo>
                <a:pt x="0" y="0"/>
              </a:moveTo>
              <a:lnTo>
                <a:pt x="0" y="2829850"/>
              </a:lnTo>
              <a:lnTo>
                <a:pt x="333920" y="2829850"/>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FC17700-62B5-4893-87DD-763F3736D31F}">
      <dsp:nvSpPr>
        <dsp:cNvPr id="0" name=""/>
        <dsp:cNvSpPr/>
      </dsp:nvSpPr>
      <dsp:spPr>
        <a:xfrm>
          <a:off x="2256697" y="3256948"/>
          <a:ext cx="3558683" cy="1318575"/>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000000"/>
              </a:solidFill>
            </a:rPr>
            <a:t>Apply logic, establish, and verify facts</a:t>
          </a:r>
        </a:p>
      </dsp:txBody>
      <dsp:txXfrm>
        <a:off x="2295317" y="3295568"/>
        <a:ext cx="3481443" cy="1241335"/>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2F822B-1DCB-4FFB-96D6-EAF601351F25}">
      <dsp:nvSpPr>
        <dsp:cNvPr id="0" name=""/>
        <dsp:cNvSpPr/>
      </dsp:nvSpPr>
      <dsp:spPr>
        <a:xfrm>
          <a:off x="0" y="352809"/>
          <a:ext cx="10515600" cy="478800"/>
        </a:xfrm>
        <a:prstGeom prst="rect">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AAFCB48-292F-4C33-BA8C-68AE2F57F08B}">
      <dsp:nvSpPr>
        <dsp:cNvPr id="0" name=""/>
        <dsp:cNvSpPr/>
      </dsp:nvSpPr>
      <dsp:spPr>
        <a:xfrm>
          <a:off x="525780" y="72369"/>
          <a:ext cx="7360920" cy="560880"/>
        </a:xfrm>
        <a:prstGeom prst="round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44550">
            <a:lnSpc>
              <a:spcPct val="90000"/>
            </a:lnSpc>
            <a:spcBef>
              <a:spcPct val="0"/>
            </a:spcBef>
            <a:spcAft>
              <a:spcPct val="35000"/>
            </a:spcAft>
            <a:buNone/>
          </a:pPr>
          <a:r>
            <a:rPr lang="en-US" sz="1900" kern="1200" dirty="0"/>
            <a:t>Get your message across</a:t>
          </a:r>
        </a:p>
      </dsp:txBody>
      <dsp:txXfrm>
        <a:off x="553160" y="99749"/>
        <a:ext cx="7306160" cy="506120"/>
      </dsp:txXfrm>
    </dsp:sp>
    <dsp:sp modelId="{DACEB247-7EE3-4E15-B109-5491BFD50EED}">
      <dsp:nvSpPr>
        <dsp:cNvPr id="0" name=""/>
        <dsp:cNvSpPr/>
      </dsp:nvSpPr>
      <dsp:spPr>
        <a:xfrm>
          <a:off x="0" y="1214649"/>
          <a:ext cx="10515600" cy="478800"/>
        </a:xfrm>
        <a:prstGeom prst="rect">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D66A13-0FEC-4622-824C-CD18C8DC322E}">
      <dsp:nvSpPr>
        <dsp:cNvPr id="0" name=""/>
        <dsp:cNvSpPr/>
      </dsp:nvSpPr>
      <dsp:spPr>
        <a:xfrm>
          <a:off x="525780" y="934209"/>
          <a:ext cx="7360920" cy="560880"/>
        </a:xfrm>
        <a:prstGeom prst="round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44550">
            <a:lnSpc>
              <a:spcPct val="90000"/>
            </a:lnSpc>
            <a:spcBef>
              <a:spcPct val="0"/>
            </a:spcBef>
            <a:spcAft>
              <a:spcPct val="35000"/>
            </a:spcAft>
            <a:buNone/>
          </a:pPr>
          <a:r>
            <a:rPr lang="en-US" sz="1900" kern="1200" dirty="0"/>
            <a:t>Receive feedback</a:t>
          </a:r>
        </a:p>
      </dsp:txBody>
      <dsp:txXfrm>
        <a:off x="553160" y="961589"/>
        <a:ext cx="7306160" cy="506120"/>
      </dsp:txXfrm>
    </dsp:sp>
    <dsp:sp modelId="{5000DC23-DB44-432E-918E-79B429A4503B}">
      <dsp:nvSpPr>
        <dsp:cNvPr id="0" name=""/>
        <dsp:cNvSpPr/>
      </dsp:nvSpPr>
      <dsp:spPr>
        <a:xfrm>
          <a:off x="0" y="2076489"/>
          <a:ext cx="10515600" cy="478800"/>
        </a:xfrm>
        <a:prstGeom prst="rect">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206C3A4-F9EF-4FFA-A5EB-91CB5AB7A369}">
      <dsp:nvSpPr>
        <dsp:cNvPr id="0" name=""/>
        <dsp:cNvSpPr/>
      </dsp:nvSpPr>
      <dsp:spPr>
        <a:xfrm>
          <a:off x="525780" y="1796049"/>
          <a:ext cx="7360920" cy="560880"/>
        </a:xfrm>
        <a:prstGeom prst="round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44550">
            <a:lnSpc>
              <a:spcPct val="90000"/>
            </a:lnSpc>
            <a:spcBef>
              <a:spcPct val="0"/>
            </a:spcBef>
            <a:spcAft>
              <a:spcPct val="35000"/>
            </a:spcAft>
            <a:buNone/>
          </a:pPr>
          <a:r>
            <a:rPr lang="en-US" sz="1900" kern="1200" dirty="0"/>
            <a:t>Repeat the process</a:t>
          </a:r>
        </a:p>
      </dsp:txBody>
      <dsp:txXfrm>
        <a:off x="553160" y="1823429"/>
        <a:ext cx="7306160" cy="506120"/>
      </dsp:txXfrm>
    </dsp:sp>
    <dsp:sp modelId="{51216CF5-8FF6-4E56-B5EC-E10E794084F6}">
      <dsp:nvSpPr>
        <dsp:cNvPr id="0" name=""/>
        <dsp:cNvSpPr/>
      </dsp:nvSpPr>
      <dsp:spPr>
        <a:xfrm>
          <a:off x="0" y="2938329"/>
          <a:ext cx="10515600" cy="478800"/>
        </a:xfrm>
        <a:prstGeom prst="rect">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378A22B-0539-4226-88EA-E3D8304709F4}">
      <dsp:nvSpPr>
        <dsp:cNvPr id="0" name=""/>
        <dsp:cNvSpPr/>
      </dsp:nvSpPr>
      <dsp:spPr>
        <a:xfrm>
          <a:off x="525780" y="2657889"/>
          <a:ext cx="7360920" cy="560880"/>
        </a:xfrm>
        <a:prstGeom prst="round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44550">
            <a:lnSpc>
              <a:spcPct val="90000"/>
            </a:lnSpc>
            <a:spcBef>
              <a:spcPct val="0"/>
            </a:spcBef>
            <a:spcAft>
              <a:spcPct val="35000"/>
            </a:spcAft>
            <a:buNone/>
          </a:pPr>
          <a:r>
            <a:rPr lang="en-US" sz="1900" kern="1200" dirty="0"/>
            <a:t>Formulate an action plan</a:t>
          </a:r>
        </a:p>
      </dsp:txBody>
      <dsp:txXfrm>
        <a:off x="553160" y="2685269"/>
        <a:ext cx="7306160" cy="506120"/>
      </dsp:txXfrm>
    </dsp:sp>
    <dsp:sp modelId="{D0FD6E30-E1F3-4BBC-B0C1-6A9D5A28DCFD}">
      <dsp:nvSpPr>
        <dsp:cNvPr id="0" name=""/>
        <dsp:cNvSpPr/>
      </dsp:nvSpPr>
      <dsp:spPr>
        <a:xfrm>
          <a:off x="0" y="3800169"/>
          <a:ext cx="10515600" cy="478800"/>
        </a:xfrm>
        <a:prstGeom prst="rect">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E3A1F2F-6969-4F9A-B3AC-98F59071196A}">
      <dsp:nvSpPr>
        <dsp:cNvPr id="0" name=""/>
        <dsp:cNvSpPr/>
      </dsp:nvSpPr>
      <dsp:spPr>
        <a:xfrm>
          <a:off x="525780" y="3519729"/>
          <a:ext cx="7360920" cy="560880"/>
        </a:xfrm>
        <a:prstGeom prst="round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44550">
            <a:lnSpc>
              <a:spcPct val="90000"/>
            </a:lnSpc>
            <a:spcBef>
              <a:spcPct val="0"/>
            </a:spcBef>
            <a:spcAft>
              <a:spcPct val="35000"/>
            </a:spcAft>
            <a:buNone/>
          </a:pPr>
          <a:r>
            <a:rPr lang="en-US" sz="1900" kern="1200" dirty="0"/>
            <a:t>Monitor the implementation of the action plan</a:t>
          </a:r>
        </a:p>
      </dsp:txBody>
      <dsp:txXfrm>
        <a:off x="553160" y="3547109"/>
        <a:ext cx="7306160" cy="50612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674037-3F56-4761-B156-BE90698AF3A0}">
      <dsp:nvSpPr>
        <dsp:cNvPr id="0" name=""/>
        <dsp:cNvSpPr/>
      </dsp:nvSpPr>
      <dsp:spPr>
        <a:xfrm>
          <a:off x="-4919424" y="-753830"/>
          <a:ext cx="5858998" cy="5858998"/>
        </a:xfrm>
        <a:prstGeom prst="blockArc">
          <a:avLst>
            <a:gd name="adj1" fmla="val 18900000"/>
            <a:gd name="adj2" fmla="val 2700000"/>
            <a:gd name="adj3" fmla="val 369"/>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FC498EC-BCA0-42A5-99C7-770B8DC6350A}">
      <dsp:nvSpPr>
        <dsp:cNvPr id="0" name=""/>
        <dsp:cNvSpPr/>
      </dsp:nvSpPr>
      <dsp:spPr>
        <a:xfrm>
          <a:off x="604289" y="435133"/>
          <a:ext cx="9851585" cy="870267"/>
        </a:xfrm>
        <a:prstGeom prst="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0775" tIns="106680" rIns="106680" bIns="106680" numCol="1" spcCol="1270" anchor="ctr" anchorCtr="0">
          <a:noAutofit/>
        </a:bodyPr>
        <a:lstStyle/>
        <a:p>
          <a:pPr marL="0" lvl="0" indent="0" algn="l" defTabSz="1866900">
            <a:lnSpc>
              <a:spcPct val="90000"/>
            </a:lnSpc>
            <a:spcBef>
              <a:spcPct val="0"/>
            </a:spcBef>
            <a:spcAft>
              <a:spcPct val="35000"/>
            </a:spcAft>
            <a:buNone/>
          </a:pPr>
          <a:r>
            <a:rPr lang="en-US" sz="4200" kern="1200" dirty="0">
              <a:solidFill>
                <a:srgbClr val="000000"/>
              </a:solidFill>
            </a:rPr>
            <a:t>Partially or fully resolved</a:t>
          </a:r>
        </a:p>
      </dsp:txBody>
      <dsp:txXfrm>
        <a:off x="604289" y="435133"/>
        <a:ext cx="9851585" cy="870267"/>
      </dsp:txXfrm>
    </dsp:sp>
    <dsp:sp modelId="{3B78C79F-ACAB-4442-A035-A4D832BBB656}">
      <dsp:nvSpPr>
        <dsp:cNvPr id="0" name=""/>
        <dsp:cNvSpPr/>
      </dsp:nvSpPr>
      <dsp:spPr>
        <a:xfrm>
          <a:off x="60372" y="326350"/>
          <a:ext cx="1087834" cy="1087834"/>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5">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070FDA98-E05C-4C9F-94A4-A07805493914}">
      <dsp:nvSpPr>
        <dsp:cNvPr id="0" name=""/>
        <dsp:cNvSpPr/>
      </dsp:nvSpPr>
      <dsp:spPr>
        <a:xfrm>
          <a:off x="920631" y="1740535"/>
          <a:ext cx="9535243" cy="870267"/>
        </a:xfrm>
        <a:prstGeom prst="rect">
          <a:avLst/>
        </a:prstGeom>
        <a:gradFill rotWithShape="0">
          <a:gsLst>
            <a:gs pos="0">
              <a:schemeClr val="accent5">
                <a:hueOff val="-3340396"/>
                <a:satOff val="26213"/>
                <a:lumOff val="-8235"/>
                <a:alphaOff val="0"/>
                <a:lumMod val="110000"/>
                <a:satMod val="105000"/>
                <a:tint val="67000"/>
              </a:schemeClr>
            </a:gs>
            <a:gs pos="50000">
              <a:schemeClr val="accent5">
                <a:hueOff val="-3340396"/>
                <a:satOff val="26213"/>
                <a:lumOff val="-8235"/>
                <a:alphaOff val="0"/>
                <a:lumMod val="105000"/>
                <a:satMod val="103000"/>
                <a:tint val="73000"/>
              </a:schemeClr>
            </a:gs>
            <a:gs pos="100000">
              <a:schemeClr val="accent5">
                <a:hueOff val="-3340396"/>
                <a:satOff val="26213"/>
                <a:lumOff val="-823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0775" tIns="106680" rIns="106680" bIns="106680" numCol="1" spcCol="1270" anchor="ctr" anchorCtr="0">
          <a:noAutofit/>
        </a:bodyPr>
        <a:lstStyle/>
        <a:p>
          <a:pPr marL="0" lvl="0" indent="0" algn="l" defTabSz="1866900">
            <a:lnSpc>
              <a:spcPct val="90000"/>
            </a:lnSpc>
            <a:spcBef>
              <a:spcPct val="0"/>
            </a:spcBef>
            <a:spcAft>
              <a:spcPct val="35000"/>
            </a:spcAft>
            <a:buNone/>
          </a:pPr>
          <a:r>
            <a:rPr lang="en-US" sz="4200" kern="1200" dirty="0">
              <a:solidFill>
                <a:srgbClr val="000000"/>
              </a:solidFill>
            </a:rPr>
            <a:t>No Action Needed or Withdrawn</a:t>
          </a:r>
        </a:p>
      </dsp:txBody>
      <dsp:txXfrm>
        <a:off x="920631" y="1740535"/>
        <a:ext cx="9535243" cy="870267"/>
      </dsp:txXfrm>
    </dsp:sp>
    <dsp:sp modelId="{A717D56B-88AC-4226-B39F-D6B5ABE99D7D}">
      <dsp:nvSpPr>
        <dsp:cNvPr id="0" name=""/>
        <dsp:cNvSpPr/>
      </dsp:nvSpPr>
      <dsp:spPr>
        <a:xfrm>
          <a:off x="376714" y="1631751"/>
          <a:ext cx="1087834" cy="1087834"/>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5">
              <a:hueOff val="-3340396"/>
              <a:satOff val="26213"/>
              <a:lumOff val="-8235"/>
              <a:alphaOff val="0"/>
            </a:schemeClr>
          </a:solidFill>
          <a:prstDash val="solid"/>
          <a:miter lim="800000"/>
        </a:ln>
        <a:effectLst/>
      </dsp:spPr>
      <dsp:style>
        <a:lnRef idx="1">
          <a:scrgbClr r="0" g="0" b="0"/>
        </a:lnRef>
        <a:fillRef idx="2">
          <a:scrgbClr r="0" g="0" b="0"/>
        </a:fillRef>
        <a:effectRef idx="0">
          <a:scrgbClr r="0" g="0" b="0"/>
        </a:effectRef>
        <a:fontRef idx="minor"/>
      </dsp:style>
    </dsp:sp>
    <dsp:sp modelId="{F5E76D6E-149B-4721-84AE-2E3AEF43B333}">
      <dsp:nvSpPr>
        <dsp:cNvPr id="0" name=""/>
        <dsp:cNvSpPr/>
      </dsp:nvSpPr>
      <dsp:spPr>
        <a:xfrm>
          <a:off x="604289" y="3045936"/>
          <a:ext cx="9851585" cy="870267"/>
        </a:xfrm>
        <a:prstGeom prst="rect">
          <a:avLst/>
        </a:prstGeom>
        <a:gradFill rotWithShape="0">
          <a:gsLst>
            <a:gs pos="0">
              <a:schemeClr val="accent5">
                <a:hueOff val="-6680792"/>
                <a:satOff val="52427"/>
                <a:lumOff val="-16470"/>
                <a:alphaOff val="0"/>
                <a:lumMod val="110000"/>
                <a:satMod val="105000"/>
                <a:tint val="67000"/>
              </a:schemeClr>
            </a:gs>
            <a:gs pos="50000">
              <a:schemeClr val="accent5">
                <a:hueOff val="-6680792"/>
                <a:satOff val="52427"/>
                <a:lumOff val="-16470"/>
                <a:alphaOff val="0"/>
                <a:lumMod val="105000"/>
                <a:satMod val="103000"/>
                <a:tint val="73000"/>
              </a:schemeClr>
            </a:gs>
            <a:gs pos="100000">
              <a:schemeClr val="accent5">
                <a:hueOff val="-6680792"/>
                <a:satOff val="52427"/>
                <a:lumOff val="-1647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0775" tIns="106680" rIns="106680" bIns="106680" numCol="1" spcCol="1270" anchor="ctr" anchorCtr="0">
          <a:noAutofit/>
        </a:bodyPr>
        <a:lstStyle/>
        <a:p>
          <a:pPr marL="0" lvl="0" indent="0" algn="l" defTabSz="1866900">
            <a:lnSpc>
              <a:spcPct val="90000"/>
            </a:lnSpc>
            <a:spcBef>
              <a:spcPct val="0"/>
            </a:spcBef>
            <a:spcAft>
              <a:spcPct val="35000"/>
            </a:spcAft>
            <a:buNone/>
          </a:pPr>
          <a:r>
            <a:rPr lang="en-US" sz="4200" kern="1200" dirty="0">
              <a:solidFill>
                <a:srgbClr val="000000"/>
              </a:solidFill>
            </a:rPr>
            <a:t>Not resolved</a:t>
          </a:r>
        </a:p>
      </dsp:txBody>
      <dsp:txXfrm>
        <a:off x="604289" y="3045936"/>
        <a:ext cx="9851585" cy="870267"/>
      </dsp:txXfrm>
    </dsp:sp>
    <dsp:sp modelId="{5853190C-B97B-445E-90BD-ADBAE7476415}">
      <dsp:nvSpPr>
        <dsp:cNvPr id="0" name=""/>
        <dsp:cNvSpPr/>
      </dsp:nvSpPr>
      <dsp:spPr>
        <a:xfrm>
          <a:off x="60372" y="2937153"/>
          <a:ext cx="1087834" cy="1087834"/>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5">
              <a:hueOff val="-6680792"/>
              <a:satOff val="52427"/>
              <a:lumOff val="-16470"/>
              <a:alphaOff val="0"/>
            </a:schemeClr>
          </a:solidFill>
          <a:prstDash val="solid"/>
          <a:miter lim="800000"/>
        </a:ln>
        <a:effectLst/>
      </dsp:spPr>
      <dsp:style>
        <a:lnRef idx="1">
          <a:scrgbClr r="0" g="0" b="0"/>
        </a:lnRef>
        <a:fillRef idx="2">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815F79-5861-4D4D-801E-2D901091DD26}">
      <dsp:nvSpPr>
        <dsp:cNvPr id="0" name=""/>
        <dsp:cNvSpPr/>
      </dsp:nvSpPr>
      <dsp:spPr>
        <a:xfrm>
          <a:off x="0" y="274349"/>
          <a:ext cx="2889504" cy="5890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r" defTabSz="1244600">
            <a:lnSpc>
              <a:spcPct val="90000"/>
            </a:lnSpc>
            <a:spcBef>
              <a:spcPct val="0"/>
            </a:spcBef>
            <a:spcAft>
              <a:spcPct val="35000"/>
            </a:spcAft>
            <a:buNone/>
          </a:pPr>
          <a:r>
            <a:rPr lang="en-US" sz="2800" kern="1200" dirty="0"/>
            <a:t>Analysis</a:t>
          </a:r>
        </a:p>
      </dsp:txBody>
      <dsp:txXfrm>
        <a:off x="0" y="274349"/>
        <a:ext cx="2889504" cy="589050"/>
      </dsp:txXfrm>
    </dsp:sp>
    <dsp:sp modelId="{7A27243A-DE00-48C8-962B-EF4411A19533}">
      <dsp:nvSpPr>
        <dsp:cNvPr id="0" name=""/>
        <dsp:cNvSpPr/>
      </dsp:nvSpPr>
      <dsp:spPr>
        <a:xfrm>
          <a:off x="2889503" y="25844"/>
          <a:ext cx="577900" cy="1086060"/>
        </a:xfrm>
        <a:prstGeom prst="leftBrace">
          <a:avLst>
            <a:gd name="adj1" fmla="val 35000"/>
            <a:gd name="adj2" fmla="val 5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EE020E1-A67D-4156-BF16-36685F87EB42}">
      <dsp:nvSpPr>
        <dsp:cNvPr id="0" name=""/>
        <dsp:cNvSpPr/>
      </dsp:nvSpPr>
      <dsp:spPr>
        <a:xfrm>
          <a:off x="3698565" y="25844"/>
          <a:ext cx="7859450" cy="1086060"/>
        </a:xfrm>
        <a:prstGeom prst="rect">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solidFill>
                <a:srgbClr val="000000"/>
              </a:solidFill>
            </a:rPr>
            <a:t>Once the problem is identified, consider the causes.</a:t>
          </a:r>
        </a:p>
      </dsp:txBody>
      <dsp:txXfrm>
        <a:off x="3698565" y="25844"/>
        <a:ext cx="7859450" cy="1086060"/>
      </dsp:txXfrm>
    </dsp:sp>
    <dsp:sp modelId="{014C5F4D-07FE-4F50-81BE-B9F85F52A7EF}">
      <dsp:nvSpPr>
        <dsp:cNvPr id="0" name=""/>
        <dsp:cNvSpPr/>
      </dsp:nvSpPr>
      <dsp:spPr>
        <a:xfrm>
          <a:off x="0" y="2304180"/>
          <a:ext cx="2886682" cy="1455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r" defTabSz="1244600">
            <a:lnSpc>
              <a:spcPct val="90000"/>
            </a:lnSpc>
            <a:spcBef>
              <a:spcPct val="0"/>
            </a:spcBef>
            <a:spcAft>
              <a:spcPct val="35000"/>
            </a:spcAft>
            <a:buNone/>
          </a:pPr>
          <a:r>
            <a:rPr lang="en-US" sz="2800" kern="1200" dirty="0"/>
            <a:t>Revisit the Plan with the resident</a:t>
          </a:r>
        </a:p>
      </dsp:txBody>
      <dsp:txXfrm>
        <a:off x="0" y="2304180"/>
        <a:ext cx="2886682" cy="1455300"/>
      </dsp:txXfrm>
    </dsp:sp>
    <dsp:sp modelId="{BE77210F-45D2-45C0-8671-6C74BA50228F}">
      <dsp:nvSpPr>
        <dsp:cNvPr id="0" name=""/>
        <dsp:cNvSpPr/>
      </dsp:nvSpPr>
      <dsp:spPr>
        <a:xfrm>
          <a:off x="2886682" y="1212705"/>
          <a:ext cx="577336" cy="3638250"/>
        </a:xfrm>
        <a:prstGeom prst="leftBrace">
          <a:avLst>
            <a:gd name="adj1" fmla="val 35000"/>
            <a:gd name="adj2" fmla="val 5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BE14F7-5EDB-40FA-A9C1-B22136AD123C}">
      <dsp:nvSpPr>
        <dsp:cNvPr id="0" name=""/>
        <dsp:cNvSpPr/>
      </dsp:nvSpPr>
      <dsp:spPr>
        <a:xfrm>
          <a:off x="3694953" y="1212705"/>
          <a:ext cx="7851775" cy="3638250"/>
        </a:xfrm>
        <a:prstGeom prst="rect">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solidFill>
                <a:srgbClr val="000000"/>
              </a:solidFill>
            </a:rPr>
            <a:t>Review desired outcome and possible solutions. </a:t>
          </a:r>
        </a:p>
        <a:p>
          <a:pPr marL="285750" lvl="1" indent="-285750" algn="l" defTabSz="1244600">
            <a:lnSpc>
              <a:spcPct val="90000"/>
            </a:lnSpc>
            <a:spcBef>
              <a:spcPct val="0"/>
            </a:spcBef>
            <a:spcAft>
              <a:spcPct val="15000"/>
            </a:spcAft>
            <a:buChar char="•"/>
          </a:pPr>
          <a:r>
            <a:rPr lang="en-US" sz="2800" kern="1200" dirty="0">
              <a:solidFill>
                <a:srgbClr val="000000"/>
              </a:solidFill>
            </a:rPr>
            <a:t>Determine if any changes need to be made to the plan of action. </a:t>
          </a:r>
        </a:p>
        <a:p>
          <a:pPr marL="285750" lvl="1" indent="-285750" algn="l" defTabSz="1244600">
            <a:lnSpc>
              <a:spcPct val="90000"/>
            </a:lnSpc>
            <a:spcBef>
              <a:spcPct val="0"/>
            </a:spcBef>
            <a:spcAft>
              <a:spcPct val="15000"/>
            </a:spcAft>
            <a:buChar char="•"/>
          </a:pPr>
          <a:r>
            <a:rPr lang="en-US" sz="2800" kern="1200" dirty="0">
              <a:solidFill>
                <a:srgbClr val="000000"/>
              </a:solidFill>
            </a:rPr>
            <a:t>Anticipate barriers. </a:t>
          </a:r>
        </a:p>
        <a:p>
          <a:pPr marL="285750" lvl="1" indent="-285750" algn="l" defTabSz="1244600">
            <a:lnSpc>
              <a:spcPct val="90000"/>
            </a:lnSpc>
            <a:spcBef>
              <a:spcPct val="0"/>
            </a:spcBef>
            <a:spcAft>
              <a:spcPct val="15000"/>
            </a:spcAft>
            <a:buChar char="•"/>
          </a:pPr>
          <a:r>
            <a:rPr lang="en-US" sz="2800" kern="1200" dirty="0">
              <a:solidFill>
                <a:srgbClr val="000000"/>
              </a:solidFill>
            </a:rPr>
            <a:t>Identify alternative strategies.</a:t>
          </a:r>
        </a:p>
        <a:p>
          <a:pPr marL="285750" lvl="1" indent="-285750" algn="l" defTabSz="1244600">
            <a:lnSpc>
              <a:spcPct val="90000"/>
            </a:lnSpc>
            <a:spcBef>
              <a:spcPct val="0"/>
            </a:spcBef>
            <a:spcAft>
              <a:spcPct val="15000"/>
            </a:spcAft>
            <a:buChar char="•"/>
          </a:pPr>
          <a:endParaRPr lang="en-US" sz="2800" kern="1200" dirty="0"/>
        </a:p>
      </dsp:txBody>
      <dsp:txXfrm>
        <a:off x="3694953" y="1212705"/>
        <a:ext cx="7851775" cy="36382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EAA253-1B16-4000-8CD5-89AC30DAD89C}">
      <dsp:nvSpPr>
        <dsp:cNvPr id="0" name=""/>
        <dsp:cNvSpPr/>
      </dsp:nvSpPr>
      <dsp:spPr>
        <a:xfrm>
          <a:off x="0" y="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60F83F-BA1E-4E53-96E2-77B7F027B639}">
      <dsp:nvSpPr>
        <dsp:cNvPr id="0" name=""/>
        <dsp:cNvSpPr/>
      </dsp:nvSpPr>
      <dsp:spPr>
        <a:xfrm>
          <a:off x="0" y="0"/>
          <a:ext cx="2103120" cy="4351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dirty="0"/>
            <a:t>Possible causes</a:t>
          </a:r>
        </a:p>
      </dsp:txBody>
      <dsp:txXfrm>
        <a:off x="0" y="0"/>
        <a:ext cx="2103120" cy="4351338"/>
      </dsp:txXfrm>
    </dsp:sp>
    <dsp:sp modelId="{B9539688-0F58-46D9-8E52-51DB0AEB772E}">
      <dsp:nvSpPr>
        <dsp:cNvPr id="0" name=""/>
        <dsp:cNvSpPr/>
      </dsp:nvSpPr>
      <dsp:spPr>
        <a:xfrm>
          <a:off x="2260854" y="34260"/>
          <a:ext cx="8254746" cy="6852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Oversight by staff</a:t>
          </a:r>
        </a:p>
      </dsp:txBody>
      <dsp:txXfrm>
        <a:off x="2260854" y="34260"/>
        <a:ext cx="8254746" cy="685208"/>
      </dsp:txXfrm>
    </dsp:sp>
    <dsp:sp modelId="{A5E1E9F7-F75B-4D5F-B2C6-501E177949CB}">
      <dsp:nvSpPr>
        <dsp:cNvPr id="0" name=""/>
        <dsp:cNvSpPr/>
      </dsp:nvSpPr>
      <dsp:spPr>
        <a:xfrm>
          <a:off x="2103120" y="719468"/>
          <a:ext cx="84124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0AE93E0-5C23-420B-B801-0B3A86BAE32F}">
      <dsp:nvSpPr>
        <dsp:cNvPr id="0" name=""/>
        <dsp:cNvSpPr/>
      </dsp:nvSpPr>
      <dsp:spPr>
        <a:xfrm>
          <a:off x="2260854" y="753729"/>
          <a:ext cx="8254746" cy="6852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Deliberate retaliation</a:t>
          </a:r>
        </a:p>
      </dsp:txBody>
      <dsp:txXfrm>
        <a:off x="2260854" y="753729"/>
        <a:ext cx="8254746" cy="685208"/>
      </dsp:txXfrm>
    </dsp:sp>
    <dsp:sp modelId="{66C2DE9B-2E48-42BB-AD7A-29F23D460FC8}">
      <dsp:nvSpPr>
        <dsp:cNvPr id="0" name=""/>
        <dsp:cNvSpPr/>
      </dsp:nvSpPr>
      <dsp:spPr>
        <a:xfrm>
          <a:off x="2103120" y="1438937"/>
          <a:ext cx="84124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B9D377F-0E95-46F7-A942-8589263A3929}">
      <dsp:nvSpPr>
        <dsp:cNvPr id="0" name=""/>
        <dsp:cNvSpPr/>
      </dsp:nvSpPr>
      <dsp:spPr>
        <a:xfrm>
          <a:off x="2260854" y="1473197"/>
          <a:ext cx="8254746" cy="6852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Policies and procedures</a:t>
          </a:r>
        </a:p>
      </dsp:txBody>
      <dsp:txXfrm>
        <a:off x="2260854" y="1473197"/>
        <a:ext cx="8254746" cy="685208"/>
      </dsp:txXfrm>
    </dsp:sp>
    <dsp:sp modelId="{ADFFDE49-D8C6-4B3F-8F16-8F8CBBDE12D1}">
      <dsp:nvSpPr>
        <dsp:cNvPr id="0" name=""/>
        <dsp:cNvSpPr/>
      </dsp:nvSpPr>
      <dsp:spPr>
        <a:xfrm>
          <a:off x="2103120" y="2158406"/>
          <a:ext cx="84124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2DA570-FE58-4B22-9C0B-F95330B16274}">
      <dsp:nvSpPr>
        <dsp:cNvPr id="0" name=""/>
        <dsp:cNvSpPr/>
      </dsp:nvSpPr>
      <dsp:spPr>
        <a:xfrm>
          <a:off x="2260854" y="2192666"/>
          <a:ext cx="8254746" cy="6852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Poor communication</a:t>
          </a:r>
        </a:p>
      </dsp:txBody>
      <dsp:txXfrm>
        <a:off x="2260854" y="2192666"/>
        <a:ext cx="8254746" cy="685208"/>
      </dsp:txXfrm>
    </dsp:sp>
    <dsp:sp modelId="{2AA8ED8E-FC88-40F0-AEF8-208D6ACA1F12}">
      <dsp:nvSpPr>
        <dsp:cNvPr id="0" name=""/>
        <dsp:cNvSpPr/>
      </dsp:nvSpPr>
      <dsp:spPr>
        <a:xfrm>
          <a:off x="2103120" y="2877874"/>
          <a:ext cx="84124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DB0791-CA80-4F64-A21E-18AF8C1779A9}">
      <dsp:nvSpPr>
        <dsp:cNvPr id="0" name=""/>
        <dsp:cNvSpPr/>
      </dsp:nvSpPr>
      <dsp:spPr>
        <a:xfrm>
          <a:off x="2260854" y="2912135"/>
          <a:ext cx="8254746" cy="6852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Trust issues</a:t>
          </a:r>
        </a:p>
      </dsp:txBody>
      <dsp:txXfrm>
        <a:off x="2260854" y="2912135"/>
        <a:ext cx="8254746" cy="685208"/>
      </dsp:txXfrm>
    </dsp:sp>
    <dsp:sp modelId="{80CA6804-6A90-423F-BF32-E92483C5B5F2}">
      <dsp:nvSpPr>
        <dsp:cNvPr id="0" name=""/>
        <dsp:cNvSpPr/>
      </dsp:nvSpPr>
      <dsp:spPr>
        <a:xfrm>
          <a:off x="2103120" y="3597343"/>
          <a:ext cx="84124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1391642-7B72-4C45-8D54-A9C980B2B9F5}">
      <dsp:nvSpPr>
        <dsp:cNvPr id="0" name=""/>
        <dsp:cNvSpPr/>
      </dsp:nvSpPr>
      <dsp:spPr>
        <a:xfrm>
          <a:off x="2260854" y="3631603"/>
          <a:ext cx="8254746" cy="6852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Short staffed</a:t>
          </a:r>
        </a:p>
      </dsp:txBody>
      <dsp:txXfrm>
        <a:off x="2260854" y="3631603"/>
        <a:ext cx="8254746" cy="685208"/>
      </dsp:txXfrm>
    </dsp:sp>
    <dsp:sp modelId="{142491AD-0CBD-4F03-904E-6C763D2F1EBF}">
      <dsp:nvSpPr>
        <dsp:cNvPr id="0" name=""/>
        <dsp:cNvSpPr/>
      </dsp:nvSpPr>
      <dsp:spPr>
        <a:xfrm>
          <a:off x="2103120" y="4316812"/>
          <a:ext cx="84124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EAA253-1B16-4000-8CD5-89AC30DAD89C}">
      <dsp:nvSpPr>
        <dsp:cNvPr id="0" name=""/>
        <dsp:cNvSpPr/>
      </dsp:nvSpPr>
      <dsp:spPr>
        <a:xfrm>
          <a:off x="0" y="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60F83F-BA1E-4E53-96E2-77B7F027B639}">
      <dsp:nvSpPr>
        <dsp:cNvPr id="0" name=""/>
        <dsp:cNvSpPr/>
      </dsp:nvSpPr>
      <dsp:spPr>
        <a:xfrm>
          <a:off x="0" y="0"/>
          <a:ext cx="2103120" cy="4351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dirty="0"/>
            <a:t>Possible causes</a:t>
          </a:r>
        </a:p>
      </dsp:txBody>
      <dsp:txXfrm>
        <a:off x="0" y="0"/>
        <a:ext cx="2103120" cy="4351338"/>
      </dsp:txXfrm>
    </dsp:sp>
    <dsp:sp modelId="{B9539688-0F58-46D9-8E52-51DB0AEB772E}">
      <dsp:nvSpPr>
        <dsp:cNvPr id="0" name=""/>
        <dsp:cNvSpPr/>
      </dsp:nvSpPr>
      <dsp:spPr>
        <a:xfrm>
          <a:off x="2260854" y="34260"/>
          <a:ext cx="8254746" cy="6852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dirty="0"/>
            <a:t>Necessary time spent to address needs of resident</a:t>
          </a:r>
        </a:p>
      </dsp:txBody>
      <dsp:txXfrm>
        <a:off x="2260854" y="34260"/>
        <a:ext cx="8254746" cy="685208"/>
      </dsp:txXfrm>
    </dsp:sp>
    <dsp:sp modelId="{A5E1E9F7-F75B-4D5F-B2C6-501E177949CB}">
      <dsp:nvSpPr>
        <dsp:cNvPr id="0" name=""/>
        <dsp:cNvSpPr/>
      </dsp:nvSpPr>
      <dsp:spPr>
        <a:xfrm>
          <a:off x="2103120" y="719468"/>
          <a:ext cx="84124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0AE93E0-5C23-420B-B801-0B3A86BAE32F}">
      <dsp:nvSpPr>
        <dsp:cNvPr id="0" name=""/>
        <dsp:cNvSpPr/>
      </dsp:nvSpPr>
      <dsp:spPr>
        <a:xfrm>
          <a:off x="2260854" y="753729"/>
          <a:ext cx="8254746" cy="6852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dirty="0"/>
            <a:t>Level of care needed and provided</a:t>
          </a:r>
        </a:p>
      </dsp:txBody>
      <dsp:txXfrm>
        <a:off x="2260854" y="753729"/>
        <a:ext cx="8254746" cy="685208"/>
      </dsp:txXfrm>
    </dsp:sp>
    <dsp:sp modelId="{66C2DE9B-2E48-42BB-AD7A-29F23D460FC8}">
      <dsp:nvSpPr>
        <dsp:cNvPr id="0" name=""/>
        <dsp:cNvSpPr/>
      </dsp:nvSpPr>
      <dsp:spPr>
        <a:xfrm>
          <a:off x="2103120" y="1438937"/>
          <a:ext cx="84124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B9D377F-0E95-46F7-A942-8589263A3929}">
      <dsp:nvSpPr>
        <dsp:cNvPr id="0" name=""/>
        <dsp:cNvSpPr/>
      </dsp:nvSpPr>
      <dsp:spPr>
        <a:xfrm>
          <a:off x="2260854" y="1473197"/>
          <a:ext cx="8254746" cy="6852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dirty="0"/>
            <a:t>Quality of care related to method of payment</a:t>
          </a:r>
        </a:p>
      </dsp:txBody>
      <dsp:txXfrm>
        <a:off x="2260854" y="1473197"/>
        <a:ext cx="8254746" cy="685208"/>
      </dsp:txXfrm>
    </dsp:sp>
    <dsp:sp modelId="{ADFFDE49-D8C6-4B3F-8F16-8F8CBBDE12D1}">
      <dsp:nvSpPr>
        <dsp:cNvPr id="0" name=""/>
        <dsp:cNvSpPr/>
      </dsp:nvSpPr>
      <dsp:spPr>
        <a:xfrm>
          <a:off x="2103120" y="2158406"/>
          <a:ext cx="84124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2DA570-FE58-4B22-9C0B-F95330B16274}">
      <dsp:nvSpPr>
        <dsp:cNvPr id="0" name=""/>
        <dsp:cNvSpPr/>
      </dsp:nvSpPr>
      <dsp:spPr>
        <a:xfrm>
          <a:off x="2260854" y="2192666"/>
          <a:ext cx="8254746" cy="6852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dirty="0"/>
            <a:t>Other residents</a:t>
          </a:r>
        </a:p>
      </dsp:txBody>
      <dsp:txXfrm>
        <a:off x="2260854" y="2192666"/>
        <a:ext cx="8254746" cy="685208"/>
      </dsp:txXfrm>
    </dsp:sp>
    <dsp:sp modelId="{2AA8ED8E-FC88-40F0-AEF8-208D6ACA1F12}">
      <dsp:nvSpPr>
        <dsp:cNvPr id="0" name=""/>
        <dsp:cNvSpPr/>
      </dsp:nvSpPr>
      <dsp:spPr>
        <a:xfrm>
          <a:off x="2103120" y="2877874"/>
          <a:ext cx="84124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DB0791-CA80-4F64-A21E-18AF8C1779A9}">
      <dsp:nvSpPr>
        <dsp:cNvPr id="0" name=""/>
        <dsp:cNvSpPr/>
      </dsp:nvSpPr>
      <dsp:spPr>
        <a:xfrm>
          <a:off x="2260854" y="2912135"/>
          <a:ext cx="8254746" cy="6852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dirty="0"/>
            <a:t>Family members</a:t>
          </a:r>
        </a:p>
      </dsp:txBody>
      <dsp:txXfrm>
        <a:off x="2260854" y="2912135"/>
        <a:ext cx="8254746" cy="685208"/>
      </dsp:txXfrm>
    </dsp:sp>
    <dsp:sp modelId="{80CA6804-6A90-423F-BF32-E92483C5B5F2}">
      <dsp:nvSpPr>
        <dsp:cNvPr id="0" name=""/>
        <dsp:cNvSpPr/>
      </dsp:nvSpPr>
      <dsp:spPr>
        <a:xfrm>
          <a:off x="2103120" y="3597343"/>
          <a:ext cx="84124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1391642-7B72-4C45-8D54-A9C980B2B9F5}">
      <dsp:nvSpPr>
        <dsp:cNvPr id="0" name=""/>
        <dsp:cNvSpPr/>
      </dsp:nvSpPr>
      <dsp:spPr>
        <a:xfrm>
          <a:off x="2260854" y="3631603"/>
          <a:ext cx="8254746" cy="6852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endParaRPr lang="en-US" sz="2600" kern="1200" dirty="0"/>
        </a:p>
      </dsp:txBody>
      <dsp:txXfrm>
        <a:off x="2260854" y="3631603"/>
        <a:ext cx="8254746" cy="685208"/>
      </dsp:txXfrm>
    </dsp:sp>
    <dsp:sp modelId="{142491AD-0CBD-4F03-904E-6C763D2F1EBF}">
      <dsp:nvSpPr>
        <dsp:cNvPr id="0" name=""/>
        <dsp:cNvSpPr/>
      </dsp:nvSpPr>
      <dsp:spPr>
        <a:xfrm>
          <a:off x="2103120" y="4316812"/>
          <a:ext cx="84124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CBF543-E54F-46D4-AB04-0E6B8638387E}">
      <dsp:nvSpPr>
        <dsp:cNvPr id="0" name=""/>
        <dsp:cNvSpPr/>
      </dsp:nvSpPr>
      <dsp:spPr>
        <a:xfrm>
          <a:off x="293226" y="1033"/>
          <a:ext cx="2415358" cy="1664182"/>
        </a:xfrm>
        <a:prstGeom prst="round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23000" b="-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B60222-664E-42AB-ADD9-3468CE60BE0B}">
      <dsp:nvSpPr>
        <dsp:cNvPr id="0" name=""/>
        <dsp:cNvSpPr/>
      </dsp:nvSpPr>
      <dsp:spPr>
        <a:xfrm>
          <a:off x="293226" y="1665215"/>
          <a:ext cx="2415358" cy="896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0" numCol="1" spcCol="1270" anchor="t" anchorCtr="0">
          <a:noAutofit/>
        </a:bodyPr>
        <a:lstStyle/>
        <a:p>
          <a:pPr marL="0" lvl="0" indent="0" algn="ctr" defTabSz="977900">
            <a:lnSpc>
              <a:spcPct val="90000"/>
            </a:lnSpc>
            <a:spcBef>
              <a:spcPct val="0"/>
            </a:spcBef>
            <a:spcAft>
              <a:spcPct val="35000"/>
            </a:spcAft>
            <a:buNone/>
          </a:pPr>
          <a:r>
            <a:rPr lang="en-US" sz="2200" kern="1200" dirty="0"/>
            <a:t>Facility staff/policies</a:t>
          </a:r>
        </a:p>
      </dsp:txBody>
      <dsp:txXfrm>
        <a:off x="293226" y="1665215"/>
        <a:ext cx="2415358" cy="896098"/>
      </dsp:txXfrm>
    </dsp:sp>
    <dsp:sp modelId="{5640AF63-8FC2-4E91-8B42-5252D7B7C401}">
      <dsp:nvSpPr>
        <dsp:cNvPr id="0" name=""/>
        <dsp:cNvSpPr/>
      </dsp:nvSpPr>
      <dsp:spPr>
        <a:xfrm>
          <a:off x="2950222" y="1033"/>
          <a:ext cx="2415358" cy="1664182"/>
        </a:xfrm>
        <a:prstGeom prst="round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23000" b="-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199593-3DB3-40C3-9E87-ECFAF852C13A}">
      <dsp:nvSpPr>
        <dsp:cNvPr id="0" name=""/>
        <dsp:cNvSpPr/>
      </dsp:nvSpPr>
      <dsp:spPr>
        <a:xfrm>
          <a:off x="2950222" y="1665215"/>
          <a:ext cx="2415358" cy="896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0" numCol="1" spcCol="1270" anchor="t" anchorCtr="0">
          <a:noAutofit/>
        </a:bodyPr>
        <a:lstStyle/>
        <a:p>
          <a:pPr marL="0" lvl="0" indent="0" algn="ctr" defTabSz="977900">
            <a:lnSpc>
              <a:spcPct val="90000"/>
            </a:lnSpc>
            <a:spcBef>
              <a:spcPct val="0"/>
            </a:spcBef>
            <a:spcAft>
              <a:spcPct val="35000"/>
            </a:spcAft>
            <a:buNone/>
          </a:pPr>
          <a:r>
            <a:rPr lang="en-US" sz="2200" kern="1200" dirty="0"/>
            <a:t>Regulations</a:t>
          </a:r>
        </a:p>
      </dsp:txBody>
      <dsp:txXfrm>
        <a:off x="2950222" y="1665215"/>
        <a:ext cx="2415358" cy="896098"/>
      </dsp:txXfrm>
    </dsp:sp>
    <dsp:sp modelId="{F5572306-E7A6-42F9-A86A-8A866D019215}">
      <dsp:nvSpPr>
        <dsp:cNvPr id="0" name=""/>
        <dsp:cNvSpPr/>
      </dsp:nvSpPr>
      <dsp:spPr>
        <a:xfrm>
          <a:off x="5607218" y="1033"/>
          <a:ext cx="2415358" cy="1664182"/>
        </a:xfrm>
        <a:prstGeom prst="round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23000" b="-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E7D9EC-76C6-459B-9184-3D987BFD6EAB}">
      <dsp:nvSpPr>
        <dsp:cNvPr id="0" name=""/>
        <dsp:cNvSpPr/>
      </dsp:nvSpPr>
      <dsp:spPr>
        <a:xfrm>
          <a:off x="5607218" y="1665215"/>
          <a:ext cx="2415358" cy="896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0" numCol="1" spcCol="1270" anchor="t" anchorCtr="0">
          <a:noAutofit/>
        </a:bodyPr>
        <a:lstStyle/>
        <a:p>
          <a:pPr marL="0" lvl="0" indent="0" algn="ctr" defTabSz="977900">
            <a:lnSpc>
              <a:spcPct val="90000"/>
            </a:lnSpc>
            <a:spcBef>
              <a:spcPct val="0"/>
            </a:spcBef>
            <a:spcAft>
              <a:spcPct val="35000"/>
            </a:spcAft>
            <a:buNone/>
          </a:pPr>
          <a:r>
            <a:rPr lang="en-US" sz="2200" kern="1200" dirty="0"/>
            <a:t>Third-party reimbursement</a:t>
          </a:r>
        </a:p>
      </dsp:txBody>
      <dsp:txXfrm>
        <a:off x="5607218" y="1665215"/>
        <a:ext cx="2415358" cy="896098"/>
      </dsp:txXfrm>
    </dsp:sp>
    <dsp:sp modelId="{353F66FA-7AD7-4553-9526-0270B50ABAFA}">
      <dsp:nvSpPr>
        <dsp:cNvPr id="0" name=""/>
        <dsp:cNvSpPr/>
      </dsp:nvSpPr>
      <dsp:spPr>
        <a:xfrm>
          <a:off x="8264214" y="1033"/>
          <a:ext cx="2415358" cy="1664182"/>
        </a:xfrm>
        <a:prstGeom prst="round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t="-23000" b="-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246CC9-3009-4324-83C0-012A7058C2C1}">
      <dsp:nvSpPr>
        <dsp:cNvPr id="0" name=""/>
        <dsp:cNvSpPr/>
      </dsp:nvSpPr>
      <dsp:spPr>
        <a:xfrm>
          <a:off x="8264214" y="1665215"/>
          <a:ext cx="2415358" cy="896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0" numCol="1" spcCol="1270" anchor="t" anchorCtr="0">
          <a:noAutofit/>
        </a:bodyPr>
        <a:lstStyle/>
        <a:p>
          <a:pPr marL="0" lvl="0" indent="0" algn="ctr" defTabSz="977900">
            <a:lnSpc>
              <a:spcPct val="90000"/>
            </a:lnSpc>
            <a:spcBef>
              <a:spcPct val="0"/>
            </a:spcBef>
            <a:spcAft>
              <a:spcPct val="35000"/>
            </a:spcAft>
            <a:buNone/>
          </a:pPr>
          <a:r>
            <a:rPr lang="en-US" sz="2200" kern="1200" dirty="0"/>
            <a:t>Independent professionals</a:t>
          </a:r>
        </a:p>
      </dsp:txBody>
      <dsp:txXfrm>
        <a:off x="8264214" y="1665215"/>
        <a:ext cx="2415358" cy="896098"/>
      </dsp:txXfrm>
    </dsp:sp>
    <dsp:sp modelId="{0EFFFD72-9C89-45F8-8ACE-0073D96C9D50}">
      <dsp:nvSpPr>
        <dsp:cNvPr id="0" name=""/>
        <dsp:cNvSpPr/>
      </dsp:nvSpPr>
      <dsp:spPr>
        <a:xfrm>
          <a:off x="1621724" y="2802849"/>
          <a:ext cx="2415358" cy="1664182"/>
        </a:xfrm>
        <a:prstGeom prst="round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t="-23000" b="-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AE9A27-310E-4D15-8D85-FF6259B4CEF7}">
      <dsp:nvSpPr>
        <dsp:cNvPr id="0" name=""/>
        <dsp:cNvSpPr/>
      </dsp:nvSpPr>
      <dsp:spPr>
        <a:xfrm>
          <a:off x="1621724" y="4467031"/>
          <a:ext cx="2415358" cy="896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0" numCol="1" spcCol="1270" anchor="t" anchorCtr="0">
          <a:noAutofit/>
        </a:bodyPr>
        <a:lstStyle/>
        <a:p>
          <a:pPr marL="0" lvl="0" indent="0" algn="ctr" defTabSz="977900">
            <a:lnSpc>
              <a:spcPct val="90000"/>
            </a:lnSpc>
            <a:spcBef>
              <a:spcPct val="0"/>
            </a:spcBef>
            <a:spcAft>
              <a:spcPct val="35000"/>
            </a:spcAft>
            <a:buNone/>
          </a:pPr>
          <a:r>
            <a:rPr lang="en-US" sz="2200" kern="1200" dirty="0"/>
            <a:t>Resident</a:t>
          </a:r>
        </a:p>
      </dsp:txBody>
      <dsp:txXfrm>
        <a:off x="1621724" y="4467031"/>
        <a:ext cx="2415358" cy="896098"/>
      </dsp:txXfrm>
    </dsp:sp>
    <dsp:sp modelId="{768F2DE6-3C69-4016-82F0-73C41632AD78}">
      <dsp:nvSpPr>
        <dsp:cNvPr id="0" name=""/>
        <dsp:cNvSpPr/>
      </dsp:nvSpPr>
      <dsp:spPr>
        <a:xfrm>
          <a:off x="4278720" y="2802849"/>
          <a:ext cx="2415358" cy="1664182"/>
        </a:xfrm>
        <a:prstGeom prst="round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t="-23000" b="-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1282B6-CD04-49E1-ACC9-D97DA2515CCB}">
      <dsp:nvSpPr>
        <dsp:cNvPr id="0" name=""/>
        <dsp:cNvSpPr/>
      </dsp:nvSpPr>
      <dsp:spPr>
        <a:xfrm>
          <a:off x="4278720" y="4467031"/>
          <a:ext cx="2415358" cy="896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0" numCol="1" spcCol="1270" anchor="t" anchorCtr="0">
          <a:noAutofit/>
        </a:bodyPr>
        <a:lstStyle/>
        <a:p>
          <a:pPr marL="0" lvl="0" indent="0" algn="ctr" defTabSz="977900">
            <a:lnSpc>
              <a:spcPct val="90000"/>
            </a:lnSpc>
            <a:spcBef>
              <a:spcPct val="0"/>
            </a:spcBef>
            <a:spcAft>
              <a:spcPct val="35000"/>
            </a:spcAft>
            <a:buNone/>
          </a:pPr>
          <a:r>
            <a:rPr lang="en-US" sz="2200" kern="1200" dirty="0"/>
            <a:t>Family members</a:t>
          </a:r>
        </a:p>
      </dsp:txBody>
      <dsp:txXfrm>
        <a:off x="4278720" y="4467031"/>
        <a:ext cx="2415358" cy="896098"/>
      </dsp:txXfrm>
    </dsp:sp>
    <dsp:sp modelId="{BEAFD00A-2820-4C35-887B-C3CDFD38B5BC}">
      <dsp:nvSpPr>
        <dsp:cNvPr id="0" name=""/>
        <dsp:cNvSpPr/>
      </dsp:nvSpPr>
      <dsp:spPr>
        <a:xfrm>
          <a:off x="6935716" y="2802849"/>
          <a:ext cx="2415358" cy="1664182"/>
        </a:xfrm>
        <a:prstGeom prst="round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t="-23000" b="-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6F429F-02C8-41E4-B290-41D6BF406C24}">
      <dsp:nvSpPr>
        <dsp:cNvPr id="0" name=""/>
        <dsp:cNvSpPr/>
      </dsp:nvSpPr>
      <dsp:spPr>
        <a:xfrm>
          <a:off x="6935716" y="4467031"/>
          <a:ext cx="2415358" cy="896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0" numCol="1" spcCol="1270" anchor="t" anchorCtr="0">
          <a:noAutofit/>
        </a:bodyPr>
        <a:lstStyle/>
        <a:p>
          <a:pPr marL="0" lvl="0" indent="0" algn="ctr" defTabSz="977900">
            <a:lnSpc>
              <a:spcPct val="90000"/>
            </a:lnSpc>
            <a:spcBef>
              <a:spcPct val="0"/>
            </a:spcBef>
            <a:spcAft>
              <a:spcPct val="35000"/>
            </a:spcAft>
            <a:buNone/>
          </a:pPr>
          <a:r>
            <a:rPr lang="en-US" sz="2200" kern="1200" dirty="0"/>
            <a:t>Resident representative</a:t>
          </a:r>
        </a:p>
      </dsp:txBody>
      <dsp:txXfrm>
        <a:off x="6935716" y="4467031"/>
        <a:ext cx="2415358" cy="89609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070246-BFFF-4631-9061-B28224E0F977}">
      <dsp:nvSpPr>
        <dsp:cNvPr id="0" name=""/>
        <dsp:cNvSpPr/>
      </dsp:nvSpPr>
      <dsp:spPr>
        <a:xfrm>
          <a:off x="2761" y="1765581"/>
          <a:ext cx="3364094" cy="1345637"/>
        </a:xfrm>
        <a:prstGeom prst="chevron">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solidFill>
                <a:srgbClr val="000000"/>
              </a:solidFill>
            </a:rPr>
            <a:t>Potential Solutions</a:t>
          </a:r>
        </a:p>
      </dsp:txBody>
      <dsp:txXfrm>
        <a:off x="675580" y="1765581"/>
        <a:ext cx="2018457" cy="1345637"/>
      </dsp:txXfrm>
    </dsp:sp>
    <dsp:sp modelId="{DCE4152C-3F6E-4307-A4FC-1222DAB03157}">
      <dsp:nvSpPr>
        <dsp:cNvPr id="0" name=""/>
        <dsp:cNvSpPr/>
      </dsp:nvSpPr>
      <dsp:spPr>
        <a:xfrm>
          <a:off x="3030446" y="1765581"/>
          <a:ext cx="3364094" cy="1345637"/>
        </a:xfrm>
        <a:prstGeom prst="chevron">
          <a:avLst/>
        </a:prstGeom>
        <a:gradFill rotWithShape="0">
          <a:gsLst>
            <a:gs pos="0">
              <a:schemeClr val="accent4">
                <a:hueOff val="1555776"/>
                <a:satOff val="-19019"/>
                <a:lumOff val="-16177"/>
                <a:alphaOff val="0"/>
                <a:lumMod val="110000"/>
                <a:satMod val="105000"/>
                <a:tint val="67000"/>
              </a:schemeClr>
            </a:gs>
            <a:gs pos="50000">
              <a:schemeClr val="accent4">
                <a:hueOff val="1555776"/>
                <a:satOff val="-19019"/>
                <a:lumOff val="-16177"/>
                <a:alphaOff val="0"/>
                <a:lumMod val="105000"/>
                <a:satMod val="103000"/>
                <a:tint val="73000"/>
              </a:schemeClr>
            </a:gs>
            <a:gs pos="100000">
              <a:schemeClr val="accent4">
                <a:hueOff val="1555776"/>
                <a:satOff val="-19019"/>
                <a:lumOff val="-16177"/>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solidFill>
                <a:srgbClr val="000000"/>
              </a:solidFill>
            </a:rPr>
            <a:t>Potential Barriers</a:t>
          </a:r>
        </a:p>
      </dsp:txBody>
      <dsp:txXfrm>
        <a:off x="3703265" y="1765581"/>
        <a:ext cx="2018457" cy="1345637"/>
      </dsp:txXfrm>
    </dsp:sp>
    <dsp:sp modelId="{81BDAD10-7B46-4974-8FC5-6241AFB66EFE}">
      <dsp:nvSpPr>
        <dsp:cNvPr id="0" name=""/>
        <dsp:cNvSpPr/>
      </dsp:nvSpPr>
      <dsp:spPr>
        <a:xfrm>
          <a:off x="6058131" y="1765581"/>
          <a:ext cx="3364094" cy="1345637"/>
        </a:xfrm>
        <a:prstGeom prst="chevron">
          <a:avLst/>
        </a:prstGeom>
        <a:gradFill rotWithShape="0">
          <a:gsLst>
            <a:gs pos="0">
              <a:schemeClr val="accent4">
                <a:hueOff val="3111552"/>
                <a:satOff val="-38039"/>
                <a:lumOff val="-32353"/>
                <a:alphaOff val="0"/>
                <a:lumMod val="110000"/>
                <a:satMod val="105000"/>
                <a:tint val="67000"/>
              </a:schemeClr>
            </a:gs>
            <a:gs pos="50000">
              <a:schemeClr val="accent4">
                <a:hueOff val="3111552"/>
                <a:satOff val="-38039"/>
                <a:lumOff val="-32353"/>
                <a:alphaOff val="0"/>
                <a:lumMod val="105000"/>
                <a:satMod val="103000"/>
                <a:tint val="73000"/>
              </a:schemeClr>
            </a:gs>
            <a:gs pos="100000">
              <a:schemeClr val="accent4">
                <a:hueOff val="3111552"/>
                <a:satOff val="-38039"/>
                <a:lumOff val="-3235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solidFill>
                <a:srgbClr val="000000"/>
              </a:solidFill>
            </a:rPr>
            <a:t>Suggestions</a:t>
          </a:r>
        </a:p>
      </dsp:txBody>
      <dsp:txXfrm>
        <a:off x="6730950" y="1765581"/>
        <a:ext cx="2018457" cy="134563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070246-BFFF-4631-9061-B28224E0F977}">
      <dsp:nvSpPr>
        <dsp:cNvPr id="0" name=""/>
        <dsp:cNvSpPr/>
      </dsp:nvSpPr>
      <dsp:spPr>
        <a:xfrm>
          <a:off x="2761" y="1765581"/>
          <a:ext cx="3364094" cy="1345637"/>
        </a:xfrm>
        <a:prstGeom prst="chevron">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solidFill>
                <a:srgbClr val="000000"/>
              </a:solidFill>
            </a:rPr>
            <a:t>Potential Solutions</a:t>
          </a:r>
        </a:p>
      </dsp:txBody>
      <dsp:txXfrm>
        <a:off x="675580" y="1765581"/>
        <a:ext cx="2018457" cy="1345637"/>
      </dsp:txXfrm>
    </dsp:sp>
    <dsp:sp modelId="{DCE4152C-3F6E-4307-A4FC-1222DAB03157}">
      <dsp:nvSpPr>
        <dsp:cNvPr id="0" name=""/>
        <dsp:cNvSpPr/>
      </dsp:nvSpPr>
      <dsp:spPr>
        <a:xfrm>
          <a:off x="3030446" y="1765581"/>
          <a:ext cx="3364094" cy="1345637"/>
        </a:xfrm>
        <a:prstGeom prst="chevron">
          <a:avLst/>
        </a:prstGeom>
        <a:gradFill rotWithShape="0">
          <a:gsLst>
            <a:gs pos="0">
              <a:schemeClr val="accent4">
                <a:hueOff val="1555776"/>
                <a:satOff val="-19019"/>
                <a:lumOff val="-16177"/>
                <a:alphaOff val="0"/>
                <a:lumMod val="110000"/>
                <a:satMod val="105000"/>
                <a:tint val="67000"/>
              </a:schemeClr>
            </a:gs>
            <a:gs pos="50000">
              <a:schemeClr val="accent4">
                <a:hueOff val="1555776"/>
                <a:satOff val="-19019"/>
                <a:lumOff val="-16177"/>
                <a:alphaOff val="0"/>
                <a:lumMod val="105000"/>
                <a:satMod val="103000"/>
                <a:tint val="73000"/>
              </a:schemeClr>
            </a:gs>
            <a:gs pos="100000">
              <a:schemeClr val="accent4">
                <a:hueOff val="1555776"/>
                <a:satOff val="-19019"/>
                <a:lumOff val="-16177"/>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solidFill>
                <a:srgbClr val="000000"/>
              </a:solidFill>
            </a:rPr>
            <a:t>Potential Barriers</a:t>
          </a:r>
        </a:p>
      </dsp:txBody>
      <dsp:txXfrm>
        <a:off x="3703265" y="1765581"/>
        <a:ext cx="2018457" cy="1345637"/>
      </dsp:txXfrm>
    </dsp:sp>
    <dsp:sp modelId="{81BDAD10-7B46-4974-8FC5-6241AFB66EFE}">
      <dsp:nvSpPr>
        <dsp:cNvPr id="0" name=""/>
        <dsp:cNvSpPr/>
      </dsp:nvSpPr>
      <dsp:spPr>
        <a:xfrm>
          <a:off x="6058131" y="1765581"/>
          <a:ext cx="3364094" cy="1345637"/>
        </a:xfrm>
        <a:prstGeom prst="chevron">
          <a:avLst/>
        </a:prstGeom>
        <a:gradFill rotWithShape="0">
          <a:gsLst>
            <a:gs pos="0">
              <a:schemeClr val="accent4">
                <a:hueOff val="3111552"/>
                <a:satOff val="-38039"/>
                <a:lumOff val="-32353"/>
                <a:alphaOff val="0"/>
                <a:lumMod val="110000"/>
                <a:satMod val="105000"/>
                <a:tint val="67000"/>
              </a:schemeClr>
            </a:gs>
            <a:gs pos="50000">
              <a:schemeClr val="accent4">
                <a:hueOff val="3111552"/>
                <a:satOff val="-38039"/>
                <a:lumOff val="-32353"/>
                <a:alphaOff val="0"/>
                <a:lumMod val="105000"/>
                <a:satMod val="103000"/>
                <a:tint val="73000"/>
              </a:schemeClr>
            </a:gs>
            <a:gs pos="100000">
              <a:schemeClr val="accent4">
                <a:hueOff val="3111552"/>
                <a:satOff val="-38039"/>
                <a:lumOff val="-3235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kern="1200" dirty="0">
              <a:solidFill>
                <a:srgbClr val="000000"/>
              </a:solidFill>
            </a:rPr>
            <a:t>Suggestions</a:t>
          </a:r>
        </a:p>
      </dsp:txBody>
      <dsp:txXfrm>
        <a:off x="6730950" y="1765581"/>
        <a:ext cx="2018457" cy="134563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09566B-B284-4ED9-AA09-7C5DE86F0935}">
      <dsp:nvSpPr>
        <dsp:cNvPr id="0" name=""/>
        <dsp:cNvSpPr/>
      </dsp:nvSpPr>
      <dsp:spPr>
        <a:xfrm>
          <a:off x="207272" y="542268"/>
          <a:ext cx="4943975" cy="1544992"/>
        </a:xfrm>
        <a:prstGeom prst="rect">
          <a:avLst/>
        </a:prstGeom>
        <a:solidFill>
          <a:schemeClr val="lt1">
            <a:alpha val="55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46475"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Involve different staff members</a:t>
          </a:r>
        </a:p>
      </dsp:txBody>
      <dsp:txXfrm>
        <a:off x="207272" y="542268"/>
        <a:ext cx="4943975" cy="1544992"/>
      </dsp:txXfrm>
    </dsp:sp>
    <dsp:sp modelId="{9E289DA3-35FD-411D-998C-7593B190B5FC}">
      <dsp:nvSpPr>
        <dsp:cNvPr id="0" name=""/>
        <dsp:cNvSpPr/>
      </dsp:nvSpPr>
      <dsp:spPr>
        <a:xfrm>
          <a:off x="1273" y="319103"/>
          <a:ext cx="1081494" cy="162224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1A2DC6C-DFFF-47F8-9645-E7317729D0B1}">
      <dsp:nvSpPr>
        <dsp:cNvPr id="0" name=""/>
        <dsp:cNvSpPr/>
      </dsp:nvSpPr>
      <dsp:spPr>
        <a:xfrm>
          <a:off x="5570351" y="542268"/>
          <a:ext cx="4943975" cy="1544992"/>
        </a:xfrm>
        <a:prstGeom prst="rect">
          <a:avLst/>
        </a:prstGeom>
        <a:solidFill>
          <a:schemeClr val="lt1">
            <a:alpha val="55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46475"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Involve other family or friends of the resident</a:t>
          </a:r>
        </a:p>
      </dsp:txBody>
      <dsp:txXfrm>
        <a:off x="5570351" y="542268"/>
        <a:ext cx="4943975" cy="1544992"/>
      </dsp:txXfrm>
    </dsp:sp>
    <dsp:sp modelId="{18991FCC-87AE-4F86-AAED-84312F698300}">
      <dsp:nvSpPr>
        <dsp:cNvPr id="0" name=""/>
        <dsp:cNvSpPr/>
      </dsp:nvSpPr>
      <dsp:spPr>
        <a:xfrm>
          <a:off x="5364352" y="319103"/>
          <a:ext cx="1081494" cy="162224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D69A5B5-D43B-4863-8ACE-490D2CED93C6}">
      <dsp:nvSpPr>
        <dsp:cNvPr id="0" name=""/>
        <dsp:cNvSpPr/>
      </dsp:nvSpPr>
      <dsp:spPr>
        <a:xfrm>
          <a:off x="207272" y="2487242"/>
          <a:ext cx="4943975" cy="1544992"/>
        </a:xfrm>
        <a:prstGeom prst="rect">
          <a:avLst/>
        </a:prstGeom>
        <a:solidFill>
          <a:schemeClr val="lt1">
            <a:alpha val="55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46475"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Seek input of the resident’s physician</a:t>
          </a:r>
        </a:p>
      </dsp:txBody>
      <dsp:txXfrm>
        <a:off x="207272" y="2487242"/>
        <a:ext cx="4943975" cy="1544992"/>
      </dsp:txXfrm>
    </dsp:sp>
    <dsp:sp modelId="{FB077D77-38EE-4D0D-87D5-09F30F142FD2}">
      <dsp:nvSpPr>
        <dsp:cNvPr id="0" name=""/>
        <dsp:cNvSpPr/>
      </dsp:nvSpPr>
      <dsp:spPr>
        <a:xfrm>
          <a:off x="1273" y="2264076"/>
          <a:ext cx="1081494" cy="162224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529EB4-CD1A-4EF5-8B65-F5C7E6FFA290}">
      <dsp:nvSpPr>
        <dsp:cNvPr id="0" name=""/>
        <dsp:cNvSpPr/>
      </dsp:nvSpPr>
      <dsp:spPr>
        <a:xfrm>
          <a:off x="5570351" y="2487242"/>
          <a:ext cx="4943975" cy="1544992"/>
        </a:xfrm>
        <a:prstGeom prst="rect">
          <a:avLst/>
        </a:prstGeom>
        <a:solidFill>
          <a:schemeClr val="lt1">
            <a:alpha val="55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46475"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Refer the complaint to another entity</a:t>
          </a:r>
        </a:p>
      </dsp:txBody>
      <dsp:txXfrm>
        <a:off x="5570351" y="2487242"/>
        <a:ext cx="4943975" cy="1544992"/>
      </dsp:txXfrm>
    </dsp:sp>
    <dsp:sp modelId="{710BC457-B977-4D31-BD26-16071B00A7E2}">
      <dsp:nvSpPr>
        <dsp:cNvPr id="0" name=""/>
        <dsp:cNvSpPr/>
      </dsp:nvSpPr>
      <dsp:spPr>
        <a:xfrm>
          <a:off x="5364352" y="2264076"/>
          <a:ext cx="1081494" cy="162224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815F79-5861-4D4D-801E-2D901091DD26}">
      <dsp:nvSpPr>
        <dsp:cNvPr id="0" name=""/>
        <dsp:cNvSpPr/>
      </dsp:nvSpPr>
      <dsp:spPr>
        <a:xfrm>
          <a:off x="5134" y="290562"/>
          <a:ext cx="2626332" cy="504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US" sz="2400" kern="1200" dirty="0"/>
            <a:t>Act</a:t>
          </a:r>
        </a:p>
      </dsp:txBody>
      <dsp:txXfrm>
        <a:off x="5134" y="290562"/>
        <a:ext cx="2626332" cy="504900"/>
      </dsp:txXfrm>
    </dsp:sp>
    <dsp:sp modelId="{7A27243A-DE00-48C8-962B-EF4411A19533}">
      <dsp:nvSpPr>
        <dsp:cNvPr id="0" name=""/>
        <dsp:cNvSpPr/>
      </dsp:nvSpPr>
      <dsp:spPr>
        <a:xfrm>
          <a:off x="2631467" y="77558"/>
          <a:ext cx="525266" cy="930909"/>
        </a:xfrm>
        <a:prstGeom prst="leftBrace">
          <a:avLst>
            <a:gd name="adj1" fmla="val 35000"/>
            <a:gd name="adj2" fmla="val 5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EE020E1-A67D-4156-BF16-36685F87EB42}">
      <dsp:nvSpPr>
        <dsp:cNvPr id="0" name=""/>
        <dsp:cNvSpPr/>
      </dsp:nvSpPr>
      <dsp:spPr>
        <a:xfrm>
          <a:off x="3366840" y="77558"/>
          <a:ext cx="7143624" cy="930909"/>
        </a:xfrm>
        <a:prstGeom prst="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solidFill>
                <a:srgbClr val="000000"/>
              </a:solidFill>
            </a:rPr>
            <a:t>Proceed with implementing the agreed-upon plan of action.</a:t>
          </a:r>
        </a:p>
      </dsp:txBody>
      <dsp:txXfrm>
        <a:off x="3366840" y="77558"/>
        <a:ext cx="7143624" cy="930909"/>
      </dsp:txXfrm>
    </dsp:sp>
    <dsp:sp modelId="{014C5F4D-07FE-4F50-81BE-B9F85F52A7EF}">
      <dsp:nvSpPr>
        <dsp:cNvPr id="0" name=""/>
        <dsp:cNvSpPr/>
      </dsp:nvSpPr>
      <dsp:spPr>
        <a:xfrm>
          <a:off x="5134" y="1725992"/>
          <a:ext cx="2626332" cy="504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US" sz="2400" kern="1200" dirty="0"/>
            <a:t>Assess</a:t>
          </a:r>
        </a:p>
      </dsp:txBody>
      <dsp:txXfrm>
        <a:off x="5134" y="1725992"/>
        <a:ext cx="2626332" cy="504900"/>
      </dsp:txXfrm>
    </dsp:sp>
    <dsp:sp modelId="{BE77210F-45D2-45C0-8671-6C74BA50228F}">
      <dsp:nvSpPr>
        <dsp:cNvPr id="0" name=""/>
        <dsp:cNvSpPr/>
      </dsp:nvSpPr>
      <dsp:spPr>
        <a:xfrm>
          <a:off x="2631467" y="1094867"/>
          <a:ext cx="525266" cy="1767150"/>
        </a:xfrm>
        <a:prstGeom prst="leftBrace">
          <a:avLst>
            <a:gd name="adj1" fmla="val 35000"/>
            <a:gd name="adj2" fmla="val 5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BE14F7-5EDB-40FA-A9C1-B22136AD123C}">
      <dsp:nvSpPr>
        <dsp:cNvPr id="0" name=""/>
        <dsp:cNvSpPr/>
      </dsp:nvSpPr>
      <dsp:spPr>
        <a:xfrm>
          <a:off x="3366840" y="1094867"/>
          <a:ext cx="7143624" cy="1767150"/>
        </a:xfrm>
        <a:prstGeom prst="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solidFill>
                <a:srgbClr val="000000"/>
              </a:solidFill>
            </a:rPr>
            <a:t>Check back with the resident and others involved to measure the progress of the plan</a:t>
          </a:r>
        </a:p>
        <a:p>
          <a:pPr marL="228600" lvl="1" indent="-228600" algn="l" defTabSz="1066800">
            <a:lnSpc>
              <a:spcPct val="90000"/>
            </a:lnSpc>
            <a:spcBef>
              <a:spcPct val="0"/>
            </a:spcBef>
            <a:spcAft>
              <a:spcPct val="15000"/>
            </a:spcAft>
            <a:buChar char="•"/>
          </a:pPr>
          <a:r>
            <a:rPr lang="en-US" sz="2400" kern="1200" dirty="0">
              <a:solidFill>
                <a:srgbClr val="000000"/>
              </a:solidFill>
            </a:rPr>
            <a:t>Determine if alternative actions need to be considered.</a:t>
          </a:r>
        </a:p>
      </dsp:txBody>
      <dsp:txXfrm>
        <a:off x="3366840" y="1094867"/>
        <a:ext cx="7143624" cy="1767150"/>
      </dsp:txXfrm>
    </dsp:sp>
    <dsp:sp modelId="{8B6EC1F7-1822-4A75-A5A3-B60C1500EA5D}">
      <dsp:nvSpPr>
        <dsp:cNvPr id="0" name=""/>
        <dsp:cNvSpPr/>
      </dsp:nvSpPr>
      <dsp:spPr>
        <a:xfrm>
          <a:off x="5134" y="3358648"/>
          <a:ext cx="2626332" cy="504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US" sz="2400" kern="1200" dirty="0"/>
            <a:t>Resolve </a:t>
          </a:r>
        </a:p>
      </dsp:txBody>
      <dsp:txXfrm>
        <a:off x="5134" y="3358648"/>
        <a:ext cx="2626332" cy="504900"/>
      </dsp:txXfrm>
    </dsp:sp>
    <dsp:sp modelId="{65D87D00-AE1E-4CBE-958B-9161B24F43CA}">
      <dsp:nvSpPr>
        <dsp:cNvPr id="0" name=""/>
        <dsp:cNvSpPr/>
      </dsp:nvSpPr>
      <dsp:spPr>
        <a:xfrm>
          <a:off x="2631467" y="2948417"/>
          <a:ext cx="525266" cy="1325362"/>
        </a:xfrm>
        <a:prstGeom prst="leftBrace">
          <a:avLst>
            <a:gd name="adj1" fmla="val 35000"/>
            <a:gd name="adj2" fmla="val 5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9D87416-4AA5-45BB-B2CD-CF06F26C62FE}">
      <dsp:nvSpPr>
        <dsp:cNvPr id="0" name=""/>
        <dsp:cNvSpPr/>
      </dsp:nvSpPr>
      <dsp:spPr>
        <a:xfrm>
          <a:off x="3366840" y="2948417"/>
          <a:ext cx="7143624" cy="1325362"/>
        </a:xfrm>
        <a:prstGeom prst="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solidFill>
                <a:srgbClr val="000000"/>
              </a:solidFill>
            </a:rPr>
            <a:t>Follow up to confirm with the resident that the complaint is resolved or partially resolved to their satisfaction.</a:t>
          </a:r>
        </a:p>
      </dsp:txBody>
      <dsp:txXfrm>
        <a:off x="3366840" y="2948417"/>
        <a:ext cx="7143624" cy="1325362"/>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9ED5E1-4A79-4607-B05E-066BA80387E1}" type="datetimeFigureOut">
              <a:rPr lang="en-US" smtClean="0"/>
              <a:t>1/28/2025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3422E6-57C4-472B-BB37-763E50B58060}" type="slidenum">
              <a:rPr lang="en-US" smtClean="0"/>
              <a:t>‹#›</a:t>
            </a:fld>
            <a:endParaRPr lang="en-US" dirty="0"/>
          </a:p>
        </p:txBody>
      </p:sp>
    </p:spTree>
    <p:extLst>
      <p:ext uri="{BB962C8B-B14F-4D97-AF65-F5344CB8AC3E}">
        <p14:creationId xmlns:p14="http://schemas.microsoft.com/office/powerpoint/2010/main" val="3968210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1</a:t>
            </a:fld>
            <a:endParaRPr lang="en-US" dirty="0"/>
          </a:p>
        </p:txBody>
      </p:sp>
    </p:spTree>
    <p:extLst>
      <p:ext uri="{BB962C8B-B14F-4D97-AF65-F5344CB8AC3E}">
        <p14:creationId xmlns:p14="http://schemas.microsoft.com/office/powerpoint/2010/main" val="13896634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a complaint has been investigated, you are ready to analyze the information gathered to determine the reason the problem occurred. The example of Mrs. Bronner’s missing purse in Module </a:t>
            </a:r>
            <a:r>
              <a:rPr lang="en-US" b="0" dirty="0"/>
              <a:t>7</a:t>
            </a:r>
            <a:r>
              <a:rPr lang="en-US" dirty="0"/>
              <a:t> shows the importance of identifying the underlying problem and understanding why the problem occurred. The investigative process will enable you to plan more effectively by defining potential solutions and identifying obstacles that may be encountered.</a:t>
            </a:r>
          </a:p>
          <a:p>
            <a:endParaRPr lang="en-US" dirty="0"/>
          </a:p>
          <a:p>
            <a:r>
              <a:rPr lang="en-US" dirty="0"/>
              <a:t>There are two parts to the Analysis and Planning Stage:</a:t>
            </a:r>
          </a:p>
          <a:p>
            <a:pPr marL="228600" indent="-228600">
              <a:buAutoNum type="arabicPeriod"/>
            </a:pPr>
            <a:r>
              <a:rPr lang="en-US" dirty="0"/>
              <a:t>Analyze the situation.</a:t>
            </a:r>
          </a:p>
          <a:p>
            <a:pPr marL="0" indent="0">
              <a:buNone/>
            </a:pPr>
            <a:endParaRPr lang="en-US" dirty="0"/>
          </a:p>
          <a:p>
            <a:r>
              <a:rPr lang="en-US" dirty="0"/>
              <a:t>2. Revisit the plan of action with the resident</a:t>
            </a:r>
          </a:p>
          <a:p>
            <a:pPr marL="171450" indent="-171450">
              <a:buFont typeface="Arial" panose="020B0604020202020204" pitchFamily="34" charset="0"/>
              <a:buChar char="•"/>
            </a:pPr>
            <a:r>
              <a:rPr lang="en-US" dirty="0"/>
              <a:t>Review the desired outcome and possible solutions.  </a:t>
            </a:r>
          </a:p>
          <a:p>
            <a:pPr marL="171450" indent="-171450">
              <a:buFont typeface="Arial" panose="020B0604020202020204" pitchFamily="34" charset="0"/>
              <a:buChar char="•"/>
            </a:pPr>
            <a:r>
              <a:rPr lang="en-US" dirty="0"/>
              <a:t>Revisit the plan of action and determine if any changes need to be made to it.</a:t>
            </a:r>
          </a:p>
          <a:p>
            <a:pPr marL="171450" indent="-171450">
              <a:buFont typeface="Arial" panose="020B0604020202020204" pitchFamily="34" charset="0"/>
              <a:buChar char="•"/>
            </a:pPr>
            <a:r>
              <a:rPr lang="en-US" dirty="0"/>
              <a:t>Anticipate barriers to help select an appropriate approach.  </a:t>
            </a:r>
          </a:p>
          <a:p>
            <a:pPr marL="171450" indent="-171450">
              <a:buFont typeface="Arial" panose="020B0604020202020204" pitchFamily="34" charset="0"/>
              <a:buChar char="•"/>
            </a:pPr>
            <a:r>
              <a:rPr lang="en-US" dirty="0"/>
              <a:t>Identify alternative strategies in case they are needed.</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10</a:t>
            </a:fld>
            <a:endParaRPr lang="en-US" dirty="0"/>
          </a:p>
        </p:txBody>
      </p:sp>
    </p:spTree>
    <p:extLst>
      <p:ext uri="{BB962C8B-B14F-4D97-AF65-F5344CB8AC3E}">
        <p14:creationId xmlns:p14="http://schemas.microsoft.com/office/powerpoint/2010/main" val="1249586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The information you gather during an investigation should give you some idea about the cause of the problem. The investigation may reveal that the underlying or root problem is not the one that was reported to you.  For example, you may have been told that articles of clothing are being stolen. During your investigation, you learn that clothing is simply not being returned from the laundry room. </a:t>
            </a:r>
            <a:r>
              <a:rPr kumimoji="0" lang="en-US" sz="1200" b="0" i="0" u="none" strike="noStrike" kern="1200" cap="none" spc="0" normalizeH="0" baseline="0" noProof="0" dirty="0">
                <a:ln>
                  <a:noFill/>
                </a:ln>
                <a:solidFill>
                  <a:srgbClr val="008080"/>
                </a:solidFill>
                <a:effectLst/>
                <a:uLnTx/>
                <a:uFillTx/>
                <a:latin typeface="Calibri" panose="020F0502020204030204" pitchFamily="34" charset="0"/>
                <a:ea typeface="Calibri" panose="020F0502020204030204" pitchFamily="34" charset="0"/>
                <a:cs typeface="+mn-cs"/>
              </a:rPr>
              <a:t>Therefore, the root of the problem is not an issue with theft, but laundry management. </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Thinking through the cause of a complaint leads to identifying potential solutions.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11</a:t>
            </a:fld>
            <a:endParaRPr lang="en-US" dirty="0"/>
          </a:p>
        </p:txBody>
      </p:sp>
    </p:spTree>
    <p:extLst>
      <p:ext uri="{BB962C8B-B14F-4D97-AF65-F5344CB8AC3E}">
        <p14:creationId xmlns:p14="http://schemas.microsoft.com/office/powerpoint/2010/main" val="5823540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Sometimes complaints that are not verified might still warrant further action on the part of the LTCOP. Those situations usually include when the resident, due to problems with memory or other cognitive issues, believes the complaint to be true even after your investigation proves otherwise. You may still work with the resident, and others, with the resident’s permission, to come up with a solution that would satisfy the resident.  </a:t>
            </a:r>
          </a:p>
          <a:p>
            <a:endParaRPr lang="en-US" dirty="0"/>
          </a:p>
          <a:p>
            <a:r>
              <a:rPr lang="en-US" b="1" dirty="0"/>
              <a:t>Case example</a:t>
            </a:r>
            <a:r>
              <a:rPr lang="en-US" dirty="0"/>
              <a:t>: Jessica complains to you that the facility does not bring her ice cream in the evening (it is in the care plan that Jessica gets ice cream every night before bedtime). The facility says that they bring it, but Jessica doesn’t remember eating it and accuses them of not providing it. Jessica’s daughter confirms with you this also happened when her mom lived with her and has witnessed it happening in the facility. You review case records and see that staff document bringing her ice cream. You cannot prove that Jessica isn’t getting ice cream. After brainstorming with the resident and facility staff, the staff have the idea to create a form for Jessica to choose the ice cream flavor and to initial it after receiving the ice cream. The form will be left in Jessica’s room for her to see any time. This will hold the facility accountable and will show Jessica that she did receive her ice cream. All parties, including Jessica are agreeable to the solution. On a future visit, you can visit with Jessica to see if the form has been helpful to her.</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12</a:t>
            </a:fld>
            <a:endParaRPr lang="en-US" dirty="0"/>
          </a:p>
        </p:txBody>
      </p:sp>
    </p:spTree>
    <p:extLst>
      <p:ext uri="{BB962C8B-B14F-4D97-AF65-F5344CB8AC3E}">
        <p14:creationId xmlns:p14="http://schemas.microsoft.com/office/powerpoint/2010/main" val="39736281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a lot to consider when determining the root cause of a complaint. You will learn what questions to ask through experience. You are not expected to memorize the following questions; rather, you may use this manual as a reference when processing a complaint. Thinking through the cause of a complaint leads to identifying potential solutions.</a:t>
            </a:r>
          </a:p>
          <a:p>
            <a:endParaRPr lang="en-US" dirty="0"/>
          </a:p>
          <a:p>
            <a:r>
              <a:rPr lang="en-US" dirty="0"/>
              <a:t>When determining the possible causes, consider the following:</a:t>
            </a:r>
          </a:p>
          <a:p>
            <a:r>
              <a:rPr lang="en-US" dirty="0"/>
              <a:t>· Was there an oversight on the part of facility staff?</a:t>
            </a:r>
          </a:p>
          <a:p>
            <a:r>
              <a:rPr lang="en-US" dirty="0"/>
              <a:t>· Was there deliberate retaliation against the resident?</a:t>
            </a:r>
          </a:p>
          <a:p>
            <a:r>
              <a:rPr lang="en-US" dirty="0"/>
              <a:t>· Is the problem related to the facility’s policies and procedures?</a:t>
            </a:r>
          </a:p>
          <a:p>
            <a:r>
              <a:rPr lang="en-US" dirty="0"/>
              <a:t>· Is there a problem with communication (e.g., are staff aware of the contents of the care plan, </a:t>
            </a:r>
            <a:r>
              <a:rPr lang="en-US" b="0" u="none" dirty="0"/>
              <a:t>how is </a:t>
            </a:r>
            <a:r>
              <a:rPr lang="en-US" dirty="0"/>
              <a:t>shift-to-shift communication, etc.)?</a:t>
            </a:r>
          </a:p>
          <a:p>
            <a:r>
              <a:rPr lang="en-US" dirty="0"/>
              <a:t>· Are there issues related to trust? </a:t>
            </a:r>
          </a:p>
          <a:p>
            <a:r>
              <a:rPr lang="en-US" dirty="0"/>
              <a:t>· Is the facility short staffed?</a:t>
            </a:r>
          </a:p>
          <a:p>
            <a:endParaRPr lang="en-US" dirty="0"/>
          </a:p>
          <a:p>
            <a:r>
              <a:rPr lang="en-US" b="1" i="1" dirty="0"/>
              <a:t>Trainer’s Note: </a:t>
            </a:r>
            <a:r>
              <a:rPr lang="en-US" i="1" dirty="0"/>
              <a:t>Continue to next slide for more causes.</a:t>
            </a:r>
          </a:p>
        </p:txBody>
      </p:sp>
      <p:sp>
        <p:nvSpPr>
          <p:cNvPr id="4" name="Slide Number Placeholder 3"/>
          <p:cNvSpPr>
            <a:spLocks noGrp="1"/>
          </p:cNvSpPr>
          <p:nvPr>
            <p:ph type="sldNum" sz="quarter" idx="5"/>
          </p:nvPr>
        </p:nvSpPr>
        <p:spPr/>
        <p:txBody>
          <a:bodyPr/>
          <a:lstStyle/>
          <a:p>
            <a:fld id="{013422E6-57C4-472B-BB37-763E50B58060}" type="slidenum">
              <a:rPr lang="en-US" smtClean="0"/>
              <a:t>13</a:t>
            </a:fld>
            <a:endParaRPr lang="en-US" dirty="0"/>
          </a:p>
        </p:txBody>
      </p:sp>
    </p:spTree>
    <p:extLst>
      <p:ext uri="{BB962C8B-B14F-4D97-AF65-F5344CB8AC3E}">
        <p14:creationId xmlns:p14="http://schemas.microsoft.com/office/powerpoint/2010/main" val="6188235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determining the possible causes, consider the following:</a:t>
            </a:r>
          </a:p>
          <a:p>
            <a:r>
              <a:rPr lang="en-US" dirty="0"/>
              <a:t>· Does the staff spend the time necessary to address individual physical or mental needs? </a:t>
            </a:r>
          </a:p>
          <a:p>
            <a:r>
              <a:rPr lang="en-US" dirty="0"/>
              <a:t>· Does the resident need a different level of care than the facility is providing or is able to provide?</a:t>
            </a:r>
          </a:p>
          <a:p>
            <a:r>
              <a:rPr lang="en-US" dirty="0"/>
              <a:t>· Is </a:t>
            </a:r>
            <a:r>
              <a:rPr lang="en-US" u="none" dirty="0"/>
              <a:t>the</a:t>
            </a:r>
            <a:r>
              <a:rPr lang="en-US" dirty="0"/>
              <a:t> quality of care provided by staff related to the resident’s method of payment (e.g., Medicaid vs. private pay)?</a:t>
            </a:r>
          </a:p>
          <a:p>
            <a:r>
              <a:rPr lang="en-US" dirty="0"/>
              <a:t>· Are other residents a part of the complaint (e.g., resident to resident mistreatment, bullying, or roommate conflicts, etc.)?</a:t>
            </a:r>
          </a:p>
          <a:p>
            <a:r>
              <a:rPr lang="en-US" dirty="0"/>
              <a:t>· Are family members a part of the complaint (e.g., interfering with care, or denying visitors)?</a:t>
            </a:r>
          </a:p>
        </p:txBody>
      </p:sp>
      <p:sp>
        <p:nvSpPr>
          <p:cNvPr id="4" name="Slide Number Placeholder 3"/>
          <p:cNvSpPr>
            <a:spLocks noGrp="1"/>
          </p:cNvSpPr>
          <p:nvPr>
            <p:ph type="sldNum" sz="quarter" idx="5"/>
          </p:nvPr>
        </p:nvSpPr>
        <p:spPr/>
        <p:txBody>
          <a:bodyPr/>
          <a:lstStyle/>
          <a:p>
            <a:fld id="{013422E6-57C4-472B-BB37-763E50B58060}" type="slidenum">
              <a:rPr lang="en-US" smtClean="0"/>
              <a:t>14</a:t>
            </a:fld>
            <a:endParaRPr lang="en-US" dirty="0"/>
          </a:p>
        </p:txBody>
      </p:sp>
    </p:spTree>
    <p:extLst>
      <p:ext uri="{BB962C8B-B14F-4D97-AF65-F5344CB8AC3E}">
        <p14:creationId xmlns:p14="http://schemas.microsoft.com/office/powerpoint/2010/main" val="4293335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lnSpc>
                <a:spcPct val="115000"/>
              </a:lnSpc>
              <a:spcBef>
                <a:spcPts val="0"/>
              </a:spcBef>
              <a:spcAft>
                <a:spcPts val="800"/>
              </a:spcAft>
            </a:pPr>
            <a:r>
              <a:rPr lang="en-US" sz="1200"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A thorough analysis includes considering each party’s perspective of the problem, including staff members involved. The facility’s explanations of the issue may also reveal possible barriers to resolution.  </a:t>
            </a:r>
            <a:endParaRPr lang="en-US" sz="105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dirty="0"/>
          </a:p>
          <a:p>
            <a:r>
              <a:rPr lang="en-US" dirty="0"/>
              <a:t>Examples of statements you might hear include: </a:t>
            </a:r>
            <a:r>
              <a:rPr lang="en-US" i="1" dirty="0"/>
              <a:t>(Go over information on the slide.)</a:t>
            </a:r>
          </a:p>
          <a:p>
            <a:endParaRPr lang="en-US" i="1" dirty="0"/>
          </a:p>
          <a:p>
            <a:r>
              <a:rPr lang="en-US" i="0" dirty="0"/>
              <a:t>While you may not agree with the facility’s response, it is helpful to understand their point of view to know how to approach the situation from their perspective while</a:t>
            </a:r>
            <a:r>
              <a:rPr lang="en-US" i="0" u="none" dirty="0"/>
              <a:t> investigating </a:t>
            </a:r>
            <a:r>
              <a:rPr lang="en-US" i="0" dirty="0"/>
              <a:t>the problem from the resident’s standpoint. </a:t>
            </a:r>
          </a:p>
        </p:txBody>
      </p:sp>
      <p:sp>
        <p:nvSpPr>
          <p:cNvPr id="4" name="Slide Number Placeholder 3"/>
          <p:cNvSpPr>
            <a:spLocks noGrp="1"/>
          </p:cNvSpPr>
          <p:nvPr>
            <p:ph type="sldNum" sz="quarter" idx="5"/>
          </p:nvPr>
        </p:nvSpPr>
        <p:spPr/>
        <p:txBody>
          <a:bodyPr/>
          <a:lstStyle/>
          <a:p>
            <a:fld id="{013422E6-57C4-472B-BB37-763E50B58060}" type="slidenum">
              <a:rPr lang="en-US" smtClean="0"/>
              <a:t>15</a:t>
            </a:fld>
            <a:endParaRPr lang="en-US" dirty="0"/>
          </a:p>
        </p:txBody>
      </p:sp>
    </p:spTree>
    <p:extLst>
      <p:ext uri="{BB962C8B-B14F-4D97-AF65-F5344CB8AC3E}">
        <p14:creationId xmlns:p14="http://schemas.microsoft.com/office/powerpoint/2010/main" val="16808332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Knowing who or what is responsible for the problem is helpful when moving into the resolution stage. </a:t>
            </a:r>
          </a:p>
          <a:p>
            <a:endParaRPr lang="en-US" dirty="0"/>
          </a:p>
          <a:p>
            <a:r>
              <a:rPr lang="en-US" dirty="0"/>
              <a:t>The responsibility may rest with one or more of the following: </a:t>
            </a:r>
          </a:p>
          <a:p>
            <a:endParaRPr lang="en-US" dirty="0"/>
          </a:p>
          <a:p>
            <a:r>
              <a:rPr lang="en-US" dirty="0"/>
              <a:t>· </a:t>
            </a:r>
            <a:r>
              <a:rPr lang="en-US" b="0" dirty="0"/>
              <a:t>Facility staff fails to perform their duties properly</a:t>
            </a:r>
          </a:p>
          <a:p>
            <a:r>
              <a:rPr lang="en-US" b="0" dirty="0"/>
              <a:t>· Facility policies and procedures are not person-centered</a:t>
            </a:r>
          </a:p>
          <a:p>
            <a:r>
              <a:rPr lang="en-US" b="0" dirty="0"/>
              <a:t>· State/federal regulations are vague or confusing</a:t>
            </a:r>
          </a:p>
          <a:p>
            <a:r>
              <a:rPr lang="en-US" b="0" dirty="0"/>
              <a:t>· Third-party reimbursement programs may not pay for certain procedures, services, or items</a:t>
            </a:r>
          </a:p>
          <a:p>
            <a:r>
              <a:rPr lang="en-US" b="0" dirty="0"/>
              <a:t>· Independent professionals (e.g., doctor, physical therapist) may not provide appropriate services for residents</a:t>
            </a:r>
          </a:p>
          <a:p>
            <a:r>
              <a:rPr lang="en-US" b="0" dirty="0"/>
              <a:t>· The resident (e.g., adverse reaction to medication, dementia, etc.) </a:t>
            </a:r>
          </a:p>
          <a:p>
            <a:r>
              <a:rPr lang="en-US" b="0" dirty="0"/>
              <a:t>· Family members (conflicting requests or concerns, interfering with care</a:t>
            </a:r>
          </a:p>
          <a:p>
            <a:r>
              <a:rPr lang="en-US" b="0" dirty="0"/>
              <a:t>· Resident </a:t>
            </a:r>
            <a:r>
              <a:rPr lang="en-US" dirty="0"/>
              <a:t>representative (absent, doesn’t represent the resident’s best interest, doesn’t respond to staff, etc.)</a:t>
            </a:r>
          </a:p>
          <a:p>
            <a:endParaRPr lang="en-US" dirty="0"/>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16</a:t>
            </a:fld>
            <a:endParaRPr lang="en-US" dirty="0"/>
          </a:p>
        </p:txBody>
      </p:sp>
    </p:spTree>
    <p:extLst>
      <p:ext uri="{BB962C8B-B14F-4D97-AF65-F5344CB8AC3E}">
        <p14:creationId xmlns:p14="http://schemas.microsoft.com/office/powerpoint/2010/main" val="5748613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understand the cause of the complaint as well as the facility’s response to the complaint, make sure you revisit the plan of action with the resident to determine if any modifications need to be made.  Has anything changed or is there new information which affects the initial plan? When revisiting, you can develop another plan which includes these factors. </a:t>
            </a:r>
          </a:p>
          <a:p>
            <a:endParaRPr lang="en-US" dirty="0"/>
          </a:p>
          <a:p>
            <a:r>
              <a:rPr lang="en-US" i="1" dirty="0"/>
              <a:t>(Click to bring up each point and go over the information on the slide.)</a:t>
            </a:r>
          </a:p>
          <a:p>
            <a:endParaRPr lang="en-US" i="1" dirty="0"/>
          </a:p>
        </p:txBody>
      </p:sp>
      <p:sp>
        <p:nvSpPr>
          <p:cNvPr id="4" name="Slide Number Placeholder 3"/>
          <p:cNvSpPr>
            <a:spLocks noGrp="1"/>
          </p:cNvSpPr>
          <p:nvPr>
            <p:ph type="sldNum" sz="quarter" idx="5"/>
          </p:nvPr>
        </p:nvSpPr>
        <p:spPr/>
        <p:txBody>
          <a:bodyPr/>
          <a:lstStyle/>
          <a:p>
            <a:fld id="{013422E6-57C4-472B-BB37-763E50B58060}" type="slidenum">
              <a:rPr lang="en-US" smtClean="0"/>
              <a:t>17</a:t>
            </a:fld>
            <a:endParaRPr lang="en-US" dirty="0"/>
          </a:p>
        </p:txBody>
      </p:sp>
    </p:spTree>
    <p:extLst>
      <p:ext uri="{BB962C8B-B14F-4D97-AF65-F5344CB8AC3E}">
        <p14:creationId xmlns:p14="http://schemas.microsoft.com/office/powerpoint/2010/main" val="22439928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possible solutions are identified, anticipate barriers that might affect resolution.  You do this by examining each potential solution and asking, “What barriers might be encountered when seeking this outcome?”</a:t>
            </a:r>
          </a:p>
          <a:p>
            <a:endParaRPr lang="en-US" dirty="0"/>
          </a:p>
          <a:p>
            <a:r>
              <a:rPr lang="en-US" dirty="0"/>
              <a:t>Using your list of potential barriers, think of other alternatives that can be used to achieve resolution. Remember that your list is not exhaustive, nor is it the only approach that will work. Sometimes there are several ways to resolve a problem. Be prepared with ideas and remain flexible to prevent barriers from ending a resolution discussion.</a:t>
            </a:r>
          </a:p>
          <a:p>
            <a:endParaRPr lang="en-US" dirty="0"/>
          </a:p>
          <a:p>
            <a:r>
              <a:rPr lang="en-US" b="1" i="1" dirty="0"/>
              <a:t>Trainer’s Note:  </a:t>
            </a:r>
            <a:r>
              <a:rPr lang="en-US" i="1" dirty="0"/>
              <a:t>Refer trainees to the Figure 2 chart in their manual. Ask for a volunteer to read the 1</a:t>
            </a:r>
            <a:r>
              <a:rPr lang="en-US" i="1" baseline="30000" dirty="0"/>
              <a:t>st</a:t>
            </a:r>
            <a:r>
              <a:rPr lang="en-US" i="1" dirty="0"/>
              <a:t> complaint. Ask for volunteers to read the potential solutions, potential barriers a</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nd suggestions.</a:t>
            </a:r>
            <a:endParaRPr lang="en-US" i="1" dirty="0"/>
          </a:p>
          <a:p>
            <a:endParaRPr lang="en-US" b="1" i="1" dirty="0"/>
          </a:p>
          <a:p>
            <a:r>
              <a:rPr lang="en-US" b="0" i="1" dirty="0"/>
              <a:t>Click </a:t>
            </a:r>
            <a:r>
              <a:rPr lang="en-US" i="1" dirty="0"/>
              <a:t>to bring up the next quote and ask for a volunteer to read the 2nd complaint. Ask for volunteers to read the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potential solutions, potential barriers and suggestions.</a:t>
            </a:r>
          </a:p>
          <a:p>
            <a:endPar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endParaRPr>
          </a:p>
          <a:p>
            <a:r>
              <a:rPr lang="en-US" i="1" dirty="0"/>
              <a:t>Ask the trainees to close their manuals. </a:t>
            </a:r>
          </a:p>
        </p:txBody>
      </p:sp>
      <p:sp>
        <p:nvSpPr>
          <p:cNvPr id="4" name="Slide Number Placeholder 3"/>
          <p:cNvSpPr>
            <a:spLocks noGrp="1"/>
          </p:cNvSpPr>
          <p:nvPr>
            <p:ph type="sldNum" sz="quarter" idx="5"/>
          </p:nvPr>
        </p:nvSpPr>
        <p:spPr/>
        <p:txBody>
          <a:bodyPr/>
          <a:lstStyle/>
          <a:p>
            <a:fld id="{013422E6-57C4-472B-BB37-763E50B58060}" type="slidenum">
              <a:rPr lang="en-US" smtClean="0"/>
              <a:t>18</a:t>
            </a:fld>
            <a:endParaRPr lang="en-US" dirty="0"/>
          </a:p>
        </p:txBody>
      </p:sp>
    </p:spTree>
    <p:extLst>
      <p:ext uri="{BB962C8B-B14F-4D97-AF65-F5344CB8AC3E}">
        <p14:creationId xmlns:p14="http://schemas.microsoft.com/office/powerpoint/2010/main" val="34079503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Read the quote on the slide then ask the trainees to come up with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potential solutions, potential barriers and suggestions</a:t>
            </a:r>
            <a:r>
              <a:rPr lang="en-US" i="1" dirty="0"/>
              <a:t>. Make sure the following is covered.</a:t>
            </a:r>
          </a:p>
          <a:p>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Potential Solutions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Care plan reflects resident’s preferences and staff follow the care plan.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Improved communication between staff.</a:t>
            </a:r>
          </a:p>
          <a:p>
            <a:endParaRPr lang="en-US" i="0" dirty="0"/>
          </a:p>
          <a:p>
            <a:r>
              <a:rPr lang="en-US" i="0" dirty="0"/>
              <a:t>Potential Barriers</a:t>
            </a:r>
          </a:p>
          <a:p>
            <a:r>
              <a:rPr lang="en-US" i="0" dirty="0"/>
              <a:t>· Staff are not informed of the resident’s need.</a:t>
            </a:r>
          </a:p>
          <a:p>
            <a:r>
              <a:rPr lang="en-US" i="0" dirty="0"/>
              <a:t>· No one checks with the resident to see if they have eaten.</a:t>
            </a:r>
          </a:p>
          <a:p>
            <a:r>
              <a:rPr lang="en-US" i="0" dirty="0"/>
              <a:t>· The care plan is completed without the input of the resident.</a:t>
            </a:r>
          </a:p>
          <a:p>
            <a:endParaRPr lang="en-US" i="0" dirty="0"/>
          </a:p>
          <a:p>
            <a:r>
              <a:rPr lang="en-US" i="0" dirty="0"/>
              <a:t>Suggestions</a:t>
            </a:r>
          </a:p>
          <a:p>
            <a:r>
              <a:rPr lang="en-US" i="0" dirty="0"/>
              <a:t>· Advocate for a care plan that is clear, specific, and understood by all.</a:t>
            </a:r>
          </a:p>
          <a:p>
            <a:r>
              <a:rPr lang="en-US" i="0" dirty="0"/>
              <a:t>· Ask how all staff will implement the care plan.</a:t>
            </a:r>
          </a:p>
          <a:p>
            <a:r>
              <a:rPr lang="en-US" i="0" dirty="0"/>
              <a:t>· Be sure the resident knows who to contact if concerns arise.</a:t>
            </a:r>
          </a:p>
          <a:p>
            <a:r>
              <a:rPr lang="en-US" i="0" dirty="0"/>
              <a:t>· Confirm implementation of agreed-upon plan.</a:t>
            </a:r>
          </a:p>
          <a:p>
            <a:endParaRPr lang="en-US" i="0" dirty="0"/>
          </a:p>
          <a:p>
            <a:endParaRPr lang="en-US" i="0" dirty="0"/>
          </a:p>
          <a:p>
            <a:endParaRPr lang="en-US" i="0" dirty="0"/>
          </a:p>
          <a:p>
            <a:endParaRPr lang="en-US" i="1" dirty="0"/>
          </a:p>
        </p:txBody>
      </p:sp>
      <p:sp>
        <p:nvSpPr>
          <p:cNvPr id="4" name="Slide Number Placeholder 3"/>
          <p:cNvSpPr>
            <a:spLocks noGrp="1"/>
          </p:cNvSpPr>
          <p:nvPr>
            <p:ph type="sldNum" sz="quarter" idx="5"/>
          </p:nvPr>
        </p:nvSpPr>
        <p:spPr/>
        <p:txBody>
          <a:bodyPr/>
          <a:lstStyle/>
          <a:p>
            <a:fld id="{013422E6-57C4-472B-BB37-763E50B58060}" type="slidenum">
              <a:rPr lang="en-US" smtClean="0"/>
              <a:t>19</a:t>
            </a:fld>
            <a:endParaRPr lang="en-US" dirty="0"/>
          </a:p>
        </p:txBody>
      </p:sp>
    </p:spTree>
    <p:extLst>
      <p:ext uri="{BB962C8B-B14F-4D97-AF65-F5344CB8AC3E}">
        <p14:creationId xmlns:p14="http://schemas.microsoft.com/office/powerpoint/2010/main" val="39671073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solidFill>
                  <a:srgbClr val="000000"/>
                </a:solidFill>
              </a:rPr>
              <a:t>Trainer’s Note: </a:t>
            </a:r>
            <a:r>
              <a:rPr lang="en-US" i="1" dirty="0">
                <a:solidFill>
                  <a:srgbClr val="000000"/>
                </a:solidFill>
              </a:rPr>
              <a:t>Allow at least 15 minutes for Section 1</a:t>
            </a:r>
          </a:p>
        </p:txBody>
      </p:sp>
      <p:sp>
        <p:nvSpPr>
          <p:cNvPr id="4" name="Slide Number Placeholder 3"/>
          <p:cNvSpPr>
            <a:spLocks noGrp="1"/>
          </p:cNvSpPr>
          <p:nvPr>
            <p:ph type="sldNum" sz="quarter" idx="5"/>
          </p:nvPr>
        </p:nvSpPr>
        <p:spPr/>
        <p:txBody>
          <a:bodyPr/>
          <a:lstStyle/>
          <a:p>
            <a:fld id="{013422E6-57C4-472B-BB37-763E50B58060}" type="slidenum">
              <a:rPr lang="en-US" smtClean="0"/>
              <a:t>2</a:t>
            </a:fld>
            <a:endParaRPr lang="en-US" dirty="0"/>
          </a:p>
        </p:txBody>
      </p:sp>
    </p:spTree>
    <p:extLst>
      <p:ext uri="{BB962C8B-B14F-4D97-AF65-F5344CB8AC3E}">
        <p14:creationId xmlns:p14="http://schemas.microsoft.com/office/powerpoint/2010/main" val="13942161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plan of action has been determined and potential barriers are identified, you may need to discuss alternative strategies with the resident.  This action is not always necessary but is beneficial when the initial strategies are unsuccessful.  Because each case is different, there could be numerous potential strategies.</a:t>
            </a:r>
          </a:p>
          <a:p>
            <a:endParaRPr lang="en-US" dirty="0"/>
          </a:p>
          <a:p>
            <a:r>
              <a:rPr lang="en-US" dirty="0"/>
              <a:t>Alternative strategies may include, but are not limited to:</a:t>
            </a:r>
          </a:p>
          <a:p>
            <a:pPr marL="171450" indent="-171450">
              <a:buFont typeface="Arial" panose="020B0604020202020204" pitchFamily="34" charset="0"/>
              <a:buChar char="•"/>
            </a:pPr>
            <a:r>
              <a:rPr lang="en-US" dirty="0"/>
              <a:t>involving different facility staff members;</a:t>
            </a:r>
          </a:p>
          <a:p>
            <a:pPr marL="171450" indent="-171450">
              <a:buFont typeface="Arial" panose="020B0604020202020204" pitchFamily="34" charset="0"/>
              <a:buChar char="•"/>
            </a:pPr>
            <a:r>
              <a:rPr lang="en-US" dirty="0"/>
              <a:t>involving other family or friends of the resident;</a:t>
            </a:r>
          </a:p>
          <a:p>
            <a:pPr marL="171450" indent="-171450">
              <a:buFont typeface="Arial" panose="020B0604020202020204" pitchFamily="34" charset="0"/>
              <a:buChar char="•"/>
            </a:pPr>
            <a:r>
              <a:rPr lang="en-US" dirty="0"/>
              <a:t>seeking the input of the resident’s physician or seeking a second opinion from another doctor; or</a:t>
            </a:r>
          </a:p>
          <a:p>
            <a:pPr marL="171450" indent="-171450">
              <a:buFont typeface="Arial" panose="020B0604020202020204" pitchFamily="34" charset="0"/>
              <a:buChar char="•"/>
            </a:pPr>
            <a:r>
              <a:rPr lang="en-US" dirty="0"/>
              <a:t>referring the complaint to another entity, such as the state survey agency.</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20</a:t>
            </a:fld>
            <a:endParaRPr lang="en-US" dirty="0"/>
          </a:p>
        </p:txBody>
      </p:sp>
    </p:spTree>
    <p:extLst>
      <p:ext uri="{BB962C8B-B14F-4D97-AF65-F5344CB8AC3E}">
        <p14:creationId xmlns:p14="http://schemas.microsoft.com/office/powerpoint/2010/main" val="12438595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Show the 6-minute video Anne Walker – Analysis and Planning and ask the trainees the following questions. Make sure the appropriate responses are addressed.</a:t>
            </a:r>
          </a:p>
          <a:p>
            <a:endParaRPr lang="en-US" dirty="0"/>
          </a:p>
          <a:p>
            <a:r>
              <a:rPr lang="en-US" dirty="0"/>
              <a:t>The following video addresses Stage 2 of Ombudsman Program Complaint Processing : Analysis and Planning. </a:t>
            </a:r>
          </a:p>
          <a:p>
            <a:endParaRPr lang="en-US" i="1" dirty="0"/>
          </a:p>
          <a:p>
            <a:r>
              <a:rPr lang="en-US" i="1" dirty="0"/>
              <a:t>Click to bring up the 1</a:t>
            </a:r>
            <a:r>
              <a:rPr lang="en-US" i="1" baseline="30000" dirty="0"/>
              <a:t>st</a:t>
            </a:r>
            <a:r>
              <a:rPr lang="en-US" i="1" dirty="0"/>
              <a:t> question.</a:t>
            </a:r>
          </a:p>
          <a:p>
            <a:r>
              <a:rPr lang="en-US" dirty="0"/>
              <a:t>1. What options does Gloria give to Anne Walker to work towards resolution?</a:t>
            </a:r>
          </a:p>
          <a:p>
            <a:r>
              <a:rPr lang="en-US" i="1" dirty="0"/>
              <a:t>Answer: The options are to either address the concern at the Resident Council meeting or to meet with Carol Lee, the Director of Nursing.</a:t>
            </a:r>
          </a:p>
          <a:p>
            <a:endParaRPr lang="en-US" dirty="0"/>
          </a:p>
          <a:p>
            <a:r>
              <a:rPr lang="en-US" i="1" dirty="0"/>
              <a:t>Click</a:t>
            </a:r>
          </a:p>
          <a:p>
            <a:r>
              <a:rPr lang="en-US" dirty="0"/>
              <a:t>2. Is Gloria effective in facilitating the conversation between Ms. Walker and the Director of Nursing (DON), Ms. Lee?  Why or why not?</a:t>
            </a:r>
          </a:p>
          <a:p>
            <a:r>
              <a:rPr lang="en-US" i="1" dirty="0"/>
              <a:t>Answer: Yes, Gloria waits until Ms. Walker gives her a nonverbal cue to share her concerns and then provides an overview of Ms. Walker’s concerns. Once Ms. Walker feels comfortable speaking, she shares her perspective with Gloria’s support. Gloria makes sure all of Ms. Walker’s points are addressed, stresses her rights, and guides the conversation to a resolution Ms. Walker appreciates.</a:t>
            </a:r>
          </a:p>
          <a:p>
            <a:endParaRPr lang="en-US" i="1" dirty="0"/>
          </a:p>
          <a:p>
            <a:r>
              <a:rPr lang="en-US" i="1" dirty="0"/>
              <a:t>Click</a:t>
            </a:r>
          </a:p>
          <a:p>
            <a:r>
              <a:rPr lang="en-US" dirty="0"/>
              <a:t>3. How does Gloria respond to the DON’s pushback on changing the bathing schedule?</a:t>
            </a:r>
          </a:p>
          <a:p>
            <a:r>
              <a:rPr lang="en-US" i="1" dirty="0"/>
              <a:t>Answer: Gloria treats the DON with professional respect, reiterates the resident’s wishes and reminds the DON of Ms. Walker’s right to have her showers at her preferred time.</a:t>
            </a:r>
          </a:p>
          <a:p>
            <a:endParaRPr lang="en-US" dirty="0"/>
          </a:p>
          <a:p>
            <a:r>
              <a:rPr lang="en-US" i="1" dirty="0"/>
              <a:t>Click</a:t>
            </a:r>
          </a:p>
          <a:p>
            <a:r>
              <a:rPr lang="en-US" dirty="0"/>
              <a:t>4. Is there anything you would do differently in this scenario?</a:t>
            </a:r>
          </a:p>
          <a:p>
            <a:r>
              <a:rPr lang="en-US" i="1" dirty="0"/>
              <a:t>Trainer’s Note: Highlight how Gloria focuses her advocacy on Ms. Walker’s preferences and empowers Ms. Walker to share her experience as Gloria facilitates the meeting between Ms. Walker and Ms. Lee. The decision for Ms. Walker to verbalize her preferences to the DON instead of focusing on the written care plan is an effective strategy as it may be more convincing for staff to hear directly from the resident. Gloria focused on what is most important in this situation: the current shower situation, Ms. Walker’s wishes, how the aides interact with Ms. Walker and how to ensure that her bathing preferences are upheld in the future.</a:t>
            </a:r>
            <a:endParaRPr lang="en-US" dirty="0"/>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21</a:t>
            </a:fld>
            <a:endParaRPr lang="en-US" dirty="0"/>
          </a:p>
        </p:txBody>
      </p:sp>
    </p:spTree>
    <p:extLst>
      <p:ext uri="{BB962C8B-B14F-4D97-AF65-F5344CB8AC3E}">
        <p14:creationId xmlns:p14="http://schemas.microsoft.com/office/powerpoint/2010/main" val="17207667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solidFill>
                  <a:srgbClr val="000000"/>
                </a:solidFill>
              </a:rPr>
              <a:t>Allow at least </a:t>
            </a:r>
            <a:r>
              <a:rPr lang="en-US" b="0" i="1" u="none" dirty="0">
                <a:solidFill>
                  <a:srgbClr val="000000"/>
                </a:solidFill>
              </a:rPr>
              <a:t>60</a:t>
            </a:r>
            <a:r>
              <a:rPr lang="en-US" i="1" dirty="0">
                <a:solidFill>
                  <a:srgbClr val="000000"/>
                </a:solidFill>
              </a:rPr>
              <a:t> minutes for Section 3.</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66146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step of Ombudsman Program Complaint Processing is Stage 3: </a:t>
            </a:r>
            <a:r>
              <a:rPr lang="en-US" i="0" dirty="0"/>
              <a:t>Implementation and Resolution</a:t>
            </a:r>
            <a:r>
              <a:rPr lang="en-US" dirty="0"/>
              <a:t>. During this stage, you will act on the developed plan, assess the effectiveness of the intervention, and attempt to resolve the complaint(s) to the satisfaction of the resident. </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23</a:t>
            </a:fld>
            <a:endParaRPr lang="en-US" dirty="0"/>
          </a:p>
        </p:txBody>
      </p:sp>
    </p:spTree>
    <p:extLst>
      <p:ext uri="{BB962C8B-B14F-4D97-AF65-F5344CB8AC3E}">
        <p14:creationId xmlns:p14="http://schemas.microsoft.com/office/powerpoint/2010/main" val="9732877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Prior to acting on behalf of the resident, check back with the resident to ensure you are still in agreement about what measures will be taken. </a:t>
            </a:r>
          </a:p>
          <a:p>
            <a:r>
              <a:rPr lang="en-US" dirty="0"/>
              <a:t> </a:t>
            </a:r>
          </a:p>
          <a:p>
            <a:r>
              <a:rPr lang="en-US" dirty="0"/>
              <a:t>· Share all information gathered with the resident.</a:t>
            </a:r>
          </a:p>
          <a:p>
            <a:r>
              <a:rPr lang="en-US" dirty="0"/>
              <a:t>· Be sure the resident still wants your help.</a:t>
            </a:r>
          </a:p>
          <a:p>
            <a:r>
              <a:rPr lang="en-US" dirty="0"/>
              <a:t>· Determine the level of involvement from the resident, the resident representative, or anyone else when addressing the complaint(s).</a:t>
            </a:r>
          </a:p>
          <a:p>
            <a:r>
              <a:rPr lang="en-US" dirty="0"/>
              <a:t>· Confirm all individuals with whom you have permission to address the complaint(s) and if there are individuals </a:t>
            </a:r>
            <a:r>
              <a:rPr lang="en-US" b="0" u="none" dirty="0"/>
              <a:t>with</a:t>
            </a:r>
            <a:r>
              <a:rPr lang="en-US" b="0" u="none" baseline="0" dirty="0"/>
              <a:t> whom </a:t>
            </a:r>
            <a:r>
              <a:rPr lang="en-US" dirty="0"/>
              <a:t>you may not address </a:t>
            </a:r>
            <a:r>
              <a:rPr lang="en-US" b="0" u="none" dirty="0"/>
              <a:t>the complaint(s). </a:t>
            </a:r>
          </a:p>
          <a:p>
            <a:r>
              <a:rPr lang="en-US" dirty="0"/>
              <a:t>· Confirm the plan of action.</a:t>
            </a:r>
          </a:p>
          <a:p>
            <a:r>
              <a:rPr lang="en-US" dirty="0"/>
              <a:t>· Explain all potential outcomes of the plan of action.</a:t>
            </a:r>
          </a:p>
          <a:p>
            <a:r>
              <a:rPr lang="en-US" dirty="0"/>
              <a:t>· Verify the outcome the resident is seeking.</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24</a:t>
            </a:fld>
            <a:endParaRPr lang="en-US" dirty="0"/>
          </a:p>
        </p:txBody>
      </p:sp>
    </p:spTree>
    <p:extLst>
      <p:ext uri="{BB962C8B-B14F-4D97-AF65-F5344CB8AC3E}">
        <p14:creationId xmlns:p14="http://schemas.microsoft.com/office/powerpoint/2010/main" val="38757724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Implementation is putting your plan of action into effect. The action taken depends upon the problem, the resident’s preferences, direction, and involvement. </a:t>
            </a:r>
          </a:p>
          <a:p>
            <a:endParaRPr lang="en-US" i="1" dirty="0"/>
          </a:p>
          <a:p>
            <a:r>
              <a:rPr lang="en-US" b="1" dirty="0"/>
              <a:t>No Action Needed </a:t>
            </a:r>
          </a:p>
          <a:p>
            <a:r>
              <a:rPr lang="en-US" dirty="0"/>
              <a:t>Once the facts surrounding the complaint have been investigated and the circumstances surrounding the events described in the complaint have been explained to the resident, you may both agree that no further intervention is necessary.</a:t>
            </a:r>
          </a:p>
          <a:p>
            <a:endParaRPr lang="en-US" dirty="0"/>
          </a:p>
          <a:p>
            <a:r>
              <a:rPr lang="en-US" b="1" dirty="0"/>
              <a:t>Self Advocacy</a:t>
            </a:r>
          </a:p>
          <a:p>
            <a:r>
              <a:rPr lang="en-US" b="1" i="1" dirty="0"/>
              <a:t>Trainer’s Note: </a:t>
            </a:r>
            <a:r>
              <a:rPr lang="en-US" b="0" i="1" dirty="0"/>
              <a:t>“Self-advocacy” will be discussed in more detail in this Module after the implementation options are covered.</a:t>
            </a:r>
          </a:p>
          <a:p>
            <a:endParaRPr lang="en-US" b="0" dirty="0"/>
          </a:p>
          <a:p>
            <a:r>
              <a:rPr lang="en-US" b="0" dirty="0"/>
              <a:t>If it is determined that action is needed, when possible, the first option to consider is self-advocacy. This occurs when the resident is empowered to speak for themselves. Residents who self-advocate are able to ask for what they need and want, and to express their thoughts and feelings. Residents who advocate on their own behalf know their rights and responsibilities, speak-up for these rights, and are able to make choices and decisions that affect their lives. Additional information about self-advocacy can be found at the end of this section.</a:t>
            </a:r>
            <a:endParaRPr lang="en-US" b="1" dirty="0"/>
          </a:p>
          <a:p>
            <a:endParaRPr lang="en-US" b="1" dirty="0"/>
          </a:p>
          <a:p>
            <a:r>
              <a:rPr lang="en-US" b="1" dirty="0"/>
              <a:t>Direct Advocacy </a:t>
            </a:r>
          </a:p>
          <a:p>
            <a:r>
              <a:rPr lang="en-US" dirty="0"/>
              <a:t>Direct advocacy is when a representative of the Office advocates on behalf of the resident with facility staff, a family member, or another entity responsible for the concern. Where possible, utilize the techniques for self-advocacy and ask the resident to attend meetings with you, facility staff, and/or family members. During such meetings, give the resident an opportunity to express their concern(s) in their own words. It may be necessary for you to encourage facility staff and/or family members to listen to what the resident says. </a:t>
            </a:r>
            <a:endParaRPr lang="en-US" b="1" i="1" dirty="0"/>
          </a:p>
          <a:p>
            <a:endParaRPr lang="en-US" dirty="0"/>
          </a:p>
          <a:p>
            <a:r>
              <a:rPr lang="en-US" b="1" dirty="0"/>
              <a:t>Negotiation</a:t>
            </a:r>
          </a:p>
          <a:p>
            <a:r>
              <a:rPr lang="en-US" b="1" i="1" dirty="0"/>
              <a:t>Trainer’s Note: </a:t>
            </a:r>
            <a:r>
              <a:rPr lang="en-US" b="0" i="1" dirty="0"/>
              <a:t>“Negotiation” will be discussed in more detail in this Module after the implementation options are covered.</a:t>
            </a:r>
          </a:p>
          <a:p>
            <a:endParaRPr lang="en-US" b="0" dirty="0"/>
          </a:p>
          <a:p>
            <a:r>
              <a:rPr lang="en-US" b="0" dirty="0"/>
              <a:t>Negotiation is a planned discussion to resolve an issue in a way that both parties find agreeable. If the findings of your investigation determine an agreement with facility staff or other relevant parties is necessary to resolve the problem to the resident’s satisfaction, you may use negotiation to achieve resolution. Because negotiation involves give and take from each party, you must be careful to never negotiate in a way that will weaken residents’ rights.  Additional information about negotiation can be found at the end of this section.</a:t>
            </a:r>
            <a:endParaRPr lang="en-US" b="1" dirty="0"/>
          </a:p>
          <a:p>
            <a:endParaRPr lang="en-US" b="1" dirty="0"/>
          </a:p>
          <a:p>
            <a:r>
              <a:rPr lang="en-US" b="1" dirty="0"/>
              <a:t>Mediation</a:t>
            </a:r>
          </a:p>
          <a:p>
            <a:r>
              <a:rPr lang="en-US" dirty="0"/>
              <a:t>When the complaint involves conflict between two or more residents, you may serve as an impartial mediator to help the conflicting parties reach an agreement to resolve the complaint. </a:t>
            </a:r>
          </a:p>
          <a:p>
            <a:endParaRPr lang="en-US" dirty="0"/>
          </a:p>
          <a:p>
            <a:r>
              <a:rPr lang="en-US" dirty="0"/>
              <a:t>Examples of when mediation can be used as an effective tool are when roommates have a dispute over the volume of the television or the temperature of the room and need to come up with an agreed-upon outcome. </a:t>
            </a:r>
          </a:p>
          <a:p>
            <a:endParaRPr lang="en-US" dirty="0"/>
          </a:p>
          <a:p>
            <a:r>
              <a:rPr lang="en-US" b="1" dirty="0"/>
              <a:t>Represent the Resident in an Appeal Hearing</a:t>
            </a:r>
          </a:p>
          <a:p>
            <a:r>
              <a:rPr lang="en-US" b="1" i="1" dirty="0"/>
              <a:t>Trainer’s Note: </a:t>
            </a:r>
            <a:r>
              <a:rPr lang="en-US" i="1" dirty="0"/>
              <a:t>Clarify with the trainees if residents in RCCs have rights to a fair hearing. Insert information if your state LTCOP represents residents in other types of hearings such as Medicaid eligibility.</a:t>
            </a:r>
          </a:p>
          <a:p>
            <a:endParaRPr lang="en-US" i="1" dirty="0"/>
          </a:p>
          <a:p>
            <a:r>
              <a:rPr lang="en-US" i="0" dirty="0"/>
              <a:t>All residents in nursing facilities have a right to a fair hearing when they disagree with the decision of a facility to issue a notice of discharge. An appeal hearing is a process that allows both parties to explain their case. You may be instrumental in helping a resident assert their right to an appeal hearing in situations of transfers or discharges. Cases regarding transfers and discharges will be discussed in more detail in the next module. </a:t>
            </a:r>
          </a:p>
          <a:p>
            <a:endParaRPr lang="en-US" dirty="0"/>
          </a:p>
          <a:p>
            <a:r>
              <a:rPr lang="en-US" b="1" dirty="0"/>
              <a:t>Referrals </a:t>
            </a:r>
            <a:endParaRPr lang="en-US" dirty="0"/>
          </a:p>
          <a:p>
            <a:r>
              <a:rPr lang="en-US" dirty="0"/>
              <a:t>Sometimes a resident may ask you to make a referral to another agency on their behalf. You may also coordinate referrals to agencies that provide services that are outside the scope of the Long-Term Care Ombudsman program (LTCOP), or if you need additional assistance to achieve resolution.  Referral agencies are discussed in more detail in Module 9. </a:t>
            </a:r>
          </a:p>
          <a:p>
            <a:endParaRPr lang="en-US" dirty="0"/>
          </a:p>
          <a:p>
            <a:r>
              <a:rPr lang="en-US" b="1" dirty="0"/>
              <a:t>Systems Advocacy </a:t>
            </a:r>
          </a:p>
          <a:p>
            <a:r>
              <a:rPr lang="en-US" b="1" i="1" dirty="0"/>
              <a:t>Trainer’s Note:</a:t>
            </a:r>
          </a:p>
          <a:p>
            <a:pPr marL="0" indent="0">
              <a:buFont typeface="Wingdings" panose="05000000000000000000" pitchFamily="2" charset="2"/>
              <a:buNone/>
            </a:pPr>
            <a:r>
              <a:rPr lang="en-US" b="1" i="1" dirty="0">
                <a:sym typeface="Symbol" panose="05050102010706020507" pitchFamily="18" charset="2"/>
              </a:rPr>
              <a:t> </a:t>
            </a:r>
            <a:r>
              <a:rPr lang="en-US" b="1" i="1" dirty="0"/>
              <a:t>Reiterate your program’s policy on how systems advocacy is conducted.</a:t>
            </a:r>
          </a:p>
          <a:p>
            <a:r>
              <a:rPr lang="en-US" dirty="0"/>
              <a:t>There are complaints that require work to change a system (e.g., a long-term care facility, a government agency, an organization, a corporation, policies, regulations, and laws) to benefit long-term care residents.  If a case requires changes to policies, laws, or regulations, contact your supervisor to learn how your program engages in systems advocacy. </a:t>
            </a:r>
          </a:p>
        </p:txBody>
      </p:sp>
      <p:sp>
        <p:nvSpPr>
          <p:cNvPr id="4" name="Slide Number Placeholder 3"/>
          <p:cNvSpPr>
            <a:spLocks noGrp="1"/>
          </p:cNvSpPr>
          <p:nvPr>
            <p:ph type="sldNum" sz="quarter" idx="5"/>
          </p:nvPr>
        </p:nvSpPr>
        <p:spPr/>
        <p:txBody>
          <a:bodyPr/>
          <a:lstStyle/>
          <a:p>
            <a:fld id="{013422E6-57C4-472B-BB37-763E50B58060}" type="slidenum">
              <a:rPr lang="en-US" smtClean="0"/>
              <a:t>25</a:t>
            </a:fld>
            <a:endParaRPr lang="en-US" dirty="0"/>
          </a:p>
        </p:txBody>
      </p:sp>
    </p:spTree>
    <p:extLst>
      <p:ext uri="{BB962C8B-B14F-4D97-AF65-F5344CB8AC3E}">
        <p14:creationId xmlns:p14="http://schemas.microsoft.com/office/powerpoint/2010/main" val="39030853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Self-Advocacy</a:t>
            </a:r>
            <a:r>
              <a:rPr lang="en-US" dirty="0"/>
              <a:t> </a:t>
            </a:r>
          </a:p>
          <a:p>
            <a:r>
              <a:rPr lang="en-US" dirty="0"/>
              <a:t>Representatives cannot be in the facility 24 hours a day, 7 days a week. It is imperative to encourage residents and provide them with knowledge and skills, so they are empowered to advocate on their own behalf. There are several ways in which the Ombudsman program can use empowerment to support self-advocacy.  Some examples include the resident resolving the complaint on their own, with other residents, or with some assistance from the LTCOP.  Encourage as much self-advocacy as the resident is comfortable doing.</a:t>
            </a:r>
          </a:p>
          <a:p>
            <a:endParaRPr lang="en-US" dirty="0"/>
          </a:p>
          <a:p>
            <a:r>
              <a:rPr lang="en-US" dirty="0"/>
              <a:t>Actions you can take to support self-advocacy include: (</a:t>
            </a:r>
            <a:r>
              <a:rPr lang="en-US" i="1" dirty="0"/>
              <a:t>Go over information on the slide.)</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26</a:t>
            </a:fld>
            <a:endParaRPr lang="en-US" dirty="0"/>
          </a:p>
        </p:txBody>
      </p:sp>
    </p:spTree>
    <p:extLst>
      <p:ext uri="{BB962C8B-B14F-4D97-AF65-F5344CB8AC3E}">
        <p14:creationId xmlns:p14="http://schemas.microsoft.com/office/powerpoint/2010/main" val="17939599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Negotiation</a:t>
            </a:r>
          </a:p>
          <a:p>
            <a:r>
              <a:rPr lang="en-US" dirty="0"/>
              <a:t>Negotiation focuses on interests rather than positions. Interests are what cause someone to make a decision, such as “I want to be treated with dignity and respect.” Positions are decided upon, such as “I don’t want male staff helping me with my shower.” When it comes to residents’ rights, how a resident right is met can be negotiated, but not if it is met. </a:t>
            </a:r>
          </a:p>
          <a:p>
            <a:endParaRPr lang="en-US" i="1" dirty="0"/>
          </a:p>
          <a:p>
            <a:r>
              <a:rPr lang="en-US" b="1" i="1" dirty="0"/>
              <a:t>Trainer’s Note: </a:t>
            </a:r>
            <a:r>
              <a:rPr lang="en-US" i="1" dirty="0"/>
              <a:t>Use the examples below when addressing each negotiation point on the slide.</a:t>
            </a:r>
          </a:p>
          <a:p>
            <a:endParaRPr lang="en-US" b="1" dirty="0"/>
          </a:p>
          <a:p>
            <a:r>
              <a:rPr lang="en-US" b="1" dirty="0"/>
              <a:t>Focus on Interests, not Positions</a:t>
            </a:r>
          </a:p>
          <a:p>
            <a:r>
              <a:rPr lang="en-US" dirty="0"/>
              <a:t>“We agree residents need the best care possible. Let’s discuss what Mr. Tanaka needs to feel safe and secure in his home.”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Separate the Person from the Problem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 know your facility strives to meet residents’ needs. However, dinner trays left without providing help and removed without the resident being able to eat is a serious issue because they are not getting the nutrition they need. Let’s focus on ways to avoid this. It could help if the staff were clear about which residents need help with eating and drinking, whose responsibility it is to help, and how to assist the residents.”</a:t>
            </a:r>
          </a:p>
          <a:p>
            <a:endParaRPr lang="en-US" b="1" dirty="0"/>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27</a:t>
            </a:fld>
            <a:endParaRPr lang="en-US" dirty="0"/>
          </a:p>
        </p:txBody>
      </p:sp>
    </p:spTree>
    <p:extLst>
      <p:ext uri="{BB962C8B-B14F-4D97-AF65-F5344CB8AC3E}">
        <p14:creationId xmlns:p14="http://schemas.microsoft.com/office/powerpoint/2010/main" val="35539506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Trainer’s Note: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Use the examples below when addressing each negotiation point on the slide.</a:t>
            </a:r>
          </a:p>
          <a:p>
            <a:endParaRPr lang="en-US" dirty="0"/>
          </a:p>
          <a:p>
            <a:r>
              <a:rPr lang="en-US" b="1" dirty="0"/>
              <a:t>Look for Options with Mutual Gain </a:t>
            </a:r>
          </a:p>
          <a:p>
            <a:r>
              <a:rPr lang="en-US" dirty="0"/>
              <a:t>“Based on our discussion, we agree Mr. Dillard needs more opportunities to move around and to be outdoors. In the past, a complaint was filed with the state survey agency after Mr. Dillard fell outside, and because you don’t want another complaint filed, you are concerned when Mr. Dillard goes outside by himself. Can we brainstorm some ideas about how his needs can be met while considering his safety and need for supervision?”</a:t>
            </a:r>
          </a:p>
          <a:p>
            <a:endParaRPr lang="en-US" dirty="0"/>
          </a:p>
          <a:p>
            <a:r>
              <a:rPr lang="en-US" b="1" dirty="0"/>
              <a:t>Use Objective Criteria</a:t>
            </a:r>
          </a:p>
          <a:p>
            <a:r>
              <a:rPr lang="en-US" dirty="0"/>
              <a:t>“I understand your concern that Mrs. Everett’s health will decline if she doesn’t take the medicine her doctor ordered. You have explained the consequences of her decision and offered other options. Nevertheless, you cannot discharge Mrs. Everett for exercising her right to refuse treatment.”</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28</a:t>
            </a:fld>
            <a:endParaRPr lang="en-US" dirty="0"/>
          </a:p>
        </p:txBody>
      </p:sp>
    </p:spTree>
    <p:extLst>
      <p:ext uri="{BB962C8B-B14F-4D97-AF65-F5344CB8AC3E}">
        <p14:creationId xmlns:p14="http://schemas.microsoft.com/office/powerpoint/2010/main" val="25581844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a:t>
            </a:r>
            <a:r>
              <a:rPr lang="en-US" b="1" i="1" u="none" dirty="0"/>
              <a:t>’s</a:t>
            </a:r>
            <a:r>
              <a:rPr lang="en-US" b="1" i="1" dirty="0"/>
              <a:t> Note:  </a:t>
            </a:r>
            <a:r>
              <a:rPr lang="en-US" i="1" dirty="0"/>
              <a:t>Separate the trainees into groups of two and ask one of </a:t>
            </a:r>
            <a:r>
              <a:rPr lang="en-US" b="0" i="1" u="none" dirty="0"/>
              <a:t>the</a:t>
            </a:r>
            <a:r>
              <a:rPr lang="en-US" i="1" dirty="0"/>
              <a:t> trainees in each group to negotiate with the other to switch seats.  Give them 5 minutes to do so.  Ask each pair about the outcome of the negotiation.</a:t>
            </a:r>
          </a:p>
          <a:p>
            <a:endParaRPr lang="en-US" i="1" dirty="0"/>
          </a:p>
          <a:p>
            <a:r>
              <a:rPr lang="en-US" i="1" dirty="0"/>
              <a:t>If you are conducting this session virtually, ask the trainees to negotiate with you to end the training 15 minutes early. Give them 5 minutes to do so.</a:t>
            </a:r>
          </a:p>
          <a:p>
            <a:endParaRPr lang="en-US" dirty="0"/>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29</a:t>
            </a:fld>
            <a:endParaRPr lang="en-US" dirty="0"/>
          </a:p>
        </p:txBody>
      </p:sp>
    </p:spTree>
    <p:extLst>
      <p:ext uri="{BB962C8B-B14F-4D97-AF65-F5344CB8AC3E}">
        <p14:creationId xmlns:p14="http://schemas.microsoft.com/office/powerpoint/2010/main" val="768881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800" i="1" dirty="0">
                <a:ln>
                  <a:noFill/>
                </a:ln>
                <a:solidFill>
                  <a:srgbClr val="0000CC"/>
                </a:solidFill>
                <a:effectLst/>
                <a:latin typeface="Helvetica" panose="020B0604020202020204" pitchFamily="34" charset="0"/>
                <a:ea typeface="Calibri" panose="020F0502020204030204" pitchFamily="34" charset="0"/>
              </a:rPr>
              <a:t>Begin the session by welcoming the trainees to the training session and thanking them for their continued interest in the program. Make sure everyone introduces themselves – even if they come late.</a:t>
            </a:r>
            <a:endParaRPr lang="en-US" sz="1800" dirty="0">
              <a:effectLst/>
              <a:latin typeface="Times New Roman" panose="02020603050405020304" pitchFamily="18" charset="0"/>
              <a:ea typeface="Arial Unicode MS"/>
            </a:endParaRPr>
          </a:p>
          <a:p>
            <a:pPr marL="0" marR="0" algn="just">
              <a:lnSpc>
                <a:spcPct val="115000"/>
              </a:lnSpc>
              <a:spcBef>
                <a:spcPts val="0"/>
              </a:spcBef>
              <a:spcAft>
                <a:spcPts val="0"/>
              </a:spcAft>
            </a:pP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To begin, please share:</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Your name</a:t>
            </a:r>
            <a:endParaRPr lang="en-US" sz="1800" u="none" strike="noStrike" kern="0" spc="0" dirty="0">
              <a:ln>
                <a:noFill/>
              </a:ln>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Where you are from </a:t>
            </a:r>
            <a:endParaRPr lang="en-US" sz="1800" u="none" strike="noStrike" kern="0" spc="0" dirty="0">
              <a:ln>
                <a:noFill/>
              </a:ln>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One thing you learned from Module 7 -</a:t>
            </a:r>
            <a:r>
              <a:rPr lang="en-US" sz="1800" b="1"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 </a:t>
            </a: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something that really stuck with you or surprised you</a:t>
            </a:r>
            <a:endParaRPr lang="en-US" sz="1800" u="none" strike="noStrike" kern="0" spc="0" dirty="0">
              <a:ln>
                <a:noFill/>
              </a:ln>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What you hope to learn since the last module</a:t>
            </a:r>
            <a:endParaRPr lang="en-US" sz="1800" u="none" strike="noStrike" kern="0" spc="0" dirty="0">
              <a:ln>
                <a:noFill/>
              </a:ln>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0" marR="0" algn="just">
              <a:lnSpc>
                <a:spcPct val="115000"/>
              </a:lnSpc>
              <a:spcBef>
                <a:spcPts val="0"/>
              </a:spcBef>
              <a:spcAft>
                <a:spcPts val="0"/>
              </a:spcAft>
            </a:pP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After introductions, thank the trainees for their information and explain any housekeeping items that need to be addressed including the time frame of the training day, breaks, location of restrooms, refreshments, etc. Ask the trainees to speak up if they have any questions throughout the training.</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a:t>
            </a:fld>
            <a:endParaRPr lang="en-US" dirty="0"/>
          </a:p>
        </p:txBody>
      </p:sp>
    </p:spTree>
    <p:extLst>
      <p:ext uri="{BB962C8B-B14F-4D97-AF65-F5344CB8AC3E}">
        <p14:creationId xmlns:p14="http://schemas.microsoft.com/office/powerpoint/2010/main" val="7979001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be an effective representative, one needs to build a professional working relationship with staff.  Relationship building is key to conflict resolution and negotiation. In a professional relationship, everyone needs to feel safe and secure, to feel respected and valued, and to know their voice is heard. To achieve this, the representative must be self-assured, respectful, and have a good attitude.  </a:t>
            </a:r>
          </a:p>
          <a:p>
            <a:endParaRPr lang="en-US" dirty="0"/>
          </a:p>
          <a:p>
            <a:r>
              <a:rPr lang="en-US" b="1" i="1" dirty="0"/>
              <a:t>Trainer’s Note:  </a:t>
            </a:r>
            <a:r>
              <a:rPr lang="en-US" i="1" dirty="0"/>
              <a:t>Explain that while the chart focuses on relationship building with staff, many of the tips are also effective when building relationships with residents and family members.</a:t>
            </a:r>
          </a:p>
          <a:p>
            <a:endParaRPr lang="en-US" i="1" dirty="0"/>
          </a:p>
          <a:p>
            <a:r>
              <a:rPr lang="en-US" dirty="0"/>
              <a:t>· Stick to the outcome that the resident wants without being sidetracked on other issues.</a:t>
            </a:r>
          </a:p>
          <a:p>
            <a:r>
              <a:rPr lang="en-US" dirty="0"/>
              <a:t>· Start with the assumption that the other person has good intentions.</a:t>
            </a:r>
          </a:p>
          <a:p>
            <a:r>
              <a:rPr lang="en-US" dirty="0"/>
              <a:t>· Consider your words, voice tone, and nonverbal communication such as posture, facial expressions, eye contact, and gestures.</a:t>
            </a:r>
          </a:p>
          <a:p>
            <a:r>
              <a:rPr lang="en-US" dirty="0"/>
              <a:t>· Be assertive.</a:t>
            </a:r>
          </a:p>
          <a:p>
            <a:r>
              <a:rPr lang="en-US" dirty="0"/>
              <a:t>· Know the applicable laws or regulations in case you have to use these to reach a resolution. </a:t>
            </a:r>
          </a:p>
          <a:p>
            <a:endParaRPr lang="en-US" dirty="0"/>
          </a:p>
          <a:p>
            <a:r>
              <a:rPr lang="en-US" i="1" dirty="0"/>
              <a:t>List continues to the next slide.</a:t>
            </a:r>
          </a:p>
        </p:txBody>
      </p:sp>
      <p:sp>
        <p:nvSpPr>
          <p:cNvPr id="4" name="Slide Number Placeholder 3"/>
          <p:cNvSpPr>
            <a:spLocks noGrp="1"/>
          </p:cNvSpPr>
          <p:nvPr>
            <p:ph type="sldNum" sz="quarter" idx="5"/>
          </p:nvPr>
        </p:nvSpPr>
        <p:spPr/>
        <p:txBody>
          <a:bodyPr/>
          <a:lstStyle/>
          <a:p>
            <a:fld id="{013422E6-57C4-472B-BB37-763E50B58060}" type="slidenum">
              <a:rPr lang="en-US" smtClean="0"/>
              <a:t>30</a:t>
            </a:fld>
            <a:endParaRPr lang="en-US" dirty="0"/>
          </a:p>
        </p:txBody>
      </p:sp>
    </p:spTree>
    <p:extLst>
      <p:ext uri="{BB962C8B-B14F-4D97-AF65-F5344CB8AC3E}">
        <p14:creationId xmlns:p14="http://schemas.microsoft.com/office/powerpoint/2010/main" val="9875236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Be uncompromising on points that clearly violate laws or regulations.</a:t>
            </a:r>
          </a:p>
          <a:p>
            <a:r>
              <a:rPr lang="en-US" dirty="0"/>
              <a:t>· Be prepared with examples of how other facilities have benefited from similar changes, if applicable.</a:t>
            </a:r>
          </a:p>
          <a:p>
            <a:r>
              <a:rPr lang="en-US" dirty="0"/>
              <a:t>· Show how the changes will benefit the staff as well as the residents.</a:t>
            </a:r>
          </a:p>
          <a:p>
            <a:r>
              <a:rPr lang="en-US" dirty="0"/>
              <a:t>· Offer staff clear reasons to change their minds—reasons that are important to them.</a:t>
            </a:r>
          </a:p>
          <a:p>
            <a:r>
              <a:rPr lang="en-US" dirty="0"/>
              <a:t>· Allow staff to contribute to the resolution, identify actions, and make decisions.</a:t>
            </a:r>
          </a:p>
          <a:p>
            <a:endParaRPr lang="en-US" dirty="0"/>
          </a:p>
          <a:p>
            <a:r>
              <a:rPr lang="en-US" i="1" dirty="0"/>
              <a:t>List continues to the next slide.</a:t>
            </a:r>
          </a:p>
        </p:txBody>
      </p:sp>
      <p:sp>
        <p:nvSpPr>
          <p:cNvPr id="4" name="Slide Number Placeholder 3"/>
          <p:cNvSpPr>
            <a:spLocks noGrp="1"/>
          </p:cNvSpPr>
          <p:nvPr>
            <p:ph type="sldNum" sz="quarter" idx="5"/>
          </p:nvPr>
        </p:nvSpPr>
        <p:spPr/>
        <p:txBody>
          <a:bodyPr/>
          <a:lstStyle/>
          <a:p>
            <a:fld id="{013422E6-57C4-472B-BB37-763E50B58060}" type="slidenum">
              <a:rPr lang="en-US" smtClean="0"/>
              <a:t>31</a:t>
            </a:fld>
            <a:endParaRPr lang="en-US" dirty="0"/>
          </a:p>
        </p:txBody>
      </p:sp>
    </p:spTree>
    <p:extLst>
      <p:ext uri="{BB962C8B-B14F-4D97-AF65-F5344CB8AC3E}">
        <p14:creationId xmlns:p14="http://schemas.microsoft.com/office/powerpoint/2010/main" val="30961270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Listen carefully to what is being said.</a:t>
            </a:r>
          </a:p>
          <a:p>
            <a:r>
              <a:rPr lang="en-US" dirty="0"/>
              <a:t>· Restate to clarify and show understanding.</a:t>
            </a:r>
          </a:p>
          <a:p>
            <a:r>
              <a:rPr lang="en-US" dirty="0"/>
              <a:t> Have a plan in mind in case the staff does not identify an appropriate plan for resolution.</a:t>
            </a:r>
          </a:p>
          <a:p>
            <a:r>
              <a:rPr lang="en-US" dirty="0"/>
              <a:t>· Persist in seeking resolution. If the facility refuses to agree to an acceptable resolution, inform them of your next step.</a:t>
            </a:r>
          </a:p>
          <a:p>
            <a:r>
              <a:rPr lang="en-US" dirty="0"/>
              <a:t>· Set a time for follow-up to see if the resolution achieved the desired outcome.</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32</a:t>
            </a:fld>
            <a:endParaRPr lang="en-US" dirty="0"/>
          </a:p>
        </p:txBody>
      </p:sp>
    </p:spTree>
    <p:extLst>
      <p:ext uri="{BB962C8B-B14F-4D97-AF65-F5344CB8AC3E}">
        <p14:creationId xmlns:p14="http://schemas.microsoft.com/office/powerpoint/2010/main" val="39282494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This slide and the next covers what not to do when working with staff.</a:t>
            </a:r>
          </a:p>
        </p:txBody>
      </p:sp>
      <p:sp>
        <p:nvSpPr>
          <p:cNvPr id="4" name="Slide Number Placeholder 3"/>
          <p:cNvSpPr>
            <a:spLocks noGrp="1"/>
          </p:cNvSpPr>
          <p:nvPr>
            <p:ph type="sldNum" sz="quarter" idx="5"/>
          </p:nvPr>
        </p:nvSpPr>
        <p:spPr/>
        <p:txBody>
          <a:bodyPr/>
          <a:lstStyle/>
          <a:p>
            <a:fld id="{013422E6-57C4-472B-BB37-763E50B58060}" type="slidenum">
              <a:rPr lang="en-US" smtClean="0"/>
              <a:t>33</a:t>
            </a:fld>
            <a:endParaRPr lang="en-US" dirty="0"/>
          </a:p>
        </p:txBody>
      </p:sp>
    </p:spTree>
    <p:extLst>
      <p:ext uri="{BB962C8B-B14F-4D97-AF65-F5344CB8AC3E}">
        <p14:creationId xmlns:p14="http://schemas.microsoft.com/office/powerpoint/2010/main" val="6070335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34</a:t>
            </a:fld>
            <a:endParaRPr lang="en-US" dirty="0"/>
          </a:p>
        </p:txBody>
      </p:sp>
    </p:spTree>
    <p:extLst>
      <p:ext uri="{BB962C8B-B14F-4D97-AF65-F5344CB8AC3E}">
        <p14:creationId xmlns:p14="http://schemas.microsoft.com/office/powerpoint/2010/main" val="33779141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video illustrates how a representative addresses conflict and negotiation. Consider the questions in your manual as you watch the video.</a:t>
            </a:r>
          </a:p>
          <a:p>
            <a:endParaRPr lang="en-US" dirty="0"/>
          </a:p>
          <a:p>
            <a:r>
              <a:rPr lang="en-US" b="1" i="1" dirty="0"/>
              <a:t>Trainer’s Note:  </a:t>
            </a:r>
            <a:r>
              <a:rPr lang="en-US" i="1" dirty="0"/>
              <a:t>Show the 13-minute video on conflict and negotiation. Refer the trainees to the questions in their manuals and make sure the correct responses are addressed.</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35</a:t>
            </a:fld>
            <a:endParaRPr lang="en-US" dirty="0"/>
          </a:p>
        </p:txBody>
      </p:sp>
    </p:spTree>
    <p:extLst>
      <p:ext uri="{BB962C8B-B14F-4D97-AF65-F5344CB8AC3E}">
        <p14:creationId xmlns:p14="http://schemas.microsoft.com/office/powerpoint/2010/main" val="41422224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demonstrated in the Brian Brashear video, a proven way to reach resolution that works in many types of situations is the PEP method. This method uses the communication skills and problem-solving approaches discussed throughout this training. The PEP method is focused, direct, and respectful of the other person. </a:t>
            </a:r>
          </a:p>
          <a:p>
            <a:endParaRPr lang="en-US" dirty="0"/>
          </a:p>
          <a:p>
            <a:r>
              <a:rPr lang="en-US" b="1" i="1" dirty="0"/>
              <a:t>Trainer’s Note: </a:t>
            </a:r>
            <a:r>
              <a:rPr lang="en-US" i="1" dirty="0"/>
              <a:t>Numbers 4 and 5 are information already covered in this Section. You don’t need to repeat the information but do point out that those steps are a part of the PEP Method.</a:t>
            </a:r>
          </a:p>
          <a:p>
            <a:endParaRPr lang="en-US" dirty="0"/>
          </a:p>
          <a:p>
            <a:r>
              <a:rPr lang="en-US" dirty="0"/>
              <a:t>1. Get Your Message Across.</a:t>
            </a:r>
          </a:p>
          <a:p>
            <a:pPr lvl="1"/>
            <a:r>
              <a:rPr lang="en-US" dirty="0"/>
              <a:t>a. Provide a clear statement of the problem.</a:t>
            </a:r>
          </a:p>
          <a:p>
            <a:pPr lvl="1"/>
            <a:r>
              <a:rPr lang="en-US" dirty="0"/>
              <a:t>b. Present the evidence you have gathered during the investigation. Start with the most factual evidence.</a:t>
            </a:r>
          </a:p>
          <a:p>
            <a:pPr lvl="1"/>
            <a:r>
              <a:rPr lang="en-US" dirty="0"/>
              <a:t>c. Repeat your statement of the problem.</a:t>
            </a:r>
          </a:p>
          <a:p>
            <a:pPr lvl="1"/>
            <a:endParaRPr lang="en-US" dirty="0"/>
          </a:p>
          <a:p>
            <a:r>
              <a:rPr lang="en-US" dirty="0"/>
              <a:t>2. Receive Feedback.</a:t>
            </a:r>
          </a:p>
          <a:p>
            <a:pPr lvl="1"/>
            <a:r>
              <a:rPr lang="en-US" dirty="0"/>
              <a:t>a. Listen attentively and reflectively.</a:t>
            </a:r>
          </a:p>
          <a:p>
            <a:pPr lvl="1"/>
            <a:r>
              <a:rPr lang="en-US" dirty="0"/>
              <a:t>b. Do not interrupt.</a:t>
            </a:r>
          </a:p>
          <a:p>
            <a:pPr lvl="1"/>
            <a:r>
              <a:rPr lang="en-US" dirty="0"/>
              <a:t>c. Do not argue.</a:t>
            </a:r>
          </a:p>
          <a:p>
            <a:pPr lvl="1"/>
            <a:r>
              <a:rPr lang="en-US" dirty="0"/>
              <a:t>d. Find areas of agreement to incorporate into your argument.</a:t>
            </a:r>
          </a:p>
          <a:p>
            <a:pPr lvl="1"/>
            <a:r>
              <a:rPr lang="en-US" dirty="0"/>
              <a:t>e. If the other person is defensive, it could mean they did not hear your message or that it was not presented clearly.</a:t>
            </a:r>
          </a:p>
          <a:p>
            <a:pPr lvl="1"/>
            <a:endParaRPr lang="en-US" dirty="0"/>
          </a:p>
          <a:p>
            <a:r>
              <a:rPr lang="en-US" dirty="0"/>
              <a:t>3. Repeat the Process. </a:t>
            </a:r>
          </a:p>
          <a:p>
            <a:r>
              <a:rPr lang="en-US" dirty="0"/>
              <a:t>Persistence is the key. It may take 3 – 10 times through this process to change the other’s behavior.</a:t>
            </a:r>
          </a:p>
          <a:p>
            <a:pPr lvl="1"/>
            <a:r>
              <a:rPr lang="en-US" dirty="0"/>
              <a:t>a. Do not back the other person into a corner.</a:t>
            </a:r>
          </a:p>
          <a:p>
            <a:pPr lvl="1"/>
            <a:r>
              <a:rPr lang="en-US" dirty="0"/>
              <a:t>b. Allow the other person to retain their dignity.</a:t>
            </a:r>
          </a:p>
          <a:p>
            <a:pPr lvl="1"/>
            <a:r>
              <a:rPr lang="en-US" dirty="0"/>
              <a:t>c. Do not expect willingness to address the problem. You are asking for changed behavior.</a:t>
            </a:r>
          </a:p>
          <a:p>
            <a:pPr lvl="1"/>
            <a:r>
              <a:rPr lang="en-US" dirty="0"/>
              <a:t>d. Make sure the solutions meet the resident’s desired outcome.</a:t>
            </a:r>
          </a:p>
          <a:p>
            <a:pPr lvl="1"/>
            <a:r>
              <a:rPr lang="en-US" dirty="0"/>
              <a:t>e. Arrange a time when you will check back with each other to make sure the solution is working.</a:t>
            </a:r>
          </a:p>
          <a:p>
            <a:pPr marL="685800" lvl="1" indent="-228600">
              <a:buAutoNum type="alphaLcPeriod" startAt="6"/>
            </a:pPr>
            <a:r>
              <a:rPr lang="en-US" dirty="0"/>
              <a:t>Express appreciation.</a:t>
            </a:r>
          </a:p>
          <a:p>
            <a:pPr marL="457200" lvl="1" indent="0">
              <a:buNone/>
            </a:pPr>
            <a:endParaRPr lang="en-US" dirty="0"/>
          </a:p>
          <a:p>
            <a:r>
              <a:rPr lang="en-US" dirty="0"/>
              <a:t>4. Formulate an Action Plan. </a:t>
            </a:r>
          </a:p>
          <a:p>
            <a:r>
              <a:rPr lang="en-US" dirty="0"/>
              <a:t>Be sure you and the other person can agree on an action plan.</a:t>
            </a:r>
          </a:p>
          <a:p>
            <a:pPr lvl="1"/>
            <a:r>
              <a:rPr lang="en-US" dirty="0"/>
              <a:t>a. How will the problem be solved?</a:t>
            </a:r>
          </a:p>
          <a:p>
            <a:pPr lvl="1"/>
            <a:r>
              <a:rPr lang="en-US" dirty="0"/>
              <a:t>b. Who is responsible for making sure the plan is implemented?</a:t>
            </a:r>
          </a:p>
          <a:p>
            <a:pPr lvl="1"/>
            <a:r>
              <a:rPr lang="en-US" dirty="0"/>
              <a:t>c. When will the plan be implemented?</a:t>
            </a:r>
          </a:p>
          <a:p>
            <a:pPr lvl="1"/>
            <a:endParaRPr lang="en-US" dirty="0"/>
          </a:p>
          <a:p>
            <a:r>
              <a:rPr lang="en-US" dirty="0"/>
              <a:t>5. Monitor the Implementation of the Action Plan.</a:t>
            </a:r>
          </a:p>
          <a:p>
            <a:pPr lvl="1"/>
            <a:r>
              <a:rPr lang="en-US" dirty="0"/>
              <a:t>a. Make sure the resident is satisfied with the action plan.</a:t>
            </a:r>
          </a:p>
          <a:p>
            <a:pPr lvl="1"/>
            <a:r>
              <a:rPr lang="en-US" dirty="0"/>
              <a:t>b. Keep checking with the resident to make sure the changes are being made.</a:t>
            </a:r>
          </a:p>
          <a:p>
            <a:pPr lvl="1"/>
            <a:r>
              <a:rPr lang="en-US" dirty="0"/>
              <a:t>c. As needed, contact staff responsible for implementation.</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36</a:t>
            </a:fld>
            <a:endParaRPr lang="en-US" dirty="0"/>
          </a:p>
        </p:txBody>
      </p:sp>
    </p:spTree>
    <p:extLst>
      <p:ext uri="{BB962C8B-B14F-4D97-AF65-F5344CB8AC3E}">
        <p14:creationId xmlns:p14="http://schemas.microsoft.com/office/powerpoint/2010/main" val="9300083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this point, you have analyzed the information collected during your investigation, verified the complaint(s), identified the root of the problem, identified possible barriers and ways to overcome them, and developed and implemented potential solutions. </a:t>
            </a:r>
          </a:p>
          <a:p>
            <a:endParaRPr lang="en-US" dirty="0"/>
          </a:p>
          <a:p>
            <a:r>
              <a:rPr lang="en-US" dirty="0"/>
              <a:t>Assessment requires checking back with the resident and/or complainant to measure the progress of the plan and to determine if alternative actions need to be considered. To determine if resolution is achieved, follow up to confirm with the resident that the complaint is resolved or partially resolved to their satisfaction. </a:t>
            </a:r>
          </a:p>
          <a:p>
            <a:endParaRPr lang="en-US" dirty="0"/>
          </a:p>
          <a:p>
            <a:r>
              <a:rPr lang="en-US" dirty="0"/>
              <a:t>While you always seek to resolve a problem to the satisfaction of the resident, achieving this goal is not always possible. Some complaints cannot be resolved. In other instances, complaint resolution is not always clear cut.</a:t>
            </a:r>
          </a:p>
          <a:p>
            <a:endParaRPr lang="en-US" dirty="0"/>
          </a:p>
          <a:p>
            <a:r>
              <a:rPr lang="en-US" dirty="0"/>
              <a:t>For instance, sometimes:</a:t>
            </a:r>
          </a:p>
          <a:p>
            <a:r>
              <a:rPr lang="en-US" dirty="0"/>
              <a:t>· a problem will go away and then reappear;</a:t>
            </a:r>
          </a:p>
          <a:p>
            <a:r>
              <a:rPr lang="en-US" dirty="0"/>
              <a:t>· only part of a complaint is resolved;</a:t>
            </a:r>
          </a:p>
          <a:p>
            <a:r>
              <a:rPr lang="en-US" dirty="0"/>
              <a:t>· the resident/complainant is not fully satisfied with the resolution, but there is nothing more that can be done by the Ombudsman program;</a:t>
            </a:r>
          </a:p>
          <a:p>
            <a:r>
              <a:rPr lang="en-US" dirty="0"/>
              <a:t>· the problem can’t be fully resolved due to lack of resources, a change in the resident’s condition, or the lack of specific regulations; </a:t>
            </a:r>
          </a:p>
          <a:p>
            <a:r>
              <a:rPr lang="en-US" dirty="0"/>
              <a:t>· the resident/complainant is satisfied with the situation, but you want to pursue the matter further. It is important to remember, that although you may not be satisfied, it is the satisfaction of the resident/complainant that is relevant. Therefore, you would stop all advocacy efforts.</a:t>
            </a:r>
          </a:p>
          <a:p>
            <a:endParaRPr lang="en-US" b="1" i="1" dirty="0">
              <a:solidFill>
                <a:srgbClr val="000000"/>
              </a:solidFill>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37</a:t>
            </a:fld>
            <a:endParaRPr lang="en-US" dirty="0"/>
          </a:p>
        </p:txBody>
      </p:sp>
    </p:spTree>
    <p:extLst>
      <p:ext uri="{BB962C8B-B14F-4D97-AF65-F5344CB8AC3E}">
        <p14:creationId xmlns:p14="http://schemas.microsoft.com/office/powerpoint/2010/main" val="9047302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0"/>
              </a:spcAft>
            </a:pPr>
            <a:r>
              <a:rPr lang="en-US" sz="1800" b="1"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Trainer’s</a:t>
            </a:r>
            <a:r>
              <a:rPr lang="de-DE" sz="1800" b="1"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 Note:</a:t>
            </a:r>
            <a:r>
              <a:rPr lang="de-DE"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  Don</a:t>
            </a: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’t go into detail on resolution or disposition codes because they are discussed in more detail during Module 10.   </a:t>
            </a:r>
            <a:endParaRPr lang="en-US" sz="180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There are only three possible outcomes to complaint resolution.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1.  Partially or fully resolved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2.  No action needed or withdrawn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3.  Not resolved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38</a:t>
            </a:fld>
            <a:endParaRPr lang="en-US" dirty="0"/>
          </a:p>
        </p:txBody>
      </p:sp>
    </p:spTree>
    <p:extLst>
      <p:ext uri="{BB962C8B-B14F-4D97-AF65-F5344CB8AC3E}">
        <p14:creationId xmlns:p14="http://schemas.microsoft.com/office/powerpoint/2010/main" val="23760733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Case Study: Anne Walker - Resolution</a:t>
            </a:r>
          </a:p>
          <a:p>
            <a:r>
              <a:rPr lang="en-US" i="1" dirty="0"/>
              <a:t>Trainer’s Note:  Show the video Anne Walker – Resolution and ask the trainees the following questions. Make sure the appropriate responses are addressed. At the end of the video, it shows Mrs. Walker walking with her arm around Gloria’s arm as if Gloria is providing support. Remind the trainees that these are actors, and a representative would not walk arm in arm with a resident to provide physical support. </a:t>
            </a:r>
          </a:p>
          <a:p>
            <a:endParaRPr lang="en-US" i="1" dirty="0"/>
          </a:p>
          <a:p>
            <a:r>
              <a:rPr lang="en-US" dirty="0"/>
              <a:t>The following video addresses resolution. Consider the question as you watch the video.</a:t>
            </a:r>
          </a:p>
          <a:p>
            <a:r>
              <a:rPr lang="en-US" dirty="0"/>
              <a:t>1. What are some reasons to revisit a resident to ensure the resolution lasts?</a:t>
            </a:r>
          </a:p>
          <a:p>
            <a:endParaRPr lang="en-US" dirty="0"/>
          </a:p>
          <a:p>
            <a:r>
              <a:rPr lang="en-US" b="1" i="1" dirty="0"/>
              <a:t>Answers: </a:t>
            </a:r>
            <a:r>
              <a:rPr lang="en-US" i="1" dirty="0"/>
              <a:t>Reasons include changes in direct care staff, changes in management, changes with residents, and to identify new problems or systemic problems.</a:t>
            </a:r>
          </a:p>
          <a:p>
            <a:endParaRPr lang="en-US" dirty="0"/>
          </a:p>
          <a:p>
            <a:r>
              <a:rPr lang="en-US" dirty="0"/>
              <a:t>As you can see from the video, Gloria follows up with resident, Anne Walker, to ensure her complaints have been resolved. The best way to determine resolution is to go back and visit the resident to see if the resident is satisfied with the results. If the resident cannot communicate their satisfaction, then the representative should seek input from the resident representative and/or the complainant to determine if resolution has been met.</a:t>
            </a:r>
          </a:p>
          <a:p>
            <a:endParaRPr lang="en-US" dirty="0"/>
          </a:p>
          <a:p>
            <a:r>
              <a:rPr lang="en-US" dirty="0"/>
              <a:t>Despite barriers, the Ombudsman program resolves most complaints to the satisfaction or partial satisfaction of the resident or complainant. Representatives take a complaint as far as possible to accomplish the resident’s desired outcome.</a:t>
            </a:r>
          </a:p>
          <a:p>
            <a:endParaRPr lang="en-US" dirty="0"/>
          </a:p>
          <a:p>
            <a:r>
              <a:rPr lang="en-US" dirty="0"/>
              <a:t>Sometimes further action needs to be taken by an outside agency, whether at the beginning, middle or end of a case.  In these instances, a referral can be made to an outside agency.  This is discussed in Module </a:t>
            </a:r>
            <a:r>
              <a:rPr lang="en-US" b="0" u="none" dirty="0"/>
              <a:t>9.</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39</a:t>
            </a:fld>
            <a:endParaRPr lang="en-US" dirty="0"/>
          </a:p>
        </p:txBody>
      </p:sp>
    </p:spTree>
    <p:extLst>
      <p:ext uri="{BB962C8B-B14F-4D97-AF65-F5344CB8AC3E}">
        <p14:creationId xmlns:p14="http://schemas.microsoft.com/office/powerpoint/2010/main" val="12646130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Trainer’s Note: If this is the first-time meeting, ask if there are any questions at this point; or, if this is not the first meeting, ask if any questions have come up for them after the last session.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If everyone has gone through Module 7, ask them what they learned about in the previous session.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Responses may include: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r>
              <a:rPr lang="en-US" b="0" u="none" dirty="0"/>
              <a:t>How to prepare for a facility visit</a:t>
            </a:r>
          </a:p>
          <a:p>
            <a:r>
              <a:rPr lang="en-US" dirty="0"/>
              <a:t>How to conduct a facility visit</a:t>
            </a:r>
          </a:p>
          <a:p>
            <a:r>
              <a:rPr lang="en-US" dirty="0"/>
              <a:t>Long-Term Care Ombudsman Program Complaint Processing</a:t>
            </a:r>
          </a:p>
          <a:p>
            <a:r>
              <a:rPr lang="en-US" dirty="0"/>
              <a:t>Complaint intake</a:t>
            </a:r>
          </a:p>
          <a:p>
            <a:r>
              <a:rPr lang="en-US" dirty="0"/>
              <a:t>Initial plan development</a:t>
            </a:r>
          </a:p>
          <a:p>
            <a:r>
              <a:rPr lang="en-US" dirty="0"/>
              <a:t>Complaint investigation</a:t>
            </a:r>
          </a:p>
          <a:p>
            <a:r>
              <a:rPr lang="en-US" dirty="0"/>
              <a:t>Complaint verification</a:t>
            </a:r>
          </a:p>
          <a:p>
            <a:r>
              <a:rPr lang="en-US" dirty="0"/>
              <a:t>Common complaints</a:t>
            </a:r>
          </a:p>
          <a:p>
            <a:pPr lvl="0" fontAlgn="base"/>
            <a:r>
              <a:rPr lang="en-US" sz="1200" b="0" u="none" strike="noStrike" kern="1200" dirty="0">
                <a:solidFill>
                  <a:schemeClr val="tx1"/>
                </a:solidFill>
                <a:effectLst/>
                <a:latin typeface="+mn-lt"/>
                <a:ea typeface="+mn-ea"/>
                <a:cs typeface="+mn-cs"/>
              </a:rPr>
              <a:t>Effective interviewing techniques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Calibri"/>
                <a:sym typeface="Arial"/>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Calibri"/>
              <a:sym typeface="Arial"/>
            </a:endParaRPr>
          </a:p>
        </p:txBody>
      </p:sp>
    </p:spTree>
    <p:extLst>
      <p:ext uri="{BB962C8B-B14F-4D97-AF65-F5344CB8AC3E}">
        <p14:creationId xmlns:p14="http://schemas.microsoft.com/office/powerpoint/2010/main" val="214596944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 Note:  </a:t>
            </a:r>
            <a:r>
              <a:rPr lang="en-US" i="1" dirty="0"/>
              <a:t>Use your Trainer’s Guide to conduct this case study and refer trainees to their manual. Make sure the correct answers are discussed. Allow approximately 20 minutes for Section 4.</a:t>
            </a:r>
          </a:p>
          <a:p>
            <a:endParaRPr lang="en-US" i="1" dirty="0"/>
          </a:p>
          <a:p>
            <a:r>
              <a:rPr lang="en-US" i="1" dirty="0"/>
              <a:t> </a:t>
            </a:r>
          </a:p>
        </p:txBody>
      </p:sp>
      <p:sp>
        <p:nvSpPr>
          <p:cNvPr id="4" name="Slide Number Placeholder 3"/>
          <p:cNvSpPr>
            <a:spLocks noGrp="1"/>
          </p:cNvSpPr>
          <p:nvPr>
            <p:ph type="sldNum" sz="quarter" idx="5"/>
          </p:nvPr>
        </p:nvSpPr>
        <p:spPr/>
        <p:txBody>
          <a:bodyPr/>
          <a:lstStyle/>
          <a:p>
            <a:fld id="{013422E6-57C4-472B-BB37-763E50B58060}" type="slidenum">
              <a:rPr lang="en-US" smtClean="0"/>
              <a:t>41</a:t>
            </a:fld>
            <a:endParaRPr lang="en-US" dirty="0"/>
          </a:p>
        </p:txBody>
      </p:sp>
    </p:spTree>
    <p:extLst>
      <p:ext uri="{BB962C8B-B14F-4D97-AF65-F5344CB8AC3E}">
        <p14:creationId xmlns:p14="http://schemas.microsoft.com/office/powerpoint/2010/main" val="38829537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If you have specific information or resources that you feel trainees need to follow-up on, use this opportunity to direct their attention to those in the trainee manual.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32276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15539A-6601-43F0-B8F5-9DF14E027DEF}" type="slidenum">
              <a:rPr lang="en-US" smtClean="0"/>
              <a:t>45</a:t>
            </a:fld>
            <a:endParaRPr lang="en-US"/>
          </a:p>
        </p:txBody>
      </p:sp>
    </p:spTree>
    <p:extLst>
      <p:ext uri="{BB962C8B-B14F-4D97-AF65-F5344CB8AC3E}">
        <p14:creationId xmlns:p14="http://schemas.microsoft.com/office/powerpoint/2010/main" val="29658148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Go over the agenda with the trainees and refer them to the table of contents in their manual.  </a:t>
            </a:r>
          </a:p>
          <a:p>
            <a:endParaRPr lang="en-US" i="1" dirty="0"/>
          </a:p>
          <a:p>
            <a:r>
              <a:rPr lang="en-US" i="1" dirty="0"/>
              <a:t>Section 1 –15 mins</a:t>
            </a:r>
          </a:p>
          <a:p>
            <a:r>
              <a:rPr lang="en-US" i="1" dirty="0"/>
              <a:t>Section 2 –60 mins</a:t>
            </a:r>
          </a:p>
          <a:p>
            <a:r>
              <a:rPr lang="en-US" i="1" dirty="0"/>
              <a:t>Break – 15 mins</a:t>
            </a:r>
          </a:p>
          <a:p>
            <a:r>
              <a:rPr lang="en-US" i="1" dirty="0"/>
              <a:t>Section 3 –60 mins</a:t>
            </a:r>
          </a:p>
          <a:p>
            <a:r>
              <a:rPr lang="en-US" i="1" dirty="0"/>
              <a:t>Section 4 – 20 mins</a:t>
            </a:r>
          </a:p>
          <a:p>
            <a:endParaRPr lang="en-US" i="1" dirty="0"/>
          </a:p>
          <a:p>
            <a:r>
              <a:rPr lang="en-US" b="1" i="1" dirty="0"/>
              <a:t>Trainer’s Note: </a:t>
            </a:r>
            <a:r>
              <a:rPr lang="en-US" i="1" dirty="0"/>
              <a:t>The timeframes for each section are approximate. Allow at least 3 hours for this session.</a:t>
            </a:r>
          </a:p>
        </p:txBody>
      </p:sp>
      <p:sp>
        <p:nvSpPr>
          <p:cNvPr id="4" name="Slide Number Placeholder 3"/>
          <p:cNvSpPr>
            <a:spLocks noGrp="1"/>
          </p:cNvSpPr>
          <p:nvPr>
            <p:ph type="sldNum" sz="quarter" idx="5"/>
          </p:nvPr>
        </p:nvSpPr>
        <p:spPr/>
        <p:txBody>
          <a:bodyPr/>
          <a:lstStyle/>
          <a:p>
            <a:fld id="{013422E6-57C4-472B-BB37-763E50B58060}" type="slidenum">
              <a:rPr lang="en-US" smtClean="0"/>
              <a:t>5</a:t>
            </a:fld>
            <a:endParaRPr lang="en-US" dirty="0"/>
          </a:p>
        </p:txBody>
      </p:sp>
    </p:spTree>
    <p:extLst>
      <p:ext uri="{BB962C8B-B14F-4D97-AF65-F5344CB8AC3E}">
        <p14:creationId xmlns:p14="http://schemas.microsoft.com/office/powerpoint/2010/main" val="1416980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n-US" sz="1800" b="1"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Trainer’s Note:</a:t>
            </a: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Go over the Module 8 objectives saying “by the end of this Module you will be able to understand”: </a:t>
            </a: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r>
              <a:rPr lang="en-US" sz="3600" dirty="0"/>
              <a:t>The analysis and planning stage of LTCOP complaint processing</a:t>
            </a:r>
          </a:p>
          <a:p>
            <a:pPr marL="571500" indent="-571500">
              <a:buFont typeface="Arial" panose="020B0604020202020204" pitchFamily="34" charset="0"/>
              <a:buChar char="•"/>
            </a:pPr>
            <a:r>
              <a:rPr lang="en-US" sz="3600" dirty="0"/>
              <a:t>The implementation </a:t>
            </a:r>
            <a:r>
              <a:rPr lang="en-US" sz="3600" b="0" u="none" dirty="0"/>
              <a:t>and</a:t>
            </a:r>
            <a:r>
              <a:rPr lang="en-US" sz="3600" dirty="0"/>
              <a:t> resolution stage of LTCOP complaint processing</a:t>
            </a: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17979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solidFill>
                  <a:srgbClr val="000000"/>
                </a:solidFill>
              </a:rPr>
              <a:t>Trainer’s Note:  </a:t>
            </a:r>
            <a:r>
              <a:rPr lang="en-US" i="1" dirty="0">
                <a:solidFill>
                  <a:srgbClr val="000000"/>
                </a:solidFill>
              </a:rPr>
              <a:t>Allow about </a:t>
            </a:r>
            <a:r>
              <a:rPr lang="en-US" b="1" i="0" dirty="0">
                <a:solidFill>
                  <a:srgbClr val="000000"/>
                </a:solidFill>
              </a:rPr>
              <a:t>60</a:t>
            </a:r>
            <a:r>
              <a:rPr lang="en-US" i="1" dirty="0">
                <a:solidFill>
                  <a:srgbClr val="000000"/>
                </a:solidFill>
              </a:rPr>
              <a:t> minutes for this section.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56675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Remind the trainees that Ombudsman Program Complaint Processing was introduced in Module </a:t>
            </a:r>
            <a:r>
              <a:rPr lang="en-US" b="0" i="1" u="none" dirty="0"/>
              <a:t>7</a:t>
            </a:r>
            <a:r>
              <a:rPr lang="en-US" i="1" dirty="0"/>
              <a:t> and Stage 1 was covered in detail. This Module describes Stages 2 and 3 of Ombudsman Program Complaint Processing. Review the chart once again.</a:t>
            </a:r>
          </a:p>
          <a:p>
            <a:endParaRPr lang="en-US" i="1" dirty="0"/>
          </a:p>
          <a:p>
            <a:r>
              <a:rPr lang="en-US" i="0" dirty="0"/>
              <a:t>Ombudsman Program Complaint Processing was introduced in Module </a:t>
            </a:r>
            <a:r>
              <a:rPr lang="en-US" b="0" i="0" u="none" dirty="0"/>
              <a:t>7</a:t>
            </a:r>
            <a:r>
              <a:rPr lang="en-US" b="1" i="0" u="none" dirty="0"/>
              <a:t> </a:t>
            </a:r>
            <a:r>
              <a:rPr lang="en-US" i="0" dirty="0"/>
              <a:t>with </a:t>
            </a:r>
            <a:r>
              <a:rPr lang="en-US" b="1" i="0" dirty="0"/>
              <a:t>Stage 1: Intake, Planning, Investigation, and Verification </a:t>
            </a:r>
            <a:r>
              <a:rPr lang="en-US" i="0" dirty="0"/>
              <a:t>covered in detail.  Representatives analyze the information gathered during intake and investigation and use it to develop a resolution strategy with the resident. This Module describes </a:t>
            </a:r>
            <a:r>
              <a:rPr lang="en-US" b="1" i="0" dirty="0"/>
              <a:t>Stage 2: Analysis and Planning</a:t>
            </a:r>
            <a:r>
              <a:rPr lang="en-US" i="0" dirty="0"/>
              <a:t>, and </a:t>
            </a:r>
            <a:r>
              <a:rPr lang="en-US" b="1" i="0" dirty="0"/>
              <a:t>Stage 3: Implementation and Resolution</a:t>
            </a:r>
            <a:r>
              <a:rPr lang="en-US" i="0" dirty="0"/>
              <a:t>.  Remember, regardless of the facility type, representatives use the same process.</a:t>
            </a:r>
            <a:endParaRPr lang="en-US" i="1" dirty="0"/>
          </a:p>
        </p:txBody>
      </p:sp>
      <p:sp>
        <p:nvSpPr>
          <p:cNvPr id="4" name="Slide Number Placeholder 3"/>
          <p:cNvSpPr>
            <a:spLocks noGrp="1"/>
          </p:cNvSpPr>
          <p:nvPr>
            <p:ph type="sldNum" sz="quarter" idx="5"/>
          </p:nvPr>
        </p:nvSpPr>
        <p:spPr/>
        <p:txBody>
          <a:bodyPr/>
          <a:lstStyle/>
          <a:p>
            <a:fld id="{013422E6-57C4-472B-BB37-763E50B58060}" type="slidenum">
              <a:rPr lang="en-US" smtClean="0"/>
              <a:t>8</a:t>
            </a:fld>
            <a:endParaRPr lang="en-US" dirty="0"/>
          </a:p>
        </p:txBody>
      </p:sp>
    </p:spTree>
    <p:extLst>
      <p:ext uri="{BB962C8B-B14F-4D97-AF65-F5344CB8AC3E}">
        <p14:creationId xmlns:p14="http://schemas.microsoft.com/office/powerpoint/2010/main" val="39153118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A case study was conducted in Module </a:t>
            </a:r>
            <a:r>
              <a:rPr lang="en-US" b="0" i="1" u="none" dirty="0"/>
              <a:t>7</a:t>
            </a:r>
            <a:r>
              <a:rPr lang="en-US" i="1" dirty="0"/>
              <a:t> demonstrating Stage 1 of Ombudsman Program Complaint Processing. Whether or not the trainees attended Module </a:t>
            </a:r>
            <a:r>
              <a:rPr lang="en-US" b="0" i="1" u="none" dirty="0"/>
              <a:t>7, </a:t>
            </a:r>
            <a:r>
              <a:rPr lang="en-US" i="1" dirty="0"/>
              <a:t>use the information about Mrs. Bronner’s purse to preface this section.</a:t>
            </a:r>
          </a:p>
          <a:p>
            <a:endParaRPr lang="en-US" i="1" dirty="0"/>
          </a:p>
          <a:p>
            <a:r>
              <a:rPr lang="en-US" dirty="0"/>
              <a:t>Case Study: Mrs. Bronner’s Purse</a:t>
            </a:r>
          </a:p>
          <a:p>
            <a:r>
              <a:rPr lang="en-US" dirty="0"/>
              <a:t>In Module </a:t>
            </a:r>
            <a:r>
              <a:rPr lang="en-US" b="0" u="none" dirty="0"/>
              <a:t>7 </a:t>
            </a:r>
            <a:r>
              <a:rPr lang="en-US" dirty="0"/>
              <a:t>an investigation into Mrs. Bronner’s missing purse was conducted. Based on interviews and observation, here are the following facts of the case:</a:t>
            </a:r>
          </a:p>
          <a:p>
            <a:endParaRPr lang="en-US" dirty="0"/>
          </a:p>
          <a:p>
            <a:r>
              <a:rPr lang="en-US" dirty="0"/>
              <a:t>✓ The LTCOP has permission from Mrs. Bronner to talk to her daughter, Stephanie, and the Social Service Director, Anita.</a:t>
            </a:r>
          </a:p>
          <a:p>
            <a:r>
              <a:rPr lang="en-US" dirty="0"/>
              <a:t>✓ The missing purse is a brown handbag containing a wallet and special pictures.</a:t>
            </a:r>
          </a:p>
          <a:p>
            <a:r>
              <a:rPr lang="en-US" dirty="0"/>
              <a:t>✓ Mrs. Bronner keeps the purse on the chair, next to her bed.</a:t>
            </a:r>
          </a:p>
          <a:p>
            <a:r>
              <a:rPr lang="en-US" dirty="0"/>
              <a:t>✓ The purse is not in her room.</a:t>
            </a:r>
          </a:p>
          <a:p>
            <a:r>
              <a:rPr lang="en-US" dirty="0"/>
              <a:t>✓ Mrs. Bronner often misplaces her purse, usually leaving it in the dining room or the activity room.</a:t>
            </a:r>
          </a:p>
          <a:p>
            <a:r>
              <a:rPr lang="en-US" dirty="0"/>
              <a:t>✓ Neither Stephanie nor Anita have attempted to locate the purse.</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9</a:t>
            </a:fld>
            <a:endParaRPr lang="en-US" dirty="0"/>
          </a:p>
        </p:txBody>
      </p:sp>
    </p:spTree>
    <p:extLst>
      <p:ext uri="{BB962C8B-B14F-4D97-AF65-F5344CB8AC3E}">
        <p14:creationId xmlns:p14="http://schemas.microsoft.com/office/powerpoint/2010/main" val="29994341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DAB77CB4-558F-86B1-E8F1-AB7F0C5FC4FC}"/>
              </a:ext>
            </a:extLst>
          </p:cNvPr>
          <p:cNvSpPr>
            <a:spLocks noGrp="1"/>
          </p:cNvSpPr>
          <p:nvPr>
            <p:ph type="body" sz="quarter" idx="12" hasCustomPrompt="1"/>
          </p:nvPr>
        </p:nvSpPr>
        <p:spPr>
          <a:xfrm>
            <a:off x="1075692" y="5308247"/>
            <a:ext cx="6604000" cy="738188"/>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
                <a:srgbClr val="191998"/>
              </a:buClr>
              <a:buSzPct val="60000"/>
              <a:buFont typeface="Wingdings 3" panose="05040102010807070707" pitchFamily="18" charset="2"/>
              <a:buNone/>
              <a:tabLst/>
              <a:defRPr/>
            </a:pPr>
            <a:r>
              <a:rPr lang="en-US" sz="2800" kern="0" dirty="0">
                <a:solidFill>
                  <a:prstClr val="black"/>
                </a:solidFill>
                <a:latin typeface="Poppins"/>
              </a:rPr>
              <a:t>Month Day, Year</a:t>
            </a:r>
          </a:p>
        </p:txBody>
      </p:sp>
      <p:sp>
        <p:nvSpPr>
          <p:cNvPr id="7" name="Google Shape;11;p2">
            <a:extLst>
              <a:ext uri="{FF2B5EF4-FFF2-40B4-BE49-F238E27FC236}">
                <a16:creationId xmlns:a16="http://schemas.microsoft.com/office/drawing/2014/main" id="{96BB557C-FEB4-F086-8D6C-9D5C70B320C8}"/>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 name="Picture 7">
            <a:extLst>
              <a:ext uri="{FF2B5EF4-FFF2-40B4-BE49-F238E27FC236}">
                <a16:creationId xmlns:a16="http://schemas.microsoft.com/office/drawing/2014/main" id="{04763972-A978-AA6D-F7C9-30008D18F9B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76323" y="533206"/>
            <a:ext cx="7310354" cy="1329155"/>
          </a:xfrm>
          <a:prstGeom prst="rect">
            <a:avLst/>
          </a:prstGeom>
        </p:spPr>
      </p:pic>
      <p:sp>
        <p:nvSpPr>
          <p:cNvPr id="24" name="Title 23">
            <a:extLst>
              <a:ext uri="{FF2B5EF4-FFF2-40B4-BE49-F238E27FC236}">
                <a16:creationId xmlns:a16="http://schemas.microsoft.com/office/drawing/2014/main" id="{F5FED3E6-D08D-CEF5-1020-FBB25626A655}"/>
              </a:ext>
            </a:extLst>
          </p:cNvPr>
          <p:cNvSpPr>
            <a:spLocks noGrp="1"/>
          </p:cNvSpPr>
          <p:nvPr>
            <p:ph type="title"/>
          </p:nvPr>
        </p:nvSpPr>
        <p:spPr>
          <a:xfrm>
            <a:off x="1075692" y="2838656"/>
            <a:ext cx="10515600" cy="1416300"/>
          </a:xfrm>
        </p:spPr>
        <p:txBody>
          <a:bodyPr/>
          <a:lstStyle>
            <a:lvl1pPr>
              <a:defRPr sz="4800"/>
            </a:lvl1pPr>
          </a:lstStyle>
          <a:p>
            <a:r>
              <a:rPr lang="en-US"/>
              <a:t>Click to edit Master title style</a:t>
            </a:r>
            <a:endParaRPr lang="en-US" dirty="0"/>
          </a:p>
        </p:txBody>
      </p:sp>
      <p:cxnSp>
        <p:nvCxnSpPr>
          <p:cNvPr id="27" name="Straight Connector 26">
            <a:extLst>
              <a:ext uri="{FF2B5EF4-FFF2-40B4-BE49-F238E27FC236}">
                <a16:creationId xmlns:a16="http://schemas.microsoft.com/office/drawing/2014/main" id="{7FFDB2C4-59AE-B78C-4686-E0BA1AF140FB}"/>
              </a:ext>
            </a:extLst>
          </p:cNvPr>
          <p:cNvCxnSpPr>
            <a:cxnSpLocks/>
          </p:cNvCxnSpPr>
          <p:nvPr/>
        </p:nvCxnSpPr>
        <p:spPr>
          <a:xfrm>
            <a:off x="1075692" y="4254955"/>
            <a:ext cx="105156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E47A170-EC0C-530C-5827-2849A57EDE5E}"/>
              </a:ext>
            </a:extLst>
          </p:cNvPr>
          <p:cNvCxnSpPr>
            <a:cxnSpLocks/>
          </p:cNvCxnSpPr>
          <p:nvPr/>
        </p:nvCxnSpPr>
        <p:spPr>
          <a:xfrm>
            <a:off x="1075692" y="2841702"/>
            <a:ext cx="10515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76B3CAE7-E8DB-82C7-E6AE-EDFDB14F7B62}"/>
              </a:ext>
            </a:extLst>
          </p:cNvPr>
          <p:cNvSpPr>
            <a:spLocks noGrp="1"/>
          </p:cNvSpPr>
          <p:nvPr>
            <p:ph type="body" sz="quarter" idx="14"/>
          </p:nvPr>
        </p:nvSpPr>
        <p:spPr>
          <a:xfrm>
            <a:off x="1076325" y="4387850"/>
            <a:ext cx="8610286" cy="800100"/>
          </a:xfrm>
        </p:spPr>
        <p:txBody>
          <a:bodyPr anchor="ctr" anchorCtr="0">
            <a:noAutofit/>
          </a:bodyPr>
          <a:lstStyle>
            <a:lvl1pPr marL="0" indent="0">
              <a:buNone/>
              <a:defRPr sz="3800">
                <a:solidFill>
                  <a:schemeClr val="tx2"/>
                </a:solidFill>
                <a:latin typeface="+mj-lt"/>
              </a:defRPr>
            </a:lvl1pPr>
          </a:lstStyle>
          <a:p>
            <a:pPr lvl="0"/>
            <a:r>
              <a:rPr lang="en-US"/>
              <a:t>Click to edit Master text styles</a:t>
            </a:r>
          </a:p>
        </p:txBody>
      </p:sp>
    </p:spTree>
    <p:extLst>
      <p:ext uri="{BB962C8B-B14F-4D97-AF65-F5344CB8AC3E}">
        <p14:creationId xmlns:p14="http://schemas.microsoft.com/office/powerpoint/2010/main" val="328978112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3B7DC9-4D9D-DA8B-DDDA-41D44011A9D3}"/>
              </a:ext>
            </a:extLst>
          </p:cNvPr>
          <p:cNvSpPr>
            <a:spLocks noGrp="1"/>
          </p:cNvSpPr>
          <p:nvPr>
            <p:ph idx="1"/>
          </p:nvPr>
        </p:nvSpPr>
        <p:spPr>
          <a:xfrm>
            <a:off x="6019800" y="1"/>
            <a:ext cx="6172200" cy="6833442"/>
          </a:xfrm>
        </p:spPr>
        <p:txBody>
          <a:bodyPr/>
          <a:lstStyle>
            <a:lvl1pPr marL="0" indent="0">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p:txBody>
      </p:sp>
      <p:sp>
        <p:nvSpPr>
          <p:cNvPr id="8" name="Google Shape;23;p5">
            <a:extLst>
              <a:ext uri="{FF2B5EF4-FFF2-40B4-BE49-F238E27FC236}">
                <a16:creationId xmlns:a16="http://schemas.microsoft.com/office/drawing/2014/main" id="{628598B2-F4E9-ECAD-4168-50C6C4F43A82}"/>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36DF74D8-0FF6-1D09-C685-E0ECFC786701}"/>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
        <p:nvSpPr>
          <p:cNvPr id="10" name="Title 11">
            <a:extLst>
              <a:ext uri="{FF2B5EF4-FFF2-40B4-BE49-F238E27FC236}">
                <a16:creationId xmlns:a16="http://schemas.microsoft.com/office/drawing/2014/main" id="{AD9F4007-8E98-E2D1-CB75-687784FC20B1}"/>
              </a:ext>
            </a:extLst>
          </p:cNvPr>
          <p:cNvSpPr>
            <a:spLocks noGrp="1"/>
          </p:cNvSpPr>
          <p:nvPr>
            <p:ph type="title"/>
          </p:nvPr>
        </p:nvSpPr>
        <p:spPr>
          <a:xfrm>
            <a:off x="457199" y="391890"/>
            <a:ext cx="5234474" cy="933090"/>
          </a:xfrm>
        </p:spPr>
        <p:txBody>
          <a:bodyPr/>
          <a:lstStyle>
            <a:lvl1pPr>
              <a:defRPr sz="2800" b="0">
                <a:latin typeface="+mj-lt"/>
              </a:defRPr>
            </a:lvl1pPr>
          </a:lstStyle>
          <a:p>
            <a:r>
              <a:rPr lang="en-US"/>
              <a:t>Click to edit Master title style</a:t>
            </a:r>
            <a:endParaRPr lang="en-US" dirty="0"/>
          </a:p>
        </p:txBody>
      </p:sp>
      <p:sp>
        <p:nvSpPr>
          <p:cNvPr id="11" name="Google Shape;30;p6">
            <a:extLst>
              <a:ext uri="{FF2B5EF4-FFF2-40B4-BE49-F238E27FC236}">
                <a16:creationId xmlns:a16="http://schemas.microsoft.com/office/drawing/2014/main" id="{94763C6B-CE4E-C55E-F4F0-E573FC19AA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Text Placeholder 4">
            <a:extLst>
              <a:ext uri="{FF2B5EF4-FFF2-40B4-BE49-F238E27FC236}">
                <a16:creationId xmlns:a16="http://schemas.microsoft.com/office/drawing/2014/main" id="{475698FB-8959-5207-E20A-B04AA7D6FFD9}"/>
              </a:ext>
            </a:extLst>
          </p:cNvPr>
          <p:cNvSpPr>
            <a:spLocks noGrp="1"/>
          </p:cNvSpPr>
          <p:nvPr>
            <p:ph type="body" sz="quarter" idx="15" hasCustomPrompt="1"/>
          </p:nvPr>
        </p:nvSpPr>
        <p:spPr>
          <a:xfrm>
            <a:off x="457199" y="3317681"/>
            <a:ext cx="4525348" cy="3013075"/>
          </a:xfrm>
        </p:spPr>
        <p:txBody>
          <a:bodyPr/>
          <a:lstStyle>
            <a:lvl1pPr>
              <a:spcAft>
                <a:spcPts val="1500"/>
              </a:spcAft>
              <a:defRPr sz="2000"/>
            </a:lvl1pPr>
            <a:lvl2pPr>
              <a:spcAft>
                <a:spcPts val="1500"/>
              </a:spcAft>
              <a:defRPr/>
            </a:lvl2pPr>
            <a:lvl3pPr>
              <a:spcAft>
                <a:spcPts val="1500"/>
              </a:spcAft>
              <a:defRPr/>
            </a:lvl3pPr>
            <a:lvl4pPr>
              <a:spcAft>
                <a:spcPts val="1500"/>
              </a:spcAft>
              <a:defRPr/>
            </a:lvl4pPr>
            <a:lvl5pPr>
              <a:spcAft>
                <a:spcPts val="1500"/>
              </a:spcAft>
              <a:defRPr/>
            </a:lvl5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Fifth level</a:t>
            </a:r>
          </a:p>
        </p:txBody>
      </p:sp>
    </p:spTree>
    <p:extLst>
      <p:ext uri="{BB962C8B-B14F-4D97-AF65-F5344CB8AC3E}">
        <p14:creationId xmlns:p14="http://schemas.microsoft.com/office/powerpoint/2010/main" val="143137234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80DD1-8B24-95A6-7A9E-B037F0DC35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8720552-519E-117C-1A2D-5897145EB3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DBB34FD-D02D-89E9-8B2D-794EABB581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BD83A9-A9C9-E1FF-2D90-1DD04CF5A189}"/>
              </a:ext>
            </a:extLst>
          </p:cNvPr>
          <p:cNvSpPr>
            <a:spLocks noGrp="1"/>
          </p:cNvSpPr>
          <p:nvPr>
            <p:ph type="dt" sz="half" idx="10"/>
          </p:nvPr>
        </p:nvSpPr>
        <p:spPr/>
        <p:txBody>
          <a:bodyPr/>
          <a:lstStyle/>
          <a:p>
            <a:pPr>
              <a:defRPr/>
            </a:pPr>
            <a:fld id="{05C7FE78-8E03-4852-ABAB-32A73E9CF35A}" type="datetime2">
              <a:rPr lang="en-US" smtClean="0"/>
              <a:pPr>
                <a:defRPr/>
              </a:pPr>
              <a:t>Tuesday, January 28, 2025</a:t>
            </a:fld>
            <a:endParaRPr lang="en-US" dirty="0"/>
          </a:p>
        </p:txBody>
      </p:sp>
      <p:sp>
        <p:nvSpPr>
          <p:cNvPr id="6" name="Footer Placeholder 5">
            <a:extLst>
              <a:ext uri="{FF2B5EF4-FFF2-40B4-BE49-F238E27FC236}">
                <a16:creationId xmlns:a16="http://schemas.microsoft.com/office/drawing/2014/main" id="{4919F37A-4625-2393-4AA0-FFEA7EDC3D7D}"/>
              </a:ext>
            </a:extLst>
          </p:cNvPr>
          <p:cNvSpPr>
            <a:spLocks noGrp="1"/>
          </p:cNvSpPr>
          <p:nvPr>
            <p:ph type="ftr" sz="quarter" idx="11"/>
          </p:nvPr>
        </p:nvSpPr>
        <p:spPr/>
        <p:txBody>
          <a:bodyPr/>
          <a:lstStyle/>
          <a:p>
            <a:pPr>
              <a:defRPr/>
            </a:pPr>
            <a:endParaRPr lang="en-US" dirty="0"/>
          </a:p>
        </p:txBody>
      </p:sp>
      <p:sp>
        <p:nvSpPr>
          <p:cNvPr id="8" name="Google Shape;23;p5">
            <a:extLst>
              <a:ext uri="{FF2B5EF4-FFF2-40B4-BE49-F238E27FC236}">
                <a16:creationId xmlns:a16="http://schemas.microsoft.com/office/drawing/2014/main" id="{6731C888-3290-C1E2-3B28-9A5529F17244}"/>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7CEEB86D-513F-E6E3-06F4-B35474C501F3}"/>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pic>
        <p:nvPicPr>
          <p:cNvPr id="10" name="Picture 9">
            <a:extLst>
              <a:ext uri="{FF2B5EF4-FFF2-40B4-BE49-F238E27FC236}">
                <a16:creationId xmlns:a16="http://schemas.microsoft.com/office/drawing/2014/main" id="{BCBF60E2-9FFC-B273-F0B3-61849A5655A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Tree>
    <p:extLst>
      <p:ext uri="{BB962C8B-B14F-4D97-AF65-F5344CB8AC3E}">
        <p14:creationId xmlns:p14="http://schemas.microsoft.com/office/powerpoint/2010/main" val="27454729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3D88F-642B-5D01-B294-1957323600C8}"/>
              </a:ext>
            </a:extLst>
          </p:cNvPr>
          <p:cNvSpPr>
            <a:spLocks noGrp="1"/>
          </p:cNvSpPr>
          <p:nvPr>
            <p:ph type="title"/>
          </p:nvPr>
        </p:nvSpPr>
        <p:spPr>
          <a:xfrm>
            <a:off x="838200" y="2420362"/>
            <a:ext cx="10515600" cy="1528853"/>
          </a:xfrm>
        </p:spPr>
        <p:txBody>
          <a:bodyPr/>
          <a:lstStyle>
            <a:lvl1pPr algn="ctr">
              <a:defRPr sz="54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FA70ABB6-6DE5-2A06-75FA-15E50BACEDA9}"/>
              </a:ext>
            </a:extLst>
          </p:cNvPr>
          <p:cNvSpPr>
            <a:spLocks noGrp="1"/>
          </p:cNvSpPr>
          <p:nvPr>
            <p:ph type="dt" sz="half" idx="10"/>
          </p:nvPr>
        </p:nvSpPr>
        <p:spPr/>
        <p:txBody>
          <a:bodyPr/>
          <a:lstStyle/>
          <a:p>
            <a:pPr>
              <a:defRPr/>
            </a:pPr>
            <a:fld id="{211C0565-A44B-44E0-A887-C2ADE0B54789}" type="datetime2">
              <a:rPr lang="en-US" smtClean="0"/>
              <a:pPr>
                <a:defRPr/>
              </a:pPr>
              <a:t>Tuesday, January 28, 2025</a:t>
            </a:fld>
            <a:endParaRPr lang="en-US" dirty="0"/>
          </a:p>
        </p:txBody>
      </p:sp>
      <p:sp>
        <p:nvSpPr>
          <p:cNvPr id="4" name="Footer Placeholder 3">
            <a:extLst>
              <a:ext uri="{FF2B5EF4-FFF2-40B4-BE49-F238E27FC236}">
                <a16:creationId xmlns:a16="http://schemas.microsoft.com/office/drawing/2014/main" id="{F4925CCB-71E2-B7D8-0055-F718FB476341}"/>
              </a:ext>
            </a:extLst>
          </p:cNvPr>
          <p:cNvSpPr>
            <a:spLocks noGrp="1"/>
          </p:cNvSpPr>
          <p:nvPr>
            <p:ph type="ftr" sz="quarter" idx="11"/>
          </p:nvPr>
        </p:nvSpPr>
        <p:spPr/>
        <p:txBody>
          <a:bodyPr/>
          <a:lstStyle/>
          <a:p>
            <a:pPr>
              <a:defRPr/>
            </a:pPr>
            <a:endParaRPr lang="en-US" dirty="0"/>
          </a:p>
        </p:txBody>
      </p:sp>
      <p:cxnSp>
        <p:nvCxnSpPr>
          <p:cNvPr id="8" name="Straight Connector 7">
            <a:extLst>
              <a:ext uri="{FF2B5EF4-FFF2-40B4-BE49-F238E27FC236}">
                <a16:creationId xmlns:a16="http://schemas.microsoft.com/office/drawing/2014/main" id="{78AFAD5A-5011-B985-98AD-6F4E34E6296E}"/>
              </a:ext>
            </a:extLst>
          </p:cNvPr>
          <p:cNvCxnSpPr>
            <a:cxnSpLocks/>
          </p:cNvCxnSpPr>
          <p:nvPr/>
        </p:nvCxnSpPr>
        <p:spPr>
          <a:xfrm>
            <a:off x="1804071" y="2449817"/>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89EDD73-A374-35A2-F4F0-CD7B10FF5415}"/>
              </a:ext>
            </a:extLst>
          </p:cNvPr>
          <p:cNvCxnSpPr>
            <a:cxnSpLocks/>
          </p:cNvCxnSpPr>
          <p:nvPr/>
        </p:nvCxnSpPr>
        <p:spPr>
          <a:xfrm>
            <a:off x="1804071" y="3784464"/>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9DDDA17A-2F55-EC48-5225-B1C9F087FB4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856532" y="535260"/>
            <a:ext cx="6478936" cy="1177988"/>
          </a:xfrm>
          <a:prstGeom prst="rect">
            <a:avLst/>
          </a:prstGeom>
        </p:spPr>
      </p:pic>
      <p:sp>
        <p:nvSpPr>
          <p:cNvPr id="13" name="Google Shape;23;p5">
            <a:extLst>
              <a:ext uri="{FF2B5EF4-FFF2-40B4-BE49-F238E27FC236}">
                <a16:creationId xmlns:a16="http://schemas.microsoft.com/office/drawing/2014/main" id="{79876573-554D-E51B-4BE4-97ACAB79B163}"/>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Slide Number Placeholder 16">
            <a:extLst>
              <a:ext uri="{FF2B5EF4-FFF2-40B4-BE49-F238E27FC236}">
                <a16:creationId xmlns:a16="http://schemas.microsoft.com/office/drawing/2014/main" id="{54E9A368-96D3-09EF-962E-FF9403527F4A}"/>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
        <p:nvSpPr>
          <p:cNvPr id="16" name="Content Placeholder 15">
            <a:extLst>
              <a:ext uri="{FF2B5EF4-FFF2-40B4-BE49-F238E27FC236}">
                <a16:creationId xmlns:a16="http://schemas.microsoft.com/office/drawing/2014/main" id="{F9B8BA67-1107-B18C-AA49-9518328E31D2}"/>
              </a:ext>
            </a:extLst>
          </p:cNvPr>
          <p:cNvSpPr>
            <a:spLocks noGrp="1"/>
          </p:cNvSpPr>
          <p:nvPr>
            <p:ph sz="quarter" idx="12"/>
          </p:nvPr>
        </p:nvSpPr>
        <p:spPr>
          <a:xfrm>
            <a:off x="1803400" y="3965575"/>
            <a:ext cx="8585200" cy="2033588"/>
          </a:xfrm>
        </p:spPr>
        <p:txBody>
          <a:bodyPr/>
          <a:lstStyle>
            <a:lvl1pPr marL="0" indent="0">
              <a:buNone/>
              <a:defRPr>
                <a:solidFill>
                  <a:schemeClr val="tx2"/>
                </a:solidFill>
              </a:defRPr>
            </a:lvl1pPr>
          </a:lstStyle>
          <a:p>
            <a:pPr lvl="0"/>
            <a:r>
              <a:rPr lang="en-US"/>
              <a:t>Click to edit Master text styles</a:t>
            </a:r>
          </a:p>
        </p:txBody>
      </p:sp>
      <p:cxnSp>
        <p:nvCxnSpPr>
          <p:cNvPr id="15" name="Straight Connector 14">
            <a:extLst>
              <a:ext uri="{FF2B5EF4-FFF2-40B4-BE49-F238E27FC236}">
                <a16:creationId xmlns:a16="http://schemas.microsoft.com/office/drawing/2014/main" id="{0F53C049-E430-A57C-A104-A3DE98549C9E}"/>
              </a:ext>
            </a:extLst>
          </p:cNvPr>
          <p:cNvCxnSpPr>
            <a:cxnSpLocks/>
          </p:cNvCxnSpPr>
          <p:nvPr/>
        </p:nvCxnSpPr>
        <p:spPr>
          <a:xfrm>
            <a:off x="1804071" y="2449817"/>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44BCECC-3C29-C12E-9F5E-6AC74FFB1994}"/>
              </a:ext>
            </a:extLst>
          </p:cNvPr>
          <p:cNvCxnSpPr>
            <a:cxnSpLocks/>
          </p:cNvCxnSpPr>
          <p:nvPr/>
        </p:nvCxnSpPr>
        <p:spPr>
          <a:xfrm>
            <a:off x="1804071" y="3784464"/>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9" name="Google Shape;23;p5">
            <a:extLst>
              <a:ext uri="{FF2B5EF4-FFF2-40B4-BE49-F238E27FC236}">
                <a16:creationId xmlns:a16="http://schemas.microsoft.com/office/drawing/2014/main" id="{DEF5EDA1-A88F-2FC6-86A1-39B07F2ECEA1}"/>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Slide Number Placeholder 16">
            <a:extLst>
              <a:ext uri="{FF2B5EF4-FFF2-40B4-BE49-F238E27FC236}">
                <a16:creationId xmlns:a16="http://schemas.microsoft.com/office/drawing/2014/main" id="{A93E254E-9407-9972-19A8-C8E736FA1F24}"/>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cxnSp>
        <p:nvCxnSpPr>
          <p:cNvPr id="18" name="Straight Connector 17">
            <a:extLst>
              <a:ext uri="{FF2B5EF4-FFF2-40B4-BE49-F238E27FC236}">
                <a16:creationId xmlns:a16="http://schemas.microsoft.com/office/drawing/2014/main" id="{C1891232-6A24-F6F6-C0CD-C45E3A3298CE}"/>
              </a:ext>
            </a:extLst>
          </p:cNvPr>
          <p:cNvCxnSpPr>
            <a:cxnSpLocks/>
          </p:cNvCxnSpPr>
          <p:nvPr/>
        </p:nvCxnSpPr>
        <p:spPr>
          <a:xfrm>
            <a:off x="1804071" y="2449817"/>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67B1535-7ADC-9DB8-015D-FBB253A940AE}"/>
              </a:ext>
            </a:extLst>
          </p:cNvPr>
          <p:cNvCxnSpPr>
            <a:cxnSpLocks/>
          </p:cNvCxnSpPr>
          <p:nvPr/>
        </p:nvCxnSpPr>
        <p:spPr>
          <a:xfrm>
            <a:off x="1804071" y="3784464"/>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3" name="Google Shape;23;p5">
            <a:extLst>
              <a:ext uri="{FF2B5EF4-FFF2-40B4-BE49-F238E27FC236}">
                <a16:creationId xmlns:a16="http://schemas.microsoft.com/office/drawing/2014/main" id="{563D4F5E-8491-9F68-E16B-A6AD3FAF9DDB}"/>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Slide Number Placeholder 16">
            <a:extLst>
              <a:ext uri="{FF2B5EF4-FFF2-40B4-BE49-F238E27FC236}">
                <a16:creationId xmlns:a16="http://schemas.microsoft.com/office/drawing/2014/main" id="{9849E39C-C377-968F-4676-08F64EA69A32}"/>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Tree>
    <p:extLst>
      <p:ext uri="{BB962C8B-B14F-4D97-AF65-F5344CB8AC3E}">
        <p14:creationId xmlns:p14="http://schemas.microsoft.com/office/powerpoint/2010/main" val="3401283028"/>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71601"/>
            <a:ext cx="104648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914400" y="3505200"/>
            <a:ext cx="85344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p:cNvSpPr>
            <a:spLocks noGrp="1"/>
          </p:cNvSpPr>
          <p:nvPr>
            <p:ph type="dt" sz="half" idx="10"/>
          </p:nvPr>
        </p:nvSpPr>
        <p:spPr/>
        <p:txBody>
          <a:bodyPr/>
          <a:lstStyle>
            <a:lvl1pPr>
              <a:defRPr/>
            </a:lvl1pPr>
          </a:lstStyle>
          <a:p>
            <a:pPr>
              <a:defRPr/>
            </a:pPr>
            <a:fld id="{11469716-BACD-4997-B5DF-D995F6728735}" type="datetime2">
              <a:rPr lang="en-US"/>
              <a:pPr>
                <a:defRPr/>
              </a:pPr>
              <a:t>Tuesday, January 28, 2025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9A52BEF-7088-4A79-8954-7E0F8B8F553A}" type="slidenum">
              <a:rPr lang="en-US"/>
              <a:pPr>
                <a:defRPr/>
              </a:pPr>
              <a:t>‹#›</a:t>
            </a:fld>
            <a:endParaRPr lang="en-US" dirty="0"/>
          </a:p>
        </p:txBody>
      </p:sp>
    </p:spTree>
    <p:extLst>
      <p:ext uri="{BB962C8B-B14F-4D97-AF65-F5344CB8AC3E}">
        <p14:creationId xmlns:p14="http://schemas.microsoft.com/office/powerpoint/2010/main" val="32727571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2362201"/>
            <a:ext cx="10363200" cy="2200275"/>
          </a:xfrm>
        </p:spPr>
        <p:txBody>
          <a:bodyPr anchor="b"/>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963084" y="4626865"/>
            <a:ext cx="10363200" cy="1500187"/>
          </a:xfrm>
        </p:spPr>
        <p:txBody>
          <a:bodyPr>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0CAABB5-F409-4AA7-B9A1-E12BDA1E0917}" type="datetime2">
              <a:rPr lang="en-US"/>
              <a:pPr>
                <a:defRPr/>
              </a:pPr>
              <a:t>Tuesday, January 28, 2025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3344AC1-1564-4F1A-BBCC-D28EE0E013B5}" type="slidenum">
              <a:rPr lang="en-US"/>
              <a:pPr>
                <a:defRPr/>
              </a:pPr>
              <a:t>‹#›</a:t>
            </a:fld>
            <a:endParaRPr lang="en-US" dirty="0"/>
          </a:p>
        </p:txBody>
      </p:sp>
    </p:spTree>
    <p:extLst>
      <p:ext uri="{BB962C8B-B14F-4D97-AF65-F5344CB8AC3E}">
        <p14:creationId xmlns:p14="http://schemas.microsoft.com/office/powerpoint/2010/main" val="4287305192"/>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29DD02A-869B-49DC-A22D-D8AD133B3D26}" type="datetime2">
              <a:rPr lang="en-US"/>
              <a:pPr>
                <a:defRPr/>
              </a:pPr>
              <a:t>Tuesday, January 28, 2025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2F736A6-7933-452F-A48D-58A64503FD06}" type="slidenum">
              <a:rPr lang="en-US"/>
              <a:pPr>
                <a:defRPr/>
              </a:pPr>
              <a:t>‹#›</a:t>
            </a:fld>
            <a:endParaRPr lang="en-US" dirty="0"/>
          </a:p>
        </p:txBody>
      </p:sp>
    </p:spTree>
    <p:extLst>
      <p:ext uri="{BB962C8B-B14F-4D97-AF65-F5344CB8AC3E}">
        <p14:creationId xmlns:p14="http://schemas.microsoft.com/office/powerpoint/2010/main" val="248403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14" name="Google Shape;23;p5">
            <a:extLst>
              <a:ext uri="{FF2B5EF4-FFF2-40B4-BE49-F238E27FC236}">
                <a16:creationId xmlns:a16="http://schemas.microsoft.com/office/drawing/2014/main" id="{B2713229-EF15-5CE4-1AC1-78393DD53AB5}"/>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itle 11">
            <a:extLst>
              <a:ext uri="{FF2B5EF4-FFF2-40B4-BE49-F238E27FC236}">
                <a16:creationId xmlns:a16="http://schemas.microsoft.com/office/drawing/2014/main" id="{6EF1AE1C-795C-0162-7F2A-F2FCB4E2532A}"/>
              </a:ext>
            </a:extLst>
          </p:cNvPr>
          <p:cNvSpPr>
            <a:spLocks noGrp="1"/>
          </p:cNvSpPr>
          <p:nvPr>
            <p:ph type="title"/>
          </p:nvPr>
        </p:nvSpPr>
        <p:spPr>
          <a:xfrm>
            <a:off x="457199" y="391890"/>
            <a:ext cx="10515600" cy="933090"/>
          </a:xfrm>
        </p:spPr>
        <p:txBody>
          <a:bodyPr/>
          <a:lstStyle>
            <a:lvl1pPr>
              <a:defRPr sz="4800" b="0">
                <a:latin typeface="+mj-lt"/>
              </a:defRPr>
            </a:lvl1pPr>
          </a:lstStyle>
          <a:p>
            <a:r>
              <a:rPr lang="en-US"/>
              <a:t>Click to edit Master title style</a:t>
            </a:r>
            <a:endParaRPr lang="en-US" dirty="0"/>
          </a:p>
        </p:txBody>
      </p:sp>
      <p:sp>
        <p:nvSpPr>
          <p:cNvPr id="7" name="Google Shape;30;p6">
            <a:extLst>
              <a:ext uri="{FF2B5EF4-FFF2-40B4-BE49-F238E27FC236}">
                <a16:creationId xmlns:a16="http://schemas.microsoft.com/office/drawing/2014/main" id="{538C2F12-46D4-1E29-D716-D8A4349BBD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Date Placeholder 14">
            <a:extLst>
              <a:ext uri="{FF2B5EF4-FFF2-40B4-BE49-F238E27FC236}">
                <a16:creationId xmlns:a16="http://schemas.microsoft.com/office/drawing/2014/main" id="{B6836AA7-79F6-4384-863B-1F0E53FC77EC}"/>
              </a:ext>
            </a:extLst>
          </p:cNvPr>
          <p:cNvSpPr>
            <a:spLocks noGrp="1"/>
          </p:cNvSpPr>
          <p:nvPr>
            <p:ph type="dt" sz="half" idx="10"/>
          </p:nvPr>
        </p:nvSpPr>
        <p:spPr/>
        <p:txBody>
          <a:bodyPr/>
          <a:lstStyle/>
          <a:p>
            <a:pPr>
              <a:defRPr/>
            </a:pPr>
            <a:fld id="{211C0565-A44B-44E0-A887-C2ADE0B54789}" type="datetime2">
              <a:rPr lang="en-US" smtClean="0"/>
              <a:pPr>
                <a:defRPr/>
              </a:pPr>
              <a:t>Tuesday, January 28, 2025</a:t>
            </a:fld>
            <a:endParaRPr lang="en-US" dirty="0"/>
          </a:p>
        </p:txBody>
      </p:sp>
      <p:sp>
        <p:nvSpPr>
          <p:cNvPr id="16" name="Footer Placeholder 15">
            <a:extLst>
              <a:ext uri="{FF2B5EF4-FFF2-40B4-BE49-F238E27FC236}">
                <a16:creationId xmlns:a16="http://schemas.microsoft.com/office/drawing/2014/main" id="{281CE4DE-F6EE-48CC-D6D9-5DC8DAE277AA}"/>
              </a:ext>
            </a:extLst>
          </p:cNvPr>
          <p:cNvSpPr>
            <a:spLocks noGrp="1"/>
          </p:cNvSpPr>
          <p:nvPr>
            <p:ph type="ftr" sz="quarter" idx="11"/>
          </p:nvPr>
        </p:nvSpPr>
        <p:spPr/>
        <p:txBody>
          <a:bodyPr/>
          <a:lstStyle/>
          <a:p>
            <a:pPr>
              <a:defRPr/>
            </a:pPr>
            <a:endParaRPr lang="en-US" dirty="0"/>
          </a:p>
        </p:txBody>
      </p:sp>
      <p:sp>
        <p:nvSpPr>
          <p:cNvPr id="3" name="Text Placeholder 2">
            <a:extLst>
              <a:ext uri="{FF2B5EF4-FFF2-40B4-BE49-F238E27FC236}">
                <a16:creationId xmlns:a16="http://schemas.microsoft.com/office/drawing/2014/main" id="{88A8E0AF-93E5-CDC4-2D1C-13A6C46F3626}"/>
              </a:ext>
            </a:extLst>
          </p:cNvPr>
          <p:cNvSpPr>
            <a:spLocks noGrp="1"/>
          </p:cNvSpPr>
          <p:nvPr>
            <p:ph type="body" sz="quarter" idx="14" hasCustomPrompt="1"/>
          </p:nvPr>
        </p:nvSpPr>
        <p:spPr>
          <a:xfrm>
            <a:off x="457198" y="1269604"/>
            <a:ext cx="10515600" cy="354012"/>
          </a:xfrm>
        </p:spPr>
        <p:txBody>
          <a:bodyPr/>
          <a:lstStyle>
            <a:lvl1pPr marL="0" indent="0">
              <a:buNone/>
              <a:defRPr/>
            </a:lvl1pPr>
          </a:lstStyle>
          <a:p>
            <a:pPr lvl="0"/>
            <a:r>
              <a:rPr lang="en-US" dirty="0"/>
              <a:t>Subtitle</a:t>
            </a:r>
          </a:p>
        </p:txBody>
      </p:sp>
      <p:sp>
        <p:nvSpPr>
          <p:cNvPr id="5" name="Text Placeholder 4">
            <a:extLst>
              <a:ext uri="{FF2B5EF4-FFF2-40B4-BE49-F238E27FC236}">
                <a16:creationId xmlns:a16="http://schemas.microsoft.com/office/drawing/2014/main" id="{2B781685-9C26-E954-7563-E8D957CE806E}"/>
              </a:ext>
            </a:extLst>
          </p:cNvPr>
          <p:cNvSpPr>
            <a:spLocks noGrp="1"/>
          </p:cNvSpPr>
          <p:nvPr>
            <p:ph type="body" sz="quarter" idx="15" hasCustomPrompt="1"/>
          </p:nvPr>
        </p:nvSpPr>
        <p:spPr>
          <a:xfrm>
            <a:off x="457925" y="1922462"/>
            <a:ext cx="10728325" cy="3013075"/>
          </a:xfrm>
        </p:spPr>
        <p:txBody>
          <a:body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Fifth level</a:t>
            </a:r>
          </a:p>
        </p:txBody>
      </p:sp>
      <p:sp>
        <p:nvSpPr>
          <p:cNvPr id="11" name="Google Shape;23;p5">
            <a:extLst>
              <a:ext uri="{FF2B5EF4-FFF2-40B4-BE49-F238E27FC236}">
                <a16:creationId xmlns:a16="http://schemas.microsoft.com/office/drawing/2014/main" id="{6D36C2C7-FEC1-F4E2-3EB0-E85EF451851E}"/>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p6">
            <a:extLst>
              <a:ext uri="{FF2B5EF4-FFF2-40B4-BE49-F238E27FC236}">
                <a16:creationId xmlns:a16="http://schemas.microsoft.com/office/drawing/2014/main" id="{1122313D-6BD4-ED30-B07C-1E4C2CF3463C}"/>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 name="Picture 17">
            <a:extLst>
              <a:ext uri="{FF2B5EF4-FFF2-40B4-BE49-F238E27FC236}">
                <a16:creationId xmlns:a16="http://schemas.microsoft.com/office/drawing/2014/main" id="{DA0EB3FC-18AA-C64B-A323-BD1B8D7BFBD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9" name="Google Shape;23;p5">
            <a:extLst>
              <a:ext uri="{FF2B5EF4-FFF2-40B4-BE49-F238E27FC236}">
                <a16:creationId xmlns:a16="http://schemas.microsoft.com/office/drawing/2014/main" id="{5DD76F1C-942D-3693-703E-A684594D5690}"/>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0;p6">
            <a:extLst>
              <a:ext uri="{FF2B5EF4-FFF2-40B4-BE49-F238E27FC236}">
                <a16:creationId xmlns:a16="http://schemas.microsoft.com/office/drawing/2014/main" id="{5986BC39-BE9D-C7AC-DB3B-B5EFDBD29308}"/>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Slide Number Placeholder 16">
            <a:extLst>
              <a:ext uri="{FF2B5EF4-FFF2-40B4-BE49-F238E27FC236}">
                <a16:creationId xmlns:a16="http://schemas.microsoft.com/office/drawing/2014/main" id="{4A7F8C9D-EFDB-B9FB-A639-70B9E9AC3109}"/>
              </a:ext>
            </a:extLst>
          </p:cNvPr>
          <p:cNvSpPr>
            <a:spLocks noGrp="1"/>
          </p:cNvSpPr>
          <p:nvPr>
            <p:ph type="sldNum" sz="quarter" idx="12"/>
          </p:nvPr>
        </p:nvSpPr>
        <p:spPr>
          <a:xfrm>
            <a:off x="11688901" y="6330400"/>
            <a:ext cx="503099" cy="503042"/>
          </a:xfrm>
        </p:spPr>
        <p:txBody>
          <a:bodyPr/>
          <a:lstStyle>
            <a:lvl1pPr>
              <a:defRPr>
                <a:solidFill>
                  <a:schemeClr val="bg1"/>
                </a:solidFill>
              </a:defRPr>
            </a:lvl1pPr>
          </a:lstStyle>
          <a:p>
            <a:pPr>
              <a:defRPr/>
            </a:pPr>
            <a:fld id="{EC3721E8-9C32-479D-96C1-67413B93FE65}" type="slidenum">
              <a:rPr lang="en-US" smtClean="0"/>
              <a:pPr>
                <a:defRPr/>
              </a:pPr>
              <a:t>‹#›</a:t>
            </a:fld>
            <a:endParaRPr lang="en-US" dirty="0"/>
          </a:p>
        </p:txBody>
      </p:sp>
    </p:spTree>
    <p:extLst>
      <p:ext uri="{BB962C8B-B14F-4D97-AF65-F5344CB8AC3E}">
        <p14:creationId xmlns:p14="http://schemas.microsoft.com/office/powerpoint/2010/main" val="380067878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Three Content">
    <p:spTree>
      <p:nvGrpSpPr>
        <p:cNvPr id="1" name=""/>
        <p:cNvGrpSpPr/>
        <p:nvPr/>
      </p:nvGrpSpPr>
      <p:grpSpPr>
        <a:xfrm>
          <a:off x="0" y="0"/>
          <a:ext cx="0" cy="0"/>
          <a:chOff x="0" y="0"/>
          <a:chExt cx="0" cy="0"/>
        </a:xfrm>
      </p:grpSpPr>
      <p:sp>
        <p:nvSpPr>
          <p:cNvPr id="14" name="Google Shape;23;p5">
            <a:extLst>
              <a:ext uri="{FF2B5EF4-FFF2-40B4-BE49-F238E27FC236}">
                <a16:creationId xmlns:a16="http://schemas.microsoft.com/office/drawing/2014/main" id="{B2713229-EF15-5CE4-1AC1-78393DD53AB5}"/>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itle 11">
            <a:extLst>
              <a:ext uri="{FF2B5EF4-FFF2-40B4-BE49-F238E27FC236}">
                <a16:creationId xmlns:a16="http://schemas.microsoft.com/office/drawing/2014/main" id="{6EF1AE1C-795C-0162-7F2A-F2FCB4E2532A}"/>
              </a:ext>
            </a:extLst>
          </p:cNvPr>
          <p:cNvSpPr>
            <a:spLocks noGrp="1"/>
          </p:cNvSpPr>
          <p:nvPr>
            <p:ph type="title"/>
          </p:nvPr>
        </p:nvSpPr>
        <p:spPr>
          <a:xfrm>
            <a:off x="457199" y="391890"/>
            <a:ext cx="10515600" cy="933090"/>
          </a:xfrm>
        </p:spPr>
        <p:txBody>
          <a:bodyPr/>
          <a:lstStyle>
            <a:lvl1pPr>
              <a:defRPr sz="4800" b="0">
                <a:latin typeface="+mj-lt"/>
              </a:defRPr>
            </a:lvl1pPr>
          </a:lstStyle>
          <a:p>
            <a:r>
              <a:rPr lang="en-US"/>
              <a:t>Click to edit Master title style</a:t>
            </a:r>
            <a:endParaRPr lang="en-US" dirty="0"/>
          </a:p>
        </p:txBody>
      </p:sp>
      <p:sp>
        <p:nvSpPr>
          <p:cNvPr id="7" name="Google Shape;30;p6">
            <a:extLst>
              <a:ext uri="{FF2B5EF4-FFF2-40B4-BE49-F238E27FC236}">
                <a16:creationId xmlns:a16="http://schemas.microsoft.com/office/drawing/2014/main" id="{538C2F12-46D4-1E29-D716-D8A4349BBD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Date Placeholder 14">
            <a:extLst>
              <a:ext uri="{FF2B5EF4-FFF2-40B4-BE49-F238E27FC236}">
                <a16:creationId xmlns:a16="http://schemas.microsoft.com/office/drawing/2014/main" id="{B6836AA7-79F6-4384-863B-1F0E53FC77EC}"/>
              </a:ext>
            </a:extLst>
          </p:cNvPr>
          <p:cNvSpPr>
            <a:spLocks noGrp="1"/>
          </p:cNvSpPr>
          <p:nvPr>
            <p:ph type="dt" sz="half" idx="10"/>
          </p:nvPr>
        </p:nvSpPr>
        <p:spPr/>
        <p:txBody>
          <a:bodyPr/>
          <a:lstStyle/>
          <a:p>
            <a:pPr>
              <a:defRPr/>
            </a:pPr>
            <a:fld id="{211C0565-A44B-44E0-A887-C2ADE0B54789}" type="datetime2">
              <a:rPr lang="en-US" smtClean="0"/>
              <a:pPr>
                <a:defRPr/>
              </a:pPr>
              <a:t>Tuesday, January 28, 2025</a:t>
            </a:fld>
            <a:endParaRPr lang="en-US" dirty="0"/>
          </a:p>
        </p:txBody>
      </p:sp>
      <p:sp>
        <p:nvSpPr>
          <p:cNvPr id="16" name="Footer Placeholder 15">
            <a:extLst>
              <a:ext uri="{FF2B5EF4-FFF2-40B4-BE49-F238E27FC236}">
                <a16:creationId xmlns:a16="http://schemas.microsoft.com/office/drawing/2014/main" id="{281CE4DE-F6EE-48CC-D6D9-5DC8DAE277AA}"/>
              </a:ext>
            </a:extLst>
          </p:cNvPr>
          <p:cNvSpPr>
            <a:spLocks noGrp="1"/>
          </p:cNvSpPr>
          <p:nvPr>
            <p:ph type="ftr" sz="quarter" idx="11"/>
          </p:nvPr>
        </p:nvSpPr>
        <p:spPr/>
        <p:txBody>
          <a:bodyPr/>
          <a:lstStyle/>
          <a:p>
            <a:pPr>
              <a:defRPr/>
            </a:pPr>
            <a:endParaRPr lang="en-US" dirty="0"/>
          </a:p>
        </p:txBody>
      </p:sp>
      <p:sp>
        <p:nvSpPr>
          <p:cNvPr id="19" name="Text Placeholder 18">
            <a:extLst>
              <a:ext uri="{FF2B5EF4-FFF2-40B4-BE49-F238E27FC236}">
                <a16:creationId xmlns:a16="http://schemas.microsoft.com/office/drawing/2014/main" id="{432DEB51-625D-A3B4-78C7-B6BFD70B3901}"/>
              </a:ext>
            </a:extLst>
          </p:cNvPr>
          <p:cNvSpPr>
            <a:spLocks noGrp="1"/>
          </p:cNvSpPr>
          <p:nvPr>
            <p:ph type="body" sz="quarter" idx="13" hasCustomPrompt="1"/>
          </p:nvPr>
        </p:nvSpPr>
        <p:spPr>
          <a:xfrm>
            <a:off x="457199" y="1921669"/>
            <a:ext cx="3132819" cy="3014662"/>
          </a:xfrm>
        </p:spPr>
        <p:txBody>
          <a:bodyPr/>
          <a:lstStyle>
            <a:lvl1pPr marL="114300" indent="0">
              <a:buSzPct val="70000"/>
              <a:buFont typeface="Wingdings 3" panose="05040102010807070707" pitchFamily="18" charset="2"/>
              <a:buNone/>
              <a:defRPr sz="1800"/>
            </a:lvl1pPr>
            <a:lvl2pPr marL="571500" indent="0">
              <a:buNone/>
              <a:defRPr sz="2800"/>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2800" b="0" i="0" u="none" strike="noStrike" kern="0" cap="none" spc="0" normalizeH="0" baseline="0" noProof="0" dirty="0">
                <a:ln>
                  <a:noFill/>
                </a:ln>
                <a:solidFill>
                  <a:prstClr val="black"/>
                </a:solidFill>
                <a:effectLst/>
                <a:uLnTx/>
                <a:uFillTx/>
                <a:latin typeface="Open Sans"/>
                <a:sym typeface="Barlow Light"/>
              </a:rPr>
              <a:t>First level</a:t>
            </a:r>
          </a:p>
          <a:p>
            <a:pPr marL="5715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endParaRPr kumimoji="0" lang="en-US" sz="2800" b="0" i="0" u="none" strike="noStrike" kern="0" cap="none" spc="0" normalizeH="0" baseline="0" noProof="0" dirty="0">
              <a:ln>
                <a:noFill/>
              </a:ln>
              <a:solidFill>
                <a:prstClr val="black"/>
              </a:solidFill>
              <a:effectLst/>
              <a:uLnTx/>
              <a:uFillTx/>
              <a:latin typeface="Open Sans"/>
              <a:sym typeface="Barlow Light"/>
            </a:endParaRPr>
          </a:p>
        </p:txBody>
      </p:sp>
      <p:sp>
        <p:nvSpPr>
          <p:cNvPr id="21" name="Text Placeholder 18">
            <a:extLst>
              <a:ext uri="{FF2B5EF4-FFF2-40B4-BE49-F238E27FC236}">
                <a16:creationId xmlns:a16="http://schemas.microsoft.com/office/drawing/2014/main" id="{5A2838EE-2B77-F488-74DD-660CDE944592}"/>
              </a:ext>
            </a:extLst>
          </p:cNvPr>
          <p:cNvSpPr>
            <a:spLocks noGrp="1"/>
          </p:cNvSpPr>
          <p:nvPr>
            <p:ph type="body" sz="quarter" idx="14" hasCustomPrompt="1"/>
          </p:nvPr>
        </p:nvSpPr>
        <p:spPr>
          <a:xfrm>
            <a:off x="7839980" y="1921669"/>
            <a:ext cx="3132819" cy="3014662"/>
          </a:xfrm>
        </p:spPr>
        <p:txBody>
          <a:bodyPr/>
          <a:lstStyle>
            <a:lvl1pPr marL="114300" indent="0">
              <a:buSzPct val="70000"/>
              <a:buFont typeface="Wingdings 3" panose="05040102010807070707" pitchFamily="18" charset="2"/>
              <a:buNone/>
              <a:defRPr sz="1800"/>
            </a:lvl1pPr>
            <a:lvl2pPr marL="571500" indent="0">
              <a:buNone/>
              <a:defRPr sz="2800"/>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2800" b="0" i="0" u="none" strike="noStrike" kern="0" cap="none" spc="0" normalizeH="0" baseline="0" noProof="0" dirty="0">
                <a:ln>
                  <a:noFill/>
                </a:ln>
                <a:solidFill>
                  <a:prstClr val="black"/>
                </a:solidFill>
                <a:effectLst/>
                <a:uLnTx/>
                <a:uFillTx/>
                <a:latin typeface="Open Sans"/>
                <a:sym typeface="Barlow Light"/>
              </a:rPr>
              <a:t>First level</a:t>
            </a:r>
          </a:p>
          <a:p>
            <a:pPr marL="5715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endParaRPr kumimoji="0" lang="en-US" sz="2800" b="0" i="0" u="none" strike="noStrike" kern="0" cap="none" spc="0" normalizeH="0" baseline="0" noProof="0" dirty="0">
              <a:ln>
                <a:noFill/>
              </a:ln>
              <a:solidFill>
                <a:prstClr val="black"/>
              </a:solidFill>
              <a:effectLst/>
              <a:uLnTx/>
              <a:uFillTx/>
              <a:latin typeface="Open Sans"/>
              <a:sym typeface="Barlow Light"/>
            </a:endParaRPr>
          </a:p>
        </p:txBody>
      </p:sp>
      <p:sp>
        <p:nvSpPr>
          <p:cNvPr id="22" name="Text Placeholder 18">
            <a:extLst>
              <a:ext uri="{FF2B5EF4-FFF2-40B4-BE49-F238E27FC236}">
                <a16:creationId xmlns:a16="http://schemas.microsoft.com/office/drawing/2014/main" id="{0BEF14BA-0CED-89A2-4866-43F14F833EB4}"/>
              </a:ext>
            </a:extLst>
          </p:cNvPr>
          <p:cNvSpPr>
            <a:spLocks noGrp="1"/>
          </p:cNvSpPr>
          <p:nvPr>
            <p:ph type="body" sz="quarter" idx="15" hasCustomPrompt="1"/>
          </p:nvPr>
        </p:nvSpPr>
        <p:spPr>
          <a:xfrm>
            <a:off x="4148589" y="1935439"/>
            <a:ext cx="3132819" cy="3014662"/>
          </a:xfrm>
        </p:spPr>
        <p:txBody>
          <a:bodyPr/>
          <a:lstStyle>
            <a:lvl1pPr marL="114300" indent="0">
              <a:buSzPct val="70000"/>
              <a:buFont typeface="Wingdings 3" panose="05040102010807070707" pitchFamily="18" charset="2"/>
              <a:buNone/>
              <a:defRPr sz="1800"/>
            </a:lvl1pPr>
            <a:lvl2pPr marL="571500" indent="0">
              <a:buNone/>
              <a:defRPr sz="2800"/>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2800" b="0" i="0" u="none" strike="noStrike" kern="0" cap="none" spc="0" normalizeH="0" baseline="0" noProof="0" dirty="0">
                <a:ln>
                  <a:noFill/>
                </a:ln>
                <a:solidFill>
                  <a:prstClr val="black"/>
                </a:solidFill>
                <a:effectLst/>
                <a:uLnTx/>
                <a:uFillTx/>
                <a:latin typeface="Open Sans"/>
                <a:sym typeface="Barlow Light"/>
              </a:rPr>
              <a:t>First level</a:t>
            </a:r>
          </a:p>
          <a:p>
            <a:pPr marL="5715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endParaRPr kumimoji="0" lang="en-US" sz="2800" b="0" i="0" u="none" strike="noStrike" kern="0" cap="none" spc="0" normalizeH="0" baseline="0" noProof="0" dirty="0">
              <a:ln>
                <a:noFill/>
              </a:ln>
              <a:solidFill>
                <a:prstClr val="black"/>
              </a:solidFill>
              <a:effectLst/>
              <a:uLnTx/>
              <a:uFillTx/>
              <a:latin typeface="Open Sans"/>
              <a:sym typeface="Barlow Light"/>
            </a:endParaRPr>
          </a:p>
        </p:txBody>
      </p:sp>
      <p:sp>
        <p:nvSpPr>
          <p:cNvPr id="13" name="Google Shape;23;p5">
            <a:extLst>
              <a:ext uri="{FF2B5EF4-FFF2-40B4-BE49-F238E27FC236}">
                <a16:creationId xmlns:a16="http://schemas.microsoft.com/office/drawing/2014/main" id="{6E98C706-0BA9-3ED8-33B1-48D0F6692B48}"/>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0;p6">
            <a:extLst>
              <a:ext uri="{FF2B5EF4-FFF2-40B4-BE49-F238E27FC236}">
                <a16:creationId xmlns:a16="http://schemas.microsoft.com/office/drawing/2014/main" id="{8AA9426B-EF2B-B02D-9788-9963DC9AEE3F}"/>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3" name="Picture 22">
            <a:extLst>
              <a:ext uri="{FF2B5EF4-FFF2-40B4-BE49-F238E27FC236}">
                <a16:creationId xmlns:a16="http://schemas.microsoft.com/office/drawing/2014/main" id="{42FDFC19-159F-C0F7-F01B-37B3F9D92A8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24" name="Google Shape;23;p5">
            <a:extLst>
              <a:ext uri="{FF2B5EF4-FFF2-40B4-BE49-F238E27FC236}">
                <a16:creationId xmlns:a16="http://schemas.microsoft.com/office/drawing/2014/main" id="{9329F0FD-D370-F530-C1C2-5AB62C927B4B}"/>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0;p6">
            <a:extLst>
              <a:ext uri="{FF2B5EF4-FFF2-40B4-BE49-F238E27FC236}">
                <a16:creationId xmlns:a16="http://schemas.microsoft.com/office/drawing/2014/main" id="{397BE673-9B8F-5A47-ED38-4ECE65E2DF40}"/>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Slide Number Placeholder 16">
            <a:extLst>
              <a:ext uri="{FF2B5EF4-FFF2-40B4-BE49-F238E27FC236}">
                <a16:creationId xmlns:a16="http://schemas.microsoft.com/office/drawing/2014/main" id="{4A7F8C9D-EFDB-B9FB-A639-70B9E9AC3109}"/>
              </a:ext>
            </a:extLst>
          </p:cNvPr>
          <p:cNvSpPr>
            <a:spLocks noGrp="1"/>
          </p:cNvSpPr>
          <p:nvPr>
            <p:ph type="sldNum" sz="quarter" idx="12"/>
          </p:nvPr>
        </p:nvSpPr>
        <p:spPr>
          <a:xfrm>
            <a:off x="11688901" y="6330400"/>
            <a:ext cx="503099" cy="503042"/>
          </a:xfrm>
        </p:spPr>
        <p:txBody>
          <a:bodyPr/>
          <a:lstStyle>
            <a:lvl1pPr>
              <a:defRPr>
                <a:solidFill>
                  <a:schemeClr val="bg1"/>
                </a:solidFill>
              </a:defRPr>
            </a:lvl1pPr>
          </a:lstStyle>
          <a:p>
            <a:pPr>
              <a:defRPr/>
            </a:pPr>
            <a:fld id="{EC3721E8-9C32-479D-96C1-67413B93FE65}" type="slidenum">
              <a:rPr lang="en-US" smtClean="0"/>
              <a:pPr>
                <a:defRPr/>
              </a:pPr>
              <a:t>‹#›</a:t>
            </a:fld>
            <a:endParaRPr lang="en-US" dirty="0"/>
          </a:p>
        </p:txBody>
      </p:sp>
    </p:spTree>
    <p:extLst>
      <p:ext uri="{BB962C8B-B14F-4D97-AF65-F5344CB8AC3E}">
        <p14:creationId xmlns:p14="http://schemas.microsoft.com/office/powerpoint/2010/main" val="767662959"/>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Resources">
    <p:spTree>
      <p:nvGrpSpPr>
        <p:cNvPr id="1" name=""/>
        <p:cNvGrpSpPr/>
        <p:nvPr/>
      </p:nvGrpSpPr>
      <p:grpSpPr>
        <a:xfrm>
          <a:off x="0" y="0"/>
          <a:ext cx="0" cy="0"/>
          <a:chOff x="0" y="0"/>
          <a:chExt cx="0" cy="0"/>
        </a:xfrm>
      </p:grpSpPr>
      <p:sp>
        <p:nvSpPr>
          <p:cNvPr id="14" name="Google Shape;23;p5">
            <a:extLst>
              <a:ext uri="{FF2B5EF4-FFF2-40B4-BE49-F238E27FC236}">
                <a16:creationId xmlns:a16="http://schemas.microsoft.com/office/drawing/2014/main" id="{B2713229-EF15-5CE4-1AC1-78393DD53AB5}"/>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itle 11">
            <a:extLst>
              <a:ext uri="{FF2B5EF4-FFF2-40B4-BE49-F238E27FC236}">
                <a16:creationId xmlns:a16="http://schemas.microsoft.com/office/drawing/2014/main" id="{6EF1AE1C-795C-0162-7F2A-F2FCB4E2532A}"/>
              </a:ext>
            </a:extLst>
          </p:cNvPr>
          <p:cNvSpPr>
            <a:spLocks noGrp="1"/>
          </p:cNvSpPr>
          <p:nvPr>
            <p:ph type="title"/>
          </p:nvPr>
        </p:nvSpPr>
        <p:spPr>
          <a:xfrm>
            <a:off x="457199" y="391890"/>
            <a:ext cx="10515600" cy="933090"/>
          </a:xfrm>
        </p:spPr>
        <p:txBody>
          <a:bodyPr/>
          <a:lstStyle>
            <a:lvl1pPr>
              <a:defRPr sz="4800" b="0">
                <a:latin typeface="+mj-lt"/>
              </a:defRPr>
            </a:lvl1pPr>
          </a:lstStyle>
          <a:p>
            <a:r>
              <a:rPr lang="en-US"/>
              <a:t>Click to edit Master title style</a:t>
            </a:r>
            <a:endParaRPr lang="en-US" dirty="0"/>
          </a:p>
        </p:txBody>
      </p:sp>
      <p:sp>
        <p:nvSpPr>
          <p:cNvPr id="7" name="Google Shape;30;p6">
            <a:extLst>
              <a:ext uri="{FF2B5EF4-FFF2-40B4-BE49-F238E27FC236}">
                <a16:creationId xmlns:a16="http://schemas.microsoft.com/office/drawing/2014/main" id="{538C2F12-46D4-1E29-D716-D8A4349BBD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Date Placeholder 14">
            <a:extLst>
              <a:ext uri="{FF2B5EF4-FFF2-40B4-BE49-F238E27FC236}">
                <a16:creationId xmlns:a16="http://schemas.microsoft.com/office/drawing/2014/main" id="{B6836AA7-79F6-4384-863B-1F0E53FC77EC}"/>
              </a:ext>
            </a:extLst>
          </p:cNvPr>
          <p:cNvSpPr>
            <a:spLocks noGrp="1"/>
          </p:cNvSpPr>
          <p:nvPr>
            <p:ph type="dt" sz="half" idx="10"/>
          </p:nvPr>
        </p:nvSpPr>
        <p:spPr/>
        <p:txBody>
          <a:bodyPr/>
          <a:lstStyle/>
          <a:p>
            <a:pPr>
              <a:defRPr/>
            </a:pPr>
            <a:fld id="{211C0565-A44B-44E0-A887-C2ADE0B54789}" type="datetime2">
              <a:rPr lang="en-US" smtClean="0"/>
              <a:pPr>
                <a:defRPr/>
              </a:pPr>
              <a:t>Tuesday, January 28, 2025</a:t>
            </a:fld>
            <a:endParaRPr lang="en-US" dirty="0"/>
          </a:p>
        </p:txBody>
      </p:sp>
      <p:sp>
        <p:nvSpPr>
          <p:cNvPr id="16" name="Footer Placeholder 15">
            <a:extLst>
              <a:ext uri="{FF2B5EF4-FFF2-40B4-BE49-F238E27FC236}">
                <a16:creationId xmlns:a16="http://schemas.microsoft.com/office/drawing/2014/main" id="{281CE4DE-F6EE-48CC-D6D9-5DC8DAE277AA}"/>
              </a:ext>
            </a:extLst>
          </p:cNvPr>
          <p:cNvSpPr>
            <a:spLocks noGrp="1"/>
          </p:cNvSpPr>
          <p:nvPr>
            <p:ph type="ftr" sz="quarter" idx="11"/>
          </p:nvPr>
        </p:nvSpPr>
        <p:spPr/>
        <p:txBody>
          <a:bodyPr/>
          <a:lstStyle/>
          <a:p>
            <a:pPr>
              <a:defRPr/>
            </a:pPr>
            <a:endParaRPr lang="en-US" dirty="0"/>
          </a:p>
        </p:txBody>
      </p:sp>
      <p:sp>
        <p:nvSpPr>
          <p:cNvPr id="3" name="Picture Placeholder 2">
            <a:extLst>
              <a:ext uri="{FF2B5EF4-FFF2-40B4-BE49-F238E27FC236}">
                <a16:creationId xmlns:a16="http://schemas.microsoft.com/office/drawing/2014/main" id="{170C3A5F-ECF7-A89D-FEEF-B6C7CFF21B73}"/>
              </a:ext>
            </a:extLst>
          </p:cNvPr>
          <p:cNvSpPr>
            <a:spLocks noGrp="1"/>
          </p:cNvSpPr>
          <p:nvPr>
            <p:ph type="pic" sz="quarter" idx="14"/>
          </p:nvPr>
        </p:nvSpPr>
        <p:spPr>
          <a:xfrm>
            <a:off x="7741738" y="1921669"/>
            <a:ext cx="2615241" cy="3442042"/>
          </a:xfrm>
          <a:ln w="28575">
            <a:solidFill>
              <a:srgbClr val="A4D65E"/>
            </a:solidFill>
          </a:ln>
        </p:spPr>
        <p:txBody>
          <a:bodyPr/>
          <a:lstStyle>
            <a:lvl1pPr marL="0" indent="0">
              <a:buNone/>
              <a:defRPr/>
            </a:lvl1pPr>
          </a:lstStyle>
          <a:p>
            <a:r>
              <a:rPr lang="en-US"/>
              <a:t>Click icon to add picture</a:t>
            </a:r>
            <a:endParaRPr lang="en-US" dirty="0"/>
          </a:p>
        </p:txBody>
      </p:sp>
      <p:sp>
        <p:nvSpPr>
          <p:cNvPr id="9" name="Text Placeholder 8">
            <a:extLst>
              <a:ext uri="{FF2B5EF4-FFF2-40B4-BE49-F238E27FC236}">
                <a16:creationId xmlns:a16="http://schemas.microsoft.com/office/drawing/2014/main" id="{EEBC1A0E-FA15-3850-0169-7011E4F3670E}"/>
              </a:ext>
            </a:extLst>
          </p:cNvPr>
          <p:cNvSpPr>
            <a:spLocks noGrp="1"/>
          </p:cNvSpPr>
          <p:nvPr>
            <p:ph type="body" sz="quarter" idx="15" hasCustomPrompt="1"/>
          </p:nvPr>
        </p:nvSpPr>
        <p:spPr>
          <a:xfrm>
            <a:off x="457199" y="1922462"/>
            <a:ext cx="5486401" cy="3013075"/>
          </a:xfrm>
        </p:spPr>
        <p:txBody>
          <a:bodyPr/>
          <a:lstStyle>
            <a:lvl2pPr marL="457200" indent="0">
              <a:buNone/>
              <a:defRPr/>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Fifth level</a:t>
            </a:r>
          </a:p>
        </p:txBody>
      </p:sp>
      <p:sp>
        <p:nvSpPr>
          <p:cNvPr id="11" name="Google Shape;23;p5">
            <a:extLst>
              <a:ext uri="{FF2B5EF4-FFF2-40B4-BE49-F238E27FC236}">
                <a16:creationId xmlns:a16="http://schemas.microsoft.com/office/drawing/2014/main" id="{F4FCFF8C-9627-81FE-B79C-150CD6F31787}"/>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p6">
            <a:extLst>
              <a:ext uri="{FF2B5EF4-FFF2-40B4-BE49-F238E27FC236}">
                <a16:creationId xmlns:a16="http://schemas.microsoft.com/office/drawing/2014/main" id="{4B5A8E33-AAAD-A529-EA03-98F878AB231D}"/>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 name="Picture 17">
            <a:extLst>
              <a:ext uri="{FF2B5EF4-FFF2-40B4-BE49-F238E27FC236}">
                <a16:creationId xmlns:a16="http://schemas.microsoft.com/office/drawing/2014/main" id="{AD9E58F3-C0F1-2CFC-9B78-E8B5B9334B5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9" name="Google Shape;23;p5">
            <a:extLst>
              <a:ext uri="{FF2B5EF4-FFF2-40B4-BE49-F238E27FC236}">
                <a16:creationId xmlns:a16="http://schemas.microsoft.com/office/drawing/2014/main" id="{3D78AA1A-154C-47D2-7BFD-C0B2CF7C3EB2}"/>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0;p6">
            <a:extLst>
              <a:ext uri="{FF2B5EF4-FFF2-40B4-BE49-F238E27FC236}">
                <a16:creationId xmlns:a16="http://schemas.microsoft.com/office/drawing/2014/main" id="{744C0423-E4A9-7F15-9612-C63986ADED3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Slide Number Placeholder 16">
            <a:extLst>
              <a:ext uri="{FF2B5EF4-FFF2-40B4-BE49-F238E27FC236}">
                <a16:creationId xmlns:a16="http://schemas.microsoft.com/office/drawing/2014/main" id="{4A7F8C9D-EFDB-B9FB-A639-70B9E9AC3109}"/>
              </a:ext>
            </a:extLst>
          </p:cNvPr>
          <p:cNvSpPr>
            <a:spLocks noGrp="1"/>
          </p:cNvSpPr>
          <p:nvPr>
            <p:ph type="sldNum" sz="quarter" idx="12"/>
          </p:nvPr>
        </p:nvSpPr>
        <p:spPr>
          <a:xfrm>
            <a:off x="11688901" y="6330400"/>
            <a:ext cx="503099" cy="503042"/>
          </a:xfrm>
        </p:spPr>
        <p:txBody>
          <a:bodyPr/>
          <a:lstStyle>
            <a:lvl1pPr>
              <a:defRPr>
                <a:solidFill>
                  <a:schemeClr val="bg1"/>
                </a:solidFill>
              </a:defRPr>
            </a:lvl1pPr>
          </a:lstStyle>
          <a:p>
            <a:pPr>
              <a:defRPr/>
            </a:pPr>
            <a:fld id="{EC3721E8-9C32-479D-96C1-67413B93FE65}" type="slidenum">
              <a:rPr lang="en-US" smtClean="0"/>
              <a:pPr>
                <a:defRPr/>
              </a:pPr>
              <a:t>‹#›</a:t>
            </a:fld>
            <a:endParaRPr lang="en-US" dirty="0"/>
          </a:p>
        </p:txBody>
      </p:sp>
    </p:spTree>
    <p:extLst>
      <p:ext uri="{BB962C8B-B14F-4D97-AF65-F5344CB8AC3E}">
        <p14:creationId xmlns:p14="http://schemas.microsoft.com/office/powerpoint/2010/main" val="1457519026"/>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cSld name="Blue Section Header">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FC44A-D176-9470-50D5-BA2C250886D8}"/>
              </a:ext>
            </a:extLst>
          </p:cNvPr>
          <p:cNvSpPr>
            <a:spLocks noGrp="1"/>
          </p:cNvSpPr>
          <p:nvPr>
            <p:ph type="title"/>
          </p:nvPr>
        </p:nvSpPr>
        <p:spPr>
          <a:xfrm>
            <a:off x="831850" y="2980067"/>
            <a:ext cx="10515600" cy="1133475"/>
          </a:xfrm>
        </p:spPr>
        <p:txBody>
          <a:bodyPr anchor="b"/>
          <a:lstStyle>
            <a:lvl1pPr>
              <a:defRPr sz="6000">
                <a:solidFill>
                  <a:schemeClr val="tx2"/>
                </a:solidFill>
              </a:defRPr>
            </a:lvl1pPr>
          </a:lstStyle>
          <a:p>
            <a:r>
              <a:rPr lang="en-US"/>
              <a:t>Click to edit Master title style</a:t>
            </a:r>
            <a:endParaRPr lang="en-US" dirty="0"/>
          </a:p>
        </p:txBody>
      </p:sp>
      <p:sp>
        <p:nvSpPr>
          <p:cNvPr id="12" name="Text Placeholder 11">
            <a:extLst>
              <a:ext uri="{FF2B5EF4-FFF2-40B4-BE49-F238E27FC236}">
                <a16:creationId xmlns:a16="http://schemas.microsoft.com/office/drawing/2014/main" id="{2A4645C6-BB72-B27C-4B92-B7581D8B88E8}"/>
              </a:ext>
            </a:extLst>
          </p:cNvPr>
          <p:cNvSpPr>
            <a:spLocks noGrp="1"/>
          </p:cNvSpPr>
          <p:nvPr>
            <p:ph type="body" sz="quarter" idx="14" hasCustomPrompt="1"/>
          </p:nvPr>
        </p:nvSpPr>
        <p:spPr>
          <a:xfrm>
            <a:off x="831850" y="4113213"/>
            <a:ext cx="7070725" cy="841375"/>
          </a:xfrm>
        </p:spPr>
        <p:txBody>
          <a:bodyPr>
            <a:normAutofit/>
          </a:bodyPr>
          <a:lstStyle>
            <a:lvl1pPr marL="0" indent="0">
              <a:buNone/>
              <a:defRPr sz="2000">
                <a:solidFill>
                  <a:schemeClr val="bg1"/>
                </a:solidFill>
                <a:latin typeface="+mj-lt"/>
              </a:defRPr>
            </a:lvl1pPr>
          </a:lstStyle>
          <a:p>
            <a:pPr lvl="0"/>
            <a:r>
              <a:rPr lang="en-US" dirty="0"/>
              <a:t>Sub-title</a:t>
            </a:r>
          </a:p>
        </p:txBody>
      </p:sp>
      <p:sp>
        <p:nvSpPr>
          <p:cNvPr id="6" name="Google Shape;11;p2">
            <a:extLst>
              <a:ext uri="{FF2B5EF4-FFF2-40B4-BE49-F238E27FC236}">
                <a16:creationId xmlns:a16="http://schemas.microsoft.com/office/drawing/2014/main" id="{AB1DE0B1-1E36-9933-1E1B-CAAE4B5620F3}"/>
              </a:ext>
            </a:extLst>
          </p:cNvPr>
          <p:cNvSpPr/>
          <p:nvPr/>
        </p:nvSpPr>
        <p:spPr>
          <a:xfrm rot="5400000">
            <a:off x="-303300" y="3141955"/>
            <a:ext cx="1416300" cy="809700"/>
          </a:xfrm>
          <a:prstGeom prst="triangle">
            <a:avLst>
              <a:gd name="adj" fmla="val 50000"/>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ext Placeholder 9">
            <a:extLst>
              <a:ext uri="{FF2B5EF4-FFF2-40B4-BE49-F238E27FC236}">
                <a16:creationId xmlns:a16="http://schemas.microsoft.com/office/drawing/2014/main" id="{B695AE1C-BA33-CC8B-1037-36969F8251A7}"/>
              </a:ext>
            </a:extLst>
          </p:cNvPr>
          <p:cNvSpPr>
            <a:spLocks noGrp="1"/>
          </p:cNvSpPr>
          <p:nvPr>
            <p:ph type="body" sz="quarter" idx="13" hasCustomPrompt="1"/>
          </p:nvPr>
        </p:nvSpPr>
        <p:spPr>
          <a:xfrm>
            <a:off x="65918" y="3263139"/>
            <a:ext cx="503238" cy="567330"/>
          </a:xfrm>
        </p:spPr>
        <p:txBody>
          <a:bodyPr>
            <a:normAutofit/>
          </a:bodyPr>
          <a:lstStyle>
            <a:lvl1pPr marL="0" indent="0">
              <a:buNone/>
              <a:defRPr sz="4000">
                <a:solidFill>
                  <a:schemeClr val="bg1"/>
                </a:solidFill>
                <a:latin typeface="Bree Serif" panose="02000503040000020004" pitchFamily="2" charset="0"/>
              </a:defRPr>
            </a:lvl1pPr>
          </a:lstStyle>
          <a:p>
            <a:pPr lvl="0"/>
            <a:r>
              <a:rPr lang="en-US" dirty="0"/>
              <a:t>#</a:t>
            </a:r>
          </a:p>
        </p:txBody>
      </p:sp>
    </p:spTree>
    <p:extLst>
      <p:ext uri="{BB962C8B-B14F-4D97-AF65-F5344CB8AC3E}">
        <p14:creationId xmlns:p14="http://schemas.microsoft.com/office/powerpoint/2010/main" val="296086770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White 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FC44A-D176-9470-50D5-BA2C250886D8}"/>
              </a:ext>
            </a:extLst>
          </p:cNvPr>
          <p:cNvSpPr>
            <a:spLocks noGrp="1"/>
          </p:cNvSpPr>
          <p:nvPr>
            <p:ph type="title" hasCustomPrompt="1"/>
          </p:nvPr>
        </p:nvSpPr>
        <p:spPr>
          <a:xfrm>
            <a:off x="1676400" y="2777158"/>
            <a:ext cx="10515600" cy="1539292"/>
          </a:xfrm>
        </p:spPr>
        <p:txBody>
          <a:bodyPr anchor="ctr" anchorCtr="0"/>
          <a:lstStyle>
            <a:lvl1pPr>
              <a:defRPr sz="9600" b="0">
                <a:solidFill>
                  <a:schemeClr val="tx2"/>
                </a:solidFill>
                <a:latin typeface="+mn-lt"/>
              </a:defRPr>
            </a:lvl1pPr>
          </a:lstStyle>
          <a:p>
            <a:r>
              <a:rPr lang="en-US" dirty="0"/>
              <a:t>Title</a:t>
            </a:r>
          </a:p>
        </p:txBody>
      </p:sp>
      <p:sp>
        <p:nvSpPr>
          <p:cNvPr id="4" name="Date Placeholder 3">
            <a:extLst>
              <a:ext uri="{FF2B5EF4-FFF2-40B4-BE49-F238E27FC236}">
                <a16:creationId xmlns:a16="http://schemas.microsoft.com/office/drawing/2014/main" id="{F6B5A4AF-C5CE-43A4-C150-07A2AA7A48A9}"/>
              </a:ext>
            </a:extLst>
          </p:cNvPr>
          <p:cNvSpPr>
            <a:spLocks noGrp="1"/>
          </p:cNvSpPr>
          <p:nvPr>
            <p:ph type="dt" sz="half" idx="10"/>
          </p:nvPr>
        </p:nvSpPr>
        <p:spPr/>
        <p:txBody>
          <a:bodyPr/>
          <a:lstStyle/>
          <a:p>
            <a:pPr>
              <a:defRPr/>
            </a:pPr>
            <a:fld id="{211C0565-A44B-44E0-A887-C2ADE0B54789}" type="datetime2">
              <a:rPr lang="en-US" smtClean="0"/>
              <a:pPr>
                <a:defRPr/>
              </a:pPr>
              <a:t>Tuesday, January 28, 2025</a:t>
            </a:fld>
            <a:endParaRPr lang="en-US" dirty="0"/>
          </a:p>
        </p:txBody>
      </p:sp>
      <p:sp>
        <p:nvSpPr>
          <p:cNvPr id="5" name="Footer Placeholder 4">
            <a:extLst>
              <a:ext uri="{FF2B5EF4-FFF2-40B4-BE49-F238E27FC236}">
                <a16:creationId xmlns:a16="http://schemas.microsoft.com/office/drawing/2014/main" id="{B9C23332-F94E-5D6D-9EF0-AFBD9CFEA043}"/>
              </a:ext>
            </a:extLst>
          </p:cNvPr>
          <p:cNvSpPr>
            <a:spLocks noGrp="1"/>
          </p:cNvSpPr>
          <p:nvPr>
            <p:ph type="ftr" sz="quarter" idx="11"/>
          </p:nvPr>
        </p:nvSpPr>
        <p:spPr/>
        <p:txBody>
          <a:bodyPr/>
          <a:lstStyle/>
          <a:p>
            <a:pPr>
              <a:defRPr/>
            </a:pPr>
            <a:endParaRPr lang="en-US" dirty="0"/>
          </a:p>
        </p:txBody>
      </p:sp>
      <p:sp>
        <p:nvSpPr>
          <p:cNvPr id="7" name="Google Shape;11;p2">
            <a:extLst>
              <a:ext uri="{FF2B5EF4-FFF2-40B4-BE49-F238E27FC236}">
                <a16:creationId xmlns:a16="http://schemas.microsoft.com/office/drawing/2014/main" id="{21A1CD2B-148D-8B31-D2EA-14ED47539BE9}"/>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3;p5">
            <a:extLst>
              <a:ext uri="{FF2B5EF4-FFF2-40B4-BE49-F238E27FC236}">
                <a16:creationId xmlns:a16="http://schemas.microsoft.com/office/drawing/2014/main" id="{75BA0A85-CD10-895C-94FE-0417BD1A0662}"/>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BF437B4A-9595-84A1-A8C0-C688263F36B4}"/>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pic>
        <p:nvPicPr>
          <p:cNvPr id="11" name="Picture 10">
            <a:extLst>
              <a:ext uri="{FF2B5EF4-FFF2-40B4-BE49-F238E27FC236}">
                <a16:creationId xmlns:a16="http://schemas.microsoft.com/office/drawing/2014/main" id="{2A986B06-BF8A-5EF8-233E-51C18A75D56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2" name="Text Placeholder 11">
            <a:extLst>
              <a:ext uri="{FF2B5EF4-FFF2-40B4-BE49-F238E27FC236}">
                <a16:creationId xmlns:a16="http://schemas.microsoft.com/office/drawing/2014/main" id="{B845953C-1109-3FB2-2B09-CEDA7CB6E9CB}"/>
              </a:ext>
            </a:extLst>
          </p:cNvPr>
          <p:cNvSpPr>
            <a:spLocks noGrp="1"/>
          </p:cNvSpPr>
          <p:nvPr>
            <p:ph type="body" sz="quarter" idx="14"/>
          </p:nvPr>
        </p:nvSpPr>
        <p:spPr>
          <a:xfrm>
            <a:off x="1676400" y="4098734"/>
            <a:ext cx="10515600" cy="615950"/>
          </a:xfrm>
        </p:spPr>
        <p:txBody>
          <a:bodyPr>
            <a:normAutofit/>
          </a:bodyPr>
          <a:lstStyle>
            <a:lvl1pPr marL="0" indent="0">
              <a:buNone/>
              <a:defRPr sz="2000"/>
            </a:lvl1pPr>
          </a:lstStyle>
          <a:p>
            <a:pPr lvl="0"/>
            <a:r>
              <a:rPr lang="en-US"/>
              <a:t>Click to edit Master text styles</a:t>
            </a:r>
          </a:p>
        </p:txBody>
      </p:sp>
      <p:sp>
        <p:nvSpPr>
          <p:cNvPr id="13" name="Google Shape;11;p2">
            <a:extLst>
              <a:ext uri="{FF2B5EF4-FFF2-40B4-BE49-F238E27FC236}">
                <a16:creationId xmlns:a16="http://schemas.microsoft.com/office/drawing/2014/main" id="{1F99E491-9E9C-7F3E-1EAD-FF11020FEDE3}"/>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Text Placeholder 9">
            <a:extLst>
              <a:ext uri="{FF2B5EF4-FFF2-40B4-BE49-F238E27FC236}">
                <a16:creationId xmlns:a16="http://schemas.microsoft.com/office/drawing/2014/main" id="{AEDFE6BD-EA93-4AE9-7893-D7CD62B042FE}"/>
              </a:ext>
            </a:extLst>
          </p:cNvPr>
          <p:cNvSpPr>
            <a:spLocks noGrp="1"/>
          </p:cNvSpPr>
          <p:nvPr>
            <p:ph type="body" sz="quarter" idx="13" hasCustomPrompt="1"/>
          </p:nvPr>
        </p:nvSpPr>
        <p:spPr>
          <a:xfrm>
            <a:off x="65918" y="3263139"/>
            <a:ext cx="503238" cy="567330"/>
          </a:xfrm>
        </p:spPr>
        <p:txBody>
          <a:bodyPr anchor="ctr" anchorCtr="1">
            <a:normAutofit/>
          </a:bodyPr>
          <a:lstStyle>
            <a:lvl1pPr marL="0" indent="0">
              <a:buNone/>
              <a:defRPr sz="4000">
                <a:solidFill>
                  <a:schemeClr val="tx2"/>
                </a:solidFill>
                <a:latin typeface="Bree Serif" panose="02000503040000020004" pitchFamily="2" charset="0"/>
              </a:defRPr>
            </a:lvl1pPr>
          </a:lstStyle>
          <a:p>
            <a:pPr lvl="0"/>
            <a:r>
              <a:rPr lang="en-US" dirty="0"/>
              <a:t>#</a:t>
            </a:r>
          </a:p>
        </p:txBody>
      </p:sp>
      <p:sp>
        <p:nvSpPr>
          <p:cNvPr id="14" name="Google Shape;11;p2">
            <a:extLst>
              <a:ext uri="{FF2B5EF4-FFF2-40B4-BE49-F238E27FC236}">
                <a16:creationId xmlns:a16="http://schemas.microsoft.com/office/drawing/2014/main" id="{C08E2F87-E1CE-1DBA-8597-521BA09C5E79}"/>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08827049"/>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Quotes">
    <p:bg>
      <p:bgPr>
        <a:solidFill>
          <a:schemeClr val="accent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B5A4AF-C5CE-43A4-C150-07A2AA7A48A9}"/>
              </a:ext>
            </a:extLst>
          </p:cNvPr>
          <p:cNvSpPr>
            <a:spLocks noGrp="1"/>
          </p:cNvSpPr>
          <p:nvPr>
            <p:ph type="dt" sz="half" idx="10"/>
          </p:nvPr>
        </p:nvSpPr>
        <p:spPr/>
        <p:txBody>
          <a:bodyPr/>
          <a:lstStyle/>
          <a:p>
            <a:pPr>
              <a:defRPr/>
            </a:pPr>
            <a:fld id="{211C0565-A44B-44E0-A887-C2ADE0B54789}" type="datetime2">
              <a:rPr lang="en-US" smtClean="0"/>
              <a:pPr>
                <a:defRPr/>
              </a:pPr>
              <a:t>Tuesday, January 28, 2025</a:t>
            </a:fld>
            <a:endParaRPr lang="en-US" dirty="0"/>
          </a:p>
        </p:txBody>
      </p:sp>
      <p:sp>
        <p:nvSpPr>
          <p:cNvPr id="5" name="Footer Placeholder 4">
            <a:extLst>
              <a:ext uri="{FF2B5EF4-FFF2-40B4-BE49-F238E27FC236}">
                <a16:creationId xmlns:a16="http://schemas.microsoft.com/office/drawing/2014/main" id="{B9C23332-F94E-5D6D-9EF0-AFBD9CFEA043}"/>
              </a:ext>
            </a:extLst>
          </p:cNvPr>
          <p:cNvSpPr>
            <a:spLocks noGrp="1"/>
          </p:cNvSpPr>
          <p:nvPr>
            <p:ph type="ftr" sz="quarter" idx="11"/>
          </p:nvPr>
        </p:nvSpPr>
        <p:spPr/>
        <p:txBody>
          <a:bodyPr/>
          <a:lstStyle/>
          <a:p>
            <a:pPr>
              <a:defRPr/>
            </a:pPr>
            <a:endParaRPr lang="en-US" dirty="0"/>
          </a:p>
        </p:txBody>
      </p:sp>
      <p:sp>
        <p:nvSpPr>
          <p:cNvPr id="7" name="Google Shape;11;p2">
            <a:extLst>
              <a:ext uri="{FF2B5EF4-FFF2-40B4-BE49-F238E27FC236}">
                <a16:creationId xmlns:a16="http://schemas.microsoft.com/office/drawing/2014/main" id="{21A1CD2B-148D-8B31-D2EA-14ED47539BE9}"/>
              </a:ext>
            </a:extLst>
          </p:cNvPr>
          <p:cNvSpPr/>
          <p:nvPr/>
        </p:nvSpPr>
        <p:spPr>
          <a:xfrm rot="5400000">
            <a:off x="-303300" y="1304888"/>
            <a:ext cx="1416300" cy="809700"/>
          </a:xfrm>
          <a:prstGeom prst="triangle">
            <a:avLst>
              <a:gd name="adj" fmla="val 50000"/>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0;p4">
            <a:extLst>
              <a:ext uri="{FF2B5EF4-FFF2-40B4-BE49-F238E27FC236}">
                <a16:creationId xmlns:a16="http://schemas.microsoft.com/office/drawing/2014/main" id="{19137B31-90EE-9F78-CE0D-035BE36A2EA8}"/>
              </a:ext>
            </a:extLst>
          </p:cNvPr>
          <p:cNvSpPr txBox="1"/>
          <p:nvPr/>
        </p:nvSpPr>
        <p:spPr>
          <a:xfrm>
            <a:off x="22295" y="1307000"/>
            <a:ext cx="5310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8600" b="1" dirty="0">
                <a:solidFill>
                  <a:schemeClr val="accent2"/>
                </a:solidFill>
                <a:latin typeface="Raleway"/>
                <a:ea typeface="Raleway"/>
                <a:cs typeface="Raleway"/>
                <a:sym typeface="Raleway"/>
              </a:rPr>
              <a:t>“</a:t>
            </a:r>
            <a:endParaRPr sz="8600" b="1" dirty="0">
              <a:solidFill>
                <a:schemeClr val="accent2"/>
              </a:solidFill>
              <a:latin typeface="Raleway"/>
              <a:ea typeface="Raleway"/>
              <a:cs typeface="Raleway"/>
              <a:sym typeface="Raleway"/>
            </a:endParaRPr>
          </a:p>
        </p:txBody>
      </p:sp>
      <p:sp>
        <p:nvSpPr>
          <p:cNvPr id="9" name="Google Shape;23;p5">
            <a:extLst>
              <a:ext uri="{FF2B5EF4-FFF2-40B4-BE49-F238E27FC236}">
                <a16:creationId xmlns:a16="http://schemas.microsoft.com/office/drawing/2014/main" id="{CD1F37F7-3027-78D8-71E9-CADA1A294EBF}"/>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Slide Number Placeholder 16">
            <a:extLst>
              <a:ext uri="{FF2B5EF4-FFF2-40B4-BE49-F238E27FC236}">
                <a16:creationId xmlns:a16="http://schemas.microsoft.com/office/drawing/2014/main" id="{5B21F208-BC75-40BD-3624-7CFC24E81B4C}"/>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
        <p:nvSpPr>
          <p:cNvPr id="12" name="Text Placeholder 11">
            <a:extLst>
              <a:ext uri="{FF2B5EF4-FFF2-40B4-BE49-F238E27FC236}">
                <a16:creationId xmlns:a16="http://schemas.microsoft.com/office/drawing/2014/main" id="{71AEAC5D-749D-2EA2-170E-AE79FF844032}"/>
              </a:ext>
            </a:extLst>
          </p:cNvPr>
          <p:cNvSpPr>
            <a:spLocks noGrp="1"/>
          </p:cNvSpPr>
          <p:nvPr>
            <p:ph type="body" sz="quarter" idx="12"/>
          </p:nvPr>
        </p:nvSpPr>
        <p:spPr>
          <a:xfrm>
            <a:off x="1016162" y="1468119"/>
            <a:ext cx="5876925" cy="4083050"/>
          </a:xfrm>
        </p:spPr>
        <p:txBody>
          <a:bodyPr>
            <a:normAutofit/>
          </a:bodyPr>
          <a:lstStyle>
            <a:lvl1pPr marL="0" indent="0">
              <a:buNone/>
              <a:defRPr sz="3200">
                <a:solidFill>
                  <a:schemeClr val="bg1"/>
                </a:solidFill>
                <a:latin typeface="Bree Serif" panose="02000503040000020004" pitchFamily="2" charset="0"/>
              </a:defRPr>
            </a:lvl1pPr>
          </a:lstStyle>
          <a:p>
            <a:pPr lvl="0"/>
            <a:r>
              <a:rPr lang="en-US"/>
              <a:t>Click to edit Master text styles</a:t>
            </a:r>
          </a:p>
        </p:txBody>
      </p:sp>
      <p:sp>
        <p:nvSpPr>
          <p:cNvPr id="11" name="Google Shape;11;p2">
            <a:extLst>
              <a:ext uri="{FF2B5EF4-FFF2-40B4-BE49-F238E27FC236}">
                <a16:creationId xmlns:a16="http://schemas.microsoft.com/office/drawing/2014/main" id="{D2C3B8FF-4D89-7935-A4D1-9E8C28F650F3}"/>
              </a:ext>
            </a:extLst>
          </p:cNvPr>
          <p:cNvSpPr/>
          <p:nvPr/>
        </p:nvSpPr>
        <p:spPr>
          <a:xfrm rot="5400000">
            <a:off x="-303300" y="1304888"/>
            <a:ext cx="1416300" cy="809700"/>
          </a:xfrm>
          <a:prstGeom prst="triangle">
            <a:avLst>
              <a:gd name="adj" fmla="val 50000"/>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p4">
            <a:extLst>
              <a:ext uri="{FF2B5EF4-FFF2-40B4-BE49-F238E27FC236}">
                <a16:creationId xmlns:a16="http://schemas.microsoft.com/office/drawing/2014/main" id="{8B7BB477-7F98-B74B-113E-6E1DA750DEFC}"/>
              </a:ext>
            </a:extLst>
          </p:cNvPr>
          <p:cNvSpPr txBox="1"/>
          <p:nvPr/>
        </p:nvSpPr>
        <p:spPr>
          <a:xfrm>
            <a:off x="22295" y="1307000"/>
            <a:ext cx="5310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8600" b="1" dirty="0">
                <a:solidFill>
                  <a:srgbClr val="004E42"/>
                </a:solidFill>
                <a:latin typeface="Raleway"/>
                <a:ea typeface="Raleway"/>
                <a:cs typeface="Raleway"/>
                <a:sym typeface="Raleway"/>
              </a:rPr>
              <a:t>“</a:t>
            </a:r>
            <a:endParaRPr sz="8600" b="1" dirty="0">
              <a:solidFill>
                <a:srgbClr val="004E42"/>
              </a:solidFill>
              <a:latin typeface="Raleway"/>
              <a:ea typeface="Raleway"/>
              <a:cs typeface="Raleway"/>
              <a:sym typeface="Raleway"/>
            </a:endParaRPr>
          </a:p>
        </p:txBody>
      </p:sp>
      <p:sp>
        <p:nvSpPr>
          <p:cNvPr id="14" name="Google Shape;23;p5">
            <a:extLst>
              <a:ext uri="{FF2B5EF4-FFF2-40B4-BE49-F238E27FC236}">
                <a16:creationId xmlns:a16="http://schemas.microsoft.com/office/drawing/2014/main" id="{81CD1CBE-19F1-8E89-F05F-ECA7892479DA}"/>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Slide Number Placeholder 16">
            <a:extLst>
              <a:ext uri="{FF2B5EF4-FFF2-40B4-BE49-F238E27FC236}">
                <a16:creationId xmlns:a16="http://schemas.microsoft.com/office/drawing/2014/main" id="{FDAF84E3-0D54-F26E-0446-576EF4031F8E}"/>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
        <p:nvSpPr>
          <p:cNvPr id="16" name="Google Shape;11;p2">
            <a:extLst>
              <a:ext uri="{FF2B5EF4-FFF2-40B4-BE49-F238E27FC236}">
                <a16:creationId xmlns:a16="http://schemas.microsoft.com/office/drawing/2014/main" id="{5FF92CDB-5857-3B9F-E79A-E5E757560DCF}"/>
              </a:ext>
            </a:extLst>
          </p:cNvPr>
          <p:cNvSpPr/>
          <p:nvPr/>
        </p:nvSpPr>
        <p:spPr>
          <a:xfrm rot="5400000">
            <a:off x="-303300" y="1304888"/>
            <a:ext cx="1416300" cy="809700"/>
          </a:xfrm>
          <a:prstGeom prst="triangle">
            <a:avLst>
              <a:gd name="adj" fmla="val 50000"/>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p4">
            <a:extLst>
              <a:ext uri="{FF2B5EF4-FFF2-40B4-BE49-F238E27FC236}">
                <a16:creationId xmlns:a16="http://schemas.microsoft.com/office/drawing/2014/main" id="{5D7CE116-8EDF-F980-5095-12E3A57B585B}"/>
              </a:ext>
            </a:extLst>
          </p:cNvPr>
          <p:cNvSpPr txBox="1"/>
          <p:nvPr/>
        </p:nvSpPr>
        <p:spPr>
          <a:xfrm>
            <a:off x="22295" y="1307000"/>
            <a:ext cx="5310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8600" b="1" dirty="0">
                <a:solidFill>
                  <a:schemeClr val="accent2"/>
                </a:solidFill>
                <a:latin typeface="Raleway"/>
                <a:ea typeface="Raleway"/>
                <a:cs typeface="Raleway"/>
                <a:sym typeface="Raleway"/>
              </a:rPr>
              <a:t>“</a:t>
            </a:r>
            <a:endParaRPr sz="8600" b="1" dirty="0">
              <a:solidFill>
                <a:schemeClr val="accent2"/>
              </a:solidFill>
              <a:latin typeface="Raleway"/>
              <a:ea typeface="Raleway"/>
              <a:cs typeface="Raleway"/>
              <a:sym typeface="Raleway"/>
            </a:endParaRPr>
          </a:p>
        </p:txBody>
      </p:sp>
      <p:sp>
        <p:nvSpPr>
          <p:cNvPr id="18" name="Google Shape;23;p5">
            <a:extLst>
              <a:ext uri="{FF2B5EF4-FFF2-40B4-BE49-F238E27FC236}">
                <a16:creationId xmlns:a16="http://schemas.microsoft.com/office/drawing/2014/main" id="{7C8502C7-EE47-DCB6-9F02-3DB1ABC585C4}"/>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Slide Number Placeholder 16">
            <a:extLst>
              <a:ext uri="{FF2B5EF4-FFF2-40B4-BE49-F238E27FC236}">
                <a16:creationId xmlns:a16="http://schemas.microsoft.com/office/drawing/2014/main" id="{FB62FD14-A8AC-2F2E-FB48-902F86AEAEDB}"/>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Tree>
    <p:extLst>
      <p:ext uri="{BB962C8B-B14F-4D97-AF65-F5344CB8AC3E}">
        <p14:creationId xmlns:p14="http://schemas.microsoft.com/office/powerpoint/2010/main" val="4270485653"/>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ig Conce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1FC91-52D9-AB05-D42D-F4DB304AC4A9}"/>
              </a:ext>
            </a:extLst>
          </p:cNvPr>
          <p:cNvSpPr>
            <a:spLocks noGrp="1"/>
          </p:cNvSpPr>
          <p:nvPr>
            <p:ph type="title" hasCustomPrompt="1"/>
          </p:nvPr>
        </p:nvSpPr>
        <p:spPr>
          <a:xfrm>
            <a:off x="455645" y="2268570"/>
            <a:ext cx="4461588" cy="1325563"/>
          </a:xfrm>
        </p:spPr>
        <p:txBody>
          <a:bodyPr/>
          <a:lstStyle>
            <a:lvl1pPr>
              <a:defRPr sz="6000"/>
            </a:lvl1pPr>
          </a:lstStyle>
          <a:p>
            <a:r>
              <a:rPr lang="en-US" dirty="0"/>
              <a:t>BIG CONCEPT</a:t>
            </a:r>
          </a:p>
        </p:txBody>
      </p:sp>
      <p:sp>
        <p:nvSpPr>
          <p:cNvPr id="3" name="Date Placeholder 2">
            <a:extLst>
              <a:ext uri="{FF2B5EF4-FFF2-40B4-BE49-F238E27FC236}">
                <a16:creationId xmlns:a16="http://schemas.microsoft.com/office/drawing/2014/main" id="{F004AA31-D929-369C-89F6-62187879F697}"/>
              </a:ext>
            </a:extLst>
          </p:cNvPr>
          <p:cNvSpPr>
            <a:spLocks noGrp="1"/>
          </p:cNvSpPr>
          <p:nvPr>
            <p:ph type="dt" sz="half" idx="10"/>
          </p:nvPr>
        </p:nvSpPr>
        <p:spPr/>
        <p:txBody>
          <a:bodyPr/>
          <a:lstStyle/>
          <a:p>
            <a:pPr>
              <a:defRPr/>
            </a:pPr>
            <a:fld id="{211C0565-A44B-44E0-A887-C2ADE0B54789}" type="datetime2">
              <a:rPr lang="en-US" smtClean="0"/>
              <a:pPr>
                <a:defRPr/>
              </a:pPr>
              <a:t>Tuesday, January 28, 2025</a:t>
            </a:fld>
            <a:endParaRPr lang="en-US" dirty="0"/>
          </a:p>
        </p:txBody>
      </p:sp>
      <p:sp>
        <p:nvSpPr>
          <p:cNvPr id="4" name="Footer Placeholder 3">
            <a:extLst>
              <a:ext uri="{FF2B5EF4-FFF2-40B4-BE49-F238E27FC236}">
                <a16:creationId xmlns:a16="http://schemas.microsoft.com/office/drawing/2014/main" id="{0FC3A0B6-AE79-1DC1-C9CA-6754781B26F5}"/>
              </a:ext>
            </a:extLst>
          </p:cNvPr>
          <p:cNvSpPr>
            <a:spLocks noGrp="1"/>
          </p:cNvSpPr>
          <p:nvPr>
            <p:ph type="ftr" sz="quarter" idx="11"/>
          </p:nvPr>
        </p:nvSpPr>
        <p:spPr/>
        <p:txBody>
          <a:bodyPr/>
          <a:lstStyle/>
          <a:p>
            <a:pPr>
              <a:defRPr/>
            </a:pPr>
            <a:endParaRPr lang="en-US" dirty="0"/>
          </a:p>
        </p:txBody>
      </p:sp>
      <p:sp>
        <p:nvSpPr>
          <p:cNvPr id="7" name="Text Placeholder 6">
            <a:extLst>
              <a:ext uri="{FF2B5EF4-FFF2-40B4-BE49-F238E27FC236}">
                <a16:creationId xmlns:a16="http://schemas.microsoft.com/office/drawing/2014/main" id="{6F0EBF52-755C-DFFB-805A-59C622541C1D}"/>
              </a:ext>
            </a:extLst>
          </p:cNvPr>
          <p:cNvSpPr>
            <a:spLocks noGrp="1"/>
          </p:cNvSpPr>
          <p:nvPr>
            <p:ph type="body" sz="quarter" idx="13"/>
          </p:nvPr>
        </p:nvSpPr>
        <p:spPr>
          <a:xfrm>
            <a:off x="454901" y="3703638"/>
            <a:ext cx="4461587" cy="1212850"/>
          </a:xfrm>
        </p:spPr>
        <p:txBody>
          <a:bodyPr>
            <a:no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Google Shape;23;p5">
            <a:extLst>
              <a:ext uri="{FF2B5EF4-FFF2-40B4-BE49-F238E27FC236}">
                <a16:creationId xmlns:a16="http://schemas.microsoft.com/office/drawing/2014/main" id="{96A02073-C226-7128-A002-6633EF56D4C0}"/>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Slide Number Placeholder 16">
            <a:extLst>
              <a:ext uri="{FF2B5EF4-FFF2-40B4-BE49-F238E27FC236}">
                <a16:creationId xmlns:a16="http://schemas.microsoft.com/office/drawing/2014/main" id="{9B1834B2-ACFB-5BAE-0E55-1DD712F129A8}"/>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pic>
        <p:nvPicPr>
          <p:cNvPr id="11" name="Picture 10">
            <a:extLst>
              <a:ext uri="{FF2B5EF4-FFF2-40B4-BE49-F238E27FC236}">
                <a16:creationId xmlns:a16="http://schemas.microsoft.com/office/drawing/2014/main" id="{C1A8DFD5-9286-714F-0E88-8F43E6B5A4B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2" name="Google Shape;23;p5">
            <a:extLst>
              <a:ext uri="{FF2B5EF4-FFF2-40B4-BE49-F238E27FC236}">
                <a16:creationId xmlns:a16="http://schemas.microsoft.com/office/drawing/2014/main" id="{D7AFB371-51EB-76CD-D7EC-B11F8AA3C4AD}"/>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Slide Number Placeholder 16">
            <a:extLst>
              <a:ext uri="{FF2B5EF4-FFF2-40B4-BE49-F238E27FC236}">
                <a16:creationId xmlns:a16="http://schemas.microsoft.com/office/drawing/2014/main" id="{23D33B44-B3AF-C7B7-EFBB-7147CFC07CA4}"/>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
        <p:nvSpPr>
          <p:cNvPr id="14" name="Google Shape;23;p5">
            <a:extLst>
              <a:ext uri="{FF2B5EF4-FFF2-40B4-BE49-F238E27FC236}">
                <a16:creationId xmlns:a16="http://schemas.microsoft.com/office/drawing/2014/main" id="{E889A95A-DACA-2EDA-B9E4-4E48100C96A7}"/>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Slide Number Placeholder 16">
            <a:extLst>
              <a:ext uri="{FF2B5EF4-FFF2-40B4-BE49-F238E27FC236}">
                <a16:creationId xmlns:a16="http://schemas.microsoft.com/office/drawing/2014/main" id="{52DF7D74-67DB-340B-650F-5811F127157F}"/>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Tree>
    <p:extLst>
      <p:ext uri="{BB962C8B-B14F-4D97-AF65-F5344CB8AC3E}">
        <p14:creationId xmlns:p14="http://schemas.microsoft.com/office/powerpoint/2010/main" val="1615121302"/>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FC52D151-D81E-99A3-391D-CE53BFAC42FA}"/>
              </a:ext>
            </a:extLst>
          </p:cNvPr>
          <p:cNvSpPr>
            <a:spLocks noGrp="1"/>
          </p:cNvSpPr>
          <p:nvPr>
            <p:ph type="pic" sz="quarter" idx="10"/>
          </p:nvPr>
        </p:nvSpPr>
        <p:spPr>
          <a:xfrm>
            <a:off x="0" y="0"/>
            <a:ext cx="12192000" cy="6858000"/>
          </a:xfrm>
        </p:spPr>
        <p:txBody>
          <a:bodyPr/>
          <a:lstStyle>
            <a:lvl1pPr marL="0" indent="0">
              <a:buNone/>
              <a:defRPr/>
            </a:lvl1pPr>
          </a:lstStyle>
          <a:p>
            <a:r>
              <a:rPr lang="en-US"/>
              <a:t>Click icon to add picture</a:t>
            </a:r>
            <a:endParaRPr lang="en-US" dirty="0"/>
          </a:p>
        </p:txBody>
      </p:sp>
      <p:sp>
        <p:nvSpPr>
          <p:cNvPr id="8" name="Google Shape;23;p5">
            <a:extLst>
              <a:ext uri="{FF2B5EF4-FFF2-40B4-BE49-F238E27FC236}">
                <a16:creationId xmlns:a16="http://schemas.microsoft.com/office/drawing/2014/main" id="{304D59FC-9B4A-7624-C0EC-CBF166D38D47}"/>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99EFDDAB-17B9-7866-9C8E-CA127B9727BF}"/>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
        <p:nvSpPr>
          <p:cNvPr id="15" name="Text Placeholder 14">
            <a:extLst>
              <a:ext uri="{FF2B5EF4-FFF2-40B4-BE49-F238E27FC236}">
                <a16:creationId xmlns:a16="http://schemas.microsoft.com/office/drawing/2014/main" id="{F9B60308-52E8-B375-A5E5-CEA44761F341}"/>
              </a:ext>
            </a:extLst>
          </p:cNvPr>
          <p:cNvSpPr>
            <a:spLocks noGrp="1"/>
          </p:cNvSpPr>
          <p:nvPr>
            <p:ph type="body" sz="quarter" idx="11" hasCustomPrompt="1"/>
          </p:nvPr>
        </p:nvSpPr>
        <p:spPr>
          <a:xfrm>
            <a:off x="-83975" y="587375"/>
            <a:ext cx="3638550" cy="1185863"/>
          </a:xfrm>
        </p:spPr>
        <p:txBody>
          <a:bodyPr/>
          <a:lstStyle/>
          <a:p>
            <a:pPr marL="0" marR="0" lvl="0" indent="0" algn="l" defTabSz="914400" rtl="0" eaLnBrk="1" fontAlgn="auto" latinLnBrk="0" hangingPunct="1">
              <a:lnSpc>
                <a:spcPct val="115000"/>
              </a:lnSpc>
              <a:spcBef>
                <a:spcPts val="0"/>
              </a:spcBef>
              <a:spcAft>
                <a:spcPts val="0"/>
              </a:spcAft>
              <a:buClr>
                <a:srgbClr val="191998"/>
              </a:buClr>
              <a:buSzPts val="4800"/>
              <a:buFont typeface="Raleway Thin"/>
              <a:buNone/>
              <a:tabLst/>
              <a:defRPr/>
            </a:pPr>
            <a:r>
              <a:rPr kumimoji="0" lang="en-US" sz="2800" b="0" i="0" u="none" strike="noStrike" kern="0" cap="none" spc="0" normalizeH="0" baseline="0" noProof="0" dirty="0">
                <a:ln>
                  <a:noFill/>
                </a:ln>
                <a:solidFill>
                  <a:srgbClr val="191998"/>
                </a:solidFill>
                <a:effectLst/>
                <a:highlight>
                  <a:srgbClr val="A4D65E"/>
                </a:highlight>
                <a:uLnTx/>
                <a:uFillTx/>
                <a:latin typeface="Poppins"/>
                <a:sym typeface="Raleway Thin"/>
              </a:rPr>
              <a:t>Want big impact?</a:t>
            </a:r>
          </a:p>
          <a:p>
            <a:pPr marL="0" marR="0" lvl="0" indent="0" algn="l" defTabSz="914400" rtl="0" eaLnBrk="1" fontAlgn="auto" latinLnBrk="0" hangingPunct="1">
              <a:lnSpc>
                <a:spcPct val="115000"/>
              </a:lnSpc>
              <a:spcBef>
                <a:spcPts val="0"/>
              </a:spcBef>
              <a:spcAft>
                <a:spcPts val="0"/>
              </a:spcAft>
              <a:buClr>
                <a:srgbClr val="191998"/>
              </a:buClr>
              <a:buSzPts val="4800"/>
              <a:buFont typeface="Raleway Thin"/>
              <a:buNone/>
              <a:tabLst/>
              <a:defRPr/>
            </a:pPr>
            <a:r>
              <a:rPr kumimoji="0" lang="en-US" sz="2800" b="0" i="0" u="none" strike="noStrike" kern="0" cap="none" spc="0" normalizeH="0" baseline="0" noProof="0" dirty="0">
                <a:ln>
                  <a:noFill/>
                </a:ln>
                <a:solidFill>
                  <a:prstClr val="white"/>
                </a:solidFill>
                <a:effectLst/>
                <a:highlight>
                  <a:srgbClr val="191998"/>
                </a:highlight>
                <a:uLnTx/>
                <a:uFillTx/>
                <a:latin typeface="Poppins"/>
                <a:sym typeface="Raleway Thin"/>
              </a:rPr>
              <a:t>Use big image.</a:t>
            </a:r>
            <a:endParaRPr lang="en-US" dirty="0"/>
          </a:p>
        </p:txBody>
      </p:sp>
    </p:spTree>
    <p:extLst>
      <p:ext uri="{BB962C8B-B14F-4D97-AF65-F5344CB8AC3E}">
        <p14:creationId xmlns:p14="http://schemas.microsoft.com/office/powerpoint/2010/main" val="266446850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6E03968-72B3-8560-31E8-9B34612730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Master title</a:t>
            </a:r>
          </a:p>
        </p:txBody>
      </p:sp>
      <p:sp>
        <p:nvSpPr>
          <p:cNvPr id="3" name="Text Placeholder 2">
            <a:extLst>
              <a:ext uri="{FF2B5EF4-FFF2-40B4-BE49-F238E27FC236}">
                <a16:creationId xmlns:a16="http://schemas.microsoft.com/office/drawing/2014/main" id="{B09B4F33-774C-7E47-5134-417720EB43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Fifth level</a:t>
            </a:r>
          </a:p>
        </p:txBody>
      </p:sp>
      <p:sp>
        <p:nvSpPr>
          <p:cNvPr id="4" name="Date Placeholder 3">
            <a:extLst>
              <a:ext uri="{FF2B5EF4-FFF2-40B4-BE49-F238E27FC236}">
                <a16:creationId xmlns:a16="http://schemas.microsoft.com/office/drawing/2014/main" id="{915AD4BB-B1A5-478E-7754-1F85537088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211C0565-A44B-44E0-A887-C2ADE0B54789}" type="datetime2">
              <a:rPr lang="en-US" smtClean="0"/>
              <a:pPr>
                <a:defRPr/>
              </a:pPr>
              <a:t>Tuesday, January 28, 2025</a:t>
            </a:fld>
            <a:endParaRPr lang="en-US" dirty="0"/>
          </a:p>
        </p:txBody>
      </p:sp>
      <p:sp>
        <p:nvSpPr>
          <p:cNvPr id="5" name="Footer Placeholder 4">
            <a:extLst>
              <a:ext uri="{FF2B5EF4-FFF2-40B4-BE49-F238E27FC236}">
                <a16:creationId xmlns:a16="http://schemas.microsoft.com/office/drawing/2014/main" id="{84082A1B-468B-7145-4057-739472C7F0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p>
        </p:txBody>
      </p:sp>
      <p:sp>
        <p:nvSpPr>
          <p:cNvPr id="6" name="Slide Number Placeholder 5">
            <a:extLst>
              <a:ext uri="{FF2B5EF4-FFF2-40B4-BE49-F238E27FC236}">
                <a16:creationId xmlns:a16="http://schemas.microsoft.com/office/drawing/2014/main" id="{3073864C-E648-5A32-1375-EEC8574CBF81}"/>
              </a:ext>
            </a:extLst>
          </p:cNvPr>
          <p:cNvSpPr>
            <a:spLocks noGrp="1"/>
          </p:cNvSpPr>
          <p:nvPr>
            <p:ph type="sldNum" sz="quarter" idx="4"/>
          </p:nvPr>
        </p:nvSpPr>
        <p:spPr>
          <a:xfrm>
            <a:off x="11607282" y="6270171"/>
            <a:ext cx="503099" cy="503042"/>
          </a:xfrm>
          <a:prstGeom prst="rect">
            <a:avLst/>
          </a:prstGeom>
        </p:spPr>
        <p:txBody>
          <a:bodyPr vert="horz" lIns="91440" tIns="45720" rIns="91440" bIns="45720" rtlCol="0" anchor="ctr"/>
          <a:lstStyle>
            <a:lvl1pPr algn="r">
              <a:defRPr sz="2000">
                <a:solidFill>
                  <a:schemeClr val="tx1">
                    <a:tint val="75000"/>
                  </a:schemeClr>
                </a:solidFill>
                <a:latin typeface="Bree Serif" panose="02000503040000020004" pitchFamily="2" charset="0"/>
              </a:defRPr>
            </a:lvl1pPr>
          </a:lstStyle>
          <a:p>
            <a:pPr>
              <a:defRPr/>
            </a:pPr>
            <a:fld id="{EC3721E8-9C32-479D-96C1-67413B93FE65}" type="slidenum">
              <a:rPr lang="en-US" smtClean="0"/>
              <a:pPr>
                <a:defRPr/>
              </a:pPr>
              <a:t>‹#›</a:t>
            </a:fld>
            <a:endParaRPr lang="en-US" dirty="0"/>
          </a:p>
        </p:txBody>
      </p:sp>
    </p:spTree>
    <p:extLst>
      <p:ext uri="{BB962C8B-B14F-4D97-AF65-F5344CB8AC3E}">
        <p14:creationId xmlns:p14="http://schemas.microsoft.com/office/powerpoint/2010/main" val="570527245"/>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Lst>
  <p:hf sldNum="0" hdr="0" ftr="0" dt="0"/>
  <p:txStyles>
    <p:titleStyle>
      <a:lvl1pPr algn="l" defTabSz="914400" rtl="0" eaLnBrk="1" latinLnBrk="0" hangingPunct="1">
        <a:lnSpc>
          <a:spcPct val="90000"/>
        </a:lnSpc>
        <a:spcBef>
          <a:spcPct val="0"/>
        </a:spcBef>
        <a:buNone/>
        <a:defRPr sz="4800" b="1" kern="1200">
          <a:solidFill>
            <a:srgbClr val="191998"/>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5.xml"/><Relationship Id="rId4" Type="http://schemas.openxmlformats.org/officeDocument/2006/relationships/hyperlink" Target="https://pixabay.com/fr/arbre-branches-racine-%C3%A9co-309046/"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s://creativecommons.org/licenses/by-nc-nd/3.0/" TargetMode="External"/><Relationship Id="rId4" Type="http://schemas.openxmlformats.org/officeDocument/2006/relationships/hyperlink" Target="http://crandlecakes.com/2013/11/20/cookies-n-cream-ice-cream" TargetMode="Externa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0kZIkwQrmpw"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1.sv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5.xml"/><Relationship Id="rId1" Type="http://schemas.openxmlformats.org/officeDocument/2006/relationships/slideLayout" Target="../slideLayouts/slideLayout15.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6.xml.rels><?xml version="1.0" encoding="UTF-8" standalone="yes"?>
<Relationships xmlns="http://schemas.openxmlformats.org/package/2006/relationships"><Relationship Id="rId8" Type="http://schemas.openxmlformats.org/officeDocument/2006/relationships/diagramData" Target="../diagrams/data12.xml"/><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s>
</file>

<file path=ppt/slides/_rels/slide27.xml.rels><?xml version="1.0" encoding="UTF-8" standalone="yes"?>
<Relationships xmlns="http://schemas.openxmlformats.org/package/2006/relationships"><Relationship Id="rId8" Type="http://schemas.openxmlformats.org/officeDocument/2006/relationships/diagramData" Target="../diagrams/data14.xml"/><Relationship Id="rId13" Type="http://schemas.openxmlformats.org/officeDocument/2006/relationships/image" Target="../media/image44.jpeg"/><Relationship Id="rId3" Type="http://schemas.openxmlformats.org/officeDocument/2006/relationships/diagramData" Target="../diagrams/data13.xml"/><Relationship Id="rId7" Type="http://schemas.microsoft.com/office/2007/relationships/diagramDrawing" Target="../diagrams/drawing13.xml"/><Relationship Id="rId12" Type="http://schemas.microsoft.com/office/2007/relationships/diagramDrawing" Target="../diagrams/drawing14.xml"/><Relationship Id="rId2" Type="http://schemas.openxmlformats.org/officeDocument/2006/relationships/notesSlide" Target="../notesSlides/notesSlide27.xml"/><Relationship Id="rId1" Type="http://schemas.openxmlformats.org/officeDocument/2006/relationships/slideLayout" Target="../slideLayouts/slideLayout15.xml"/><Relationship Id="rId6" Type="http://schemas.openxmlformats.org/officeDocument/2006/relationships/diagramColors" Target="../diagrams/colors13.xml"/><Relationship Id="rId11" Type="http://schemas.openxmlformats.org/officeDocument/2006/relationships/diagramColors" Target="../diagrams/colors14.xml"/><Relationship Id="rId5" Type="http://schemas.openxmlformats.org/officeDocument/2006/relationships/diagramQuickStyle" Target="../diagrams/quickStyle13.xml"/><Relationship Id="rId10" Type="http://schemas.openxmlformats.org/officeDocument/2006/relationships/diagramQuickStyle" Target="../diagrams/quickStyle14.xml"/><Relationship Id="rId4" Type="http://schemas.openxmlformats.org/officeDocument/2006/relationships/diagramLayout" Target="../diagrams/layout13.xml"/><Relationship Id="rId9" Type="http://schemas.openxmlformats.org/officeDocument/2006/relationships/diagramLayout" Target="../diagrams/layout14.xml"/></Relationships>
</file>

<file path=ppt/slides/_rels/slide28.xml.rels><?xml version="1.0" encoding="UTF-8" standalone="yes"?>
<Relationships xmlns="http://schemas.openxmlformats.org/package/2006/relationships"><Relationship Id="rId8" Type="http://schemas.openxmlformats.org/officeDocument/2006/relationships/diagramData" Target="../diagrams/data16.xml"/><Relationship Id="rId3" Type="http://schemas.openxmlformats.org/officeDocument/2006/relationships/diagramData" Target="../diagrams/data15.xml"/><Relationship Id="rId7" Type="http://schemas.microsoft.com/office/2007/relationships/diagramDrawing" Target="../diagrams/drawing15.xml"/><Relationship Id="rId12" Type="http://schemas.microsoft.com/office/2007/relationships/diagramDrawing" Target="../diagrams/drawing16.xml"/><Relationship Id="rId2" Type="http://schemas.openxmlformats.org/officeDocument/2006/relationships/notesSlide" Target="../notesSlides/notesSlide28.xml"/><Relationship Id="rId1" Type="http://schemas.openxmlformats.org/officeDocument/2006/relationships/slideLayout" Target="../slideLayouts/slideLayout15.xml"/><Relationship Id="rId6" Type="http://schemas.openxmlformats.org/officeDocument/2006/relationships/diagramColors" Target="../diagrams/colors15.xml"/><Relationship Id="rId11" Type="http://schemas.openxmlformats.org/officeDocument/2006/relationships/diagramColors" Target="../diagrams/colors16.xml"/><Relationship Id="rId5" Type="http://schemas.openxmlformats.org/officeDocument/2006/relationships/diagramQuickStyle" Target="../diagrams/quickStyle15.xml"/><Relationship Id="rId10" Type="http://schemas.openxmlformats.org/officeDocument/2006/relationships/diagramQuickStyle" Target="../diagrams/quickStyle16.xml"/><Relationship Id="rId4" Type="http://schemas.openxmlformats.org/officeDocument/2006/relationships/diagramLayout" Target="../diagrams/layout15.xml"/><Relationship Id="rId9" Type="http://schemas.openxmlformats.org/officeDocument/2006/relationships/diagramLayout" Target="../diagrams/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45.tlTLySgBrxJYbyqu2VekcA4e2jtCS70d"/><Relationship Id="rId2" Type="http://schemas.openxmlformats.org/officeDocument/2006/relationships/notesSlide" Target="../notesSlides/notesSlide29.xml"/><Relationship Id="rId1" Type="http://schemas.openxmlformats.org/officeDocument/2006/relationships/slideLayout" Target="../slideLayouts/slideLayout15.xml"/><Relationship Id="rId5" Type="http://schemas.openxmlformats.org/officeDocument/2006/relationships/hyperlink" Target="https://creativecommons.org/licenses/by-sa/3.0/" TargetMode="External"/><Relationship Id="rId4" Type="http://schemas.openxmlformats.org/officeDocument/2006/relationships/hyperlink" Target="https://www.deviantart.com/wbd/art/Anime-Style-Sky-Background-142106296"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powerlanguage.net/blog/2019/09/24/powerlanguage-conference-2019-welcome-everyone/"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https://www.georgiaombudsman.org/"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hyperlink" Target="http://think.kera.org/2014/08/28/face-to-face/"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hyperlink" Target="https://creativecommons.org/licenses/by/3.0/" TargetMode="External"/><Relationship Id="rId4" Type="http://schemas.openxmlformats.org/officeDocument/2006/relationships/hyperlink" Target="https://www.mynextmove.org/profile/summary/11-9111.00"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hyperlink" Target="https://www.askewsltd.com/blog/argue-air-conditioning/"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hyperlink" Target="http://www.innovationfocus.com/articles/be-a-prepared-mind-for-innovation-managing-bias-and-assumption/"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www.youtube.com/watch?v=BZJtzm_sA1Q&amp;list=PL2F97F2D34865D420&amp;index=10"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51.png"/></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svg"/><Relationship Id="rId3" Type="http://schemas.openxmlformats.org/officeDocument/2006/relationships/diagramData" Target="../diagrams/data18.xml"/><Relationship Id="rId7" Type="http://schemas.microsoft.com/office/2007/relationships/diagramDrawing" Target="../diagrams/drawing18.xml"/><Relationship Id="rId12" Type="http://schemas.openxmlformats.org/officeDocument/2006/relationships/image" Target="../media/image57.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18.xml"/><Relationship Id="rId11" Type="http://schemas.openxmlformats.org/officeDocument/2006/relationships/image" Target="../media/image56.svg"/><Relationship Id="rId5" Type="http://schemas.openxmlformats.org/officeDocument/2006/relationships/diagramQuickStyle" Target="../diagrams/quickStyle18.xml"/><Relationship Id="rId10" Type="http://schemas.openxmlformats.org/officeDocument/2006/relationships/image" Target="../media/image55.png"/><Relationship Id="rId4" Type="http://schemas.openxmlformats.org/officeDocument/2006/relationships/diagramLayout" Target="../diagrams/layout18.xml"/><Relationship Id="rId9" Type="http://schemas.openxmlformats.org/officeDocument/2006/relationships/image" Target="../media/image54.svg"/></Relationships>
</file>

<file path=ppt/slides/_rels/slide39.xml.rels><?xml version="1.0" encoding="UTF-8" standalone="yes"?>
<Relationships xmlns="http://schemas.openxmlformats.org/package/2006/relationships"><Relationship Id="rId3" Type="http://schemas.openxmlformats.org/officeDocument/2006/relationships/hyperlink" Target="https://youtu.be/ZIDWjl4aJVQ"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59.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hyperlink" Target="https://www.astroexhibitions.co.uk/top-5-questions-wont-think-ask-exhibition-stand-designer/"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0.xml"/><Relationship Id="rId1" Type="http://schemas.openxmlformats.org/officeDocument/2006/relationships/slideLayout" Target="../slideLayouts/slideLayout15.xml"/><Relationship Id="rId5" Type="http://schemas.openxmlformats.org/officeDocument/2006/relationships/hyperlink" Target="https://creativecommons.org/licenses/by-nc/3.0/" TargetMode="External"/><Relationship Id="rId4" Type="http://schemas.openxmlformats.org/officeDocument/2006/relationships/hyperlink" Target="http://www.pngall.com/purse-png"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2.xml"/><Relationship Id="rId1" Type="http://schemas.openxmlformats.org/officeDocument/2006/relationships/slideLayout" Target="../slideLayouts/slideLayout1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5.xml"/><Relationship Id="rId5" Type="http://schemas.openxmlformats.org/officeDocument/2006/relationships/hyperlink" Target="https://creativecommons.org/licenses/by-nc/3.0/" TargetMode="External"/><Relationship Id="rId4" Type="http://schemas.openxmlformats.org/officeDocument/2006/relationships/hyperlink" Target="http://www.pngall.com/purse-p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body" sz="quarter" idx="12"/>
          </p:nvPr>
        </p:nvSpPr>
        <p:spPr>
          <a:xfrm>
            <a:off x="9386596" y="5550843"/>
            <a:ext cx="1801406" cy="738188"/>
          </a:xfrm>
        </p:spPr>
        <p:txBody>
          <a:bodyPr>
            <a:normAutofit/>
          </a:bodyPr>
          <a:lstStyle/>
          <a:p>
            <a:pPr algn="r"/>
            <a:r>
              <a:rPr lang="en-US" sz="2000" dirty="0">
                <a:solidFill>
                  <a:schemeClr val="tx1"/>
                </a:solidFill>
              </a:rPr>
              <a:t>January 2025</a:t>
            </a:r>
          </a:p>
        </p:txBody>
      </p:sp>
      <p:sp>
        <p:nvSpPr>
          <p:cNvPr id="2" name="Title 1"/>
          <p:cNvSpPr>
            <a:spLocks noGrp="1"/>
          </p:cNvSpPr>
          <p:nvPr>
            <p:ph type="title"/>
          </p:nvPr>
        </p:nvSpPr>
        <p:spPr/>
        <p:txBody>
          <a:bodyPr/>
          <a:lstStyle/>
          <a:p>
            <a:r>
              <a:rPr lang="en-US" sz="3200" b="1" i="1" dirty="0"/>
              <a:t>INITIAL CERTIFICATION TRAINING CURRICULUM FOR LONG-TERM CARE OMBUDSMAN PROGRAMS</a:t>
            </a:r>
            <a:endParaRPr lang="en-US" sz="3200" dirty="0"/>
          </a:p>
        </p:txBody>
      </p:sp>
      <p:sp>
        <p:nvSpPr>
          <p:cNvPr id="5" name="Text Placeholder 4">
            <a:extLst>
              <a:ext uri="{FF2B5EF4-FFF2-40B4-BE49-F238E27FC236}">
                <a16:creationId xmlns:a16="http://schemas.microsoft.com/office/drawing/2014/main" id="{A31093B9-0F8C-D564-32F0-B24A98AFAB5A}"/>
              </a:ext>
            </a:extLst>
          </p:cNvPr>
          <p:cNvSpPr>
            <a:spLocks noGrp="1"/>
          </p:cNvSpPr>
          <p:nvPr>
            <p:ph type="body" sz="quarter" idx="14"/>
          </p:nvPr>
        </p:nvSpPr>
        <p:spPr>
          <a:xfrm>
            <a:off x="1076324" y="4387850"/>
            <a:ext cx="10514967" cy="800100"/>
          </a:xfrm>
        </p:spPr>
        <p:txBody>
          <a:bodyPr/>
          <a:lstStyle/>
          <a:p>
            <a:r>
              <a:rPr lang="en-US" sz="2400" dirty="0"/>
              <a:t>Module 8: Long-Term Care Ombudsman Program Complaint Processing: Analysis, Planning, Implementation, and Resolution</a:t>
            </a:r>
          </a:p>
        </p:txBody>
      </p:sp>
    </p:spTree>
    <p:extLst>
      <p:ext uri="{BB962C8B-B14F-4D97-AF65-F5344CB8AC3E}">
        <p14:creationId xmlns:p14="http://schemas.microsoft.com/office/powerpoint/2010/main" val="3333099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3C6FE-A357-4A20-9D97-D908D4360956}"/>
              </a:ext>
            </a:extLst>
          </p:cNvPr>
          <p:cNvSpPr>
            <a:spLocks noGrp="1"/>
          </p:cNvSpPr>
          <p:nvPr>
            <p:ph type="title"/>
          </p:nvPr>
        </p:nvSpPr>
        <p:spPr/>
        <p:txBody>
          <a:bodyPr/>
          <a:lstStyle/>
          <a:p>
            <a:r>
              <a:rPr lang="en-US" b="1" dirty="0"/>
              <a:t>Stage 2 Analysis and Planning</a:t>
            </a:r>
          </a:p>
        </p:txBody>
      </p:sp>
      <p:graphicFrame>
        <p:nvGraphicFramePr>
          <p:cNvPr id="4" name="Content Placeholder 3">
            <a:extLst>
              <a:ext uri="{FF2B5EF4-FFF2-40B4-BE49-F238E27FC236}">
                <a16:creationId xmlns:a16="http://schemas.microsoft.com/office/drawing/2014/main" id="{86F18FEB-CB25-4F94-987E-1E2ED410A9D6}"/>
              </a:ext>
            </a:extLst>
          </p:cNvPr>
          <p:cNvGraphicFramePr>
            <a:graphicFrameLocks noGrp="1"/>
          </p:cNvGraphicFramePr>
          <p:nvPr>
            <p:ph idx="1"/>
            <p:extLst>
              <p:ext uri="{D42A27DB-BD31-4B8C-83A1-F6EECF244321}">
                <p14:modId xmlns:p14="http://schemas.microsoft.com/office/powerpoint/2010/main" val="3773327450"/>
              </p:ext>
            </p:extLst>
          </p:nvPr>
        </p:nvGraphicFramePr>
        <p:xfrm>
          <a:off x="0" y="1697736"/>
          <a:ext cx="11558016"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087653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CC2CD-FE70-44CB-9AD3-9042644D1899}"/>
              </a:ext>
            </a:extLst>
          </p:cNvPr>
          <p:cNvSpPr>
            <a:spLocks noGrp="1"/>
          </p:cNvSpPr>
          <p:nvPr>
            <p:ph type="title"/>
          </p:nvPr>
        </p:nvSpPr>
        <p:spPr>
          <a:xfrm>
            <a:off x="614265" y="222250"/>
            <a:ext cx="10515600" cy="1325563"/>
          </a:xfrm>
        </p:spPr>
        <p:txBody>
          <a:bodyPr/>
          <a:lstStyle/>
          <a:p>
            <a:r>
              <a:rPr lang="en-US" b="1" dirty="0"/>
              <a:t>Analyze the Situation</a:t>
            </a:r>
          </a:p>
        </p:txBody>
      </p:sp>
      <p:sp>
        <p:nvSpPr>
          <p:cNvPr id="4" name="officeArt object" descr="Rectangle 4">
            <a:extLst>
              <a:ext uri="{FF2B5EF4-FFF2-40B4-BE49-F238E27FC236}">
                <a16:creationId xmlns:a16="http://schemas.microsoft.com/office/drawing/2014/main" id="{9FF370D6-BAE0-4AA3-94C3-BD7312026ED6}"/>
              </a:ext>
            </a:extLst>
          </p:cNvPr>
          <p:cNvSpPr>
            <a:spLocks noGrp="1"/>
          </p:cNvSpPr>
          <p:nvPr>
            <p:ph idx="1"/>
          </p:nvPr>
        </p:nvSpPr>
        <p:spPr>
          <a:xfrm>
            <a:off x="1282700" y="2222500"/>
            <a:ext cx="3429000" cy="3175000"/>
          </a:xfrm>
          <a:prstGeom prst="rect">
            <a:avLst/>
          </a:prstGeom>
          <a:solidFill>
            <a:srgbClr val="DAE3F3"/>
          </a:solidFill>
          <a:ln w="28575" cap="flat">
            <a:solidFill>
              <a:srgbClr val="1F4E79"/>
            </a:solidFill>
            <a:prstDash val="solid"/>
            <a:miter lim="800000"/>
          </a:ln>
          <a:effectLst>
            <a:outerShdw dist="35921" dir="2700000" rotWithShape="0">
              <a:srgbClr val="808080"/>
            </a:outerShdw>
          </a:effectLst>
        </p:spPr>
        <p:txBody>
          <a:bodyPr wrap="square" lIns="45719" tIns="45719" rIns="45719" bIns="45719" numCol="1" anchor="t">
            <a:noAutofit/>
          </a:bodyPr>
          <a:lstStyle/>
          <a:p>
            <a:pPr marL="0" marR="0" indent="0" algn="ctr">
              <a:spcBef>
                <a:spcPts val="0"/>
              </a:spcBef>
              <a:spcAft>
                <a:spcPts val="0"/>
              </a:spcAft>
              <a:buNone/>
            </a:pPr>
            <a:r>
              <a:rPr lang="en-US" sz="3200" b="1" dirty="0">
                <a:ln>
                  <a:noFill/>
                </a:ln>
                <a:solidFill>
                  <a:srgbClr val="000000"/>
                </a:solidFill>
                <a:effectLst/>
                <a:uFill>
                  <a:solidFill>
                    <a:srgbClr val="000000"/>
                  </a:solidFill>
                </a:uFill>
                <a:ea typeface="Arial Unicode MS"/>
                <a:cs typeface="Arial Unicode MS"/>
              </a:rPr>
              <a:t>Determining the root cause of the  problem is essential to finding a lasting solution.</a:t>
            </a:r>
            <a:endParaRPr lang="en-US" sz="3200" dirty="0">
              <a:ln>
                <a:noFill/>
              </a:ln>
              <a:solidFill>
                <a:srgbClr val="000000"/>
              </a:solidFill>
              <a:effectLst/>
              <a:uFill>
                <a:solidFill>
                  <a:srgbClr val="000000"/>
                </a:solidFill>
              </a:uFill>
              <a:ea typeface="Times New Roman" panose="02020603050405020304" pitchFamily="18" charset="0"/>
            </a:endParaRPr>
          </a:p>
        </p:txBody>
      </p:sp>
      <p:pic>
        <p:nvPicPr>
          <p:cNvPr id="6" name="Picture 5" descr="A picture containing logo&#10;&#10;Description automatically generated">
            <a:extLst>
              <a:ext uri="{FF2B5EF4-FFF2-40B4-BE49-F238E27FC236}">
                <a16:creationId xmlns:a16="http://schemas.microsoft.com/office/drawing/2014/main" id="{56BBBB96-1C1C-4D88-B427-38D6C59D20D6}"/>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497618" y="908050"/>
            <a:ext cx="6395932" cy="5727700"/>
          </a:xfrm>
          <a:prstGeom prst="rect">
            <a:avLst/>
          </a:prstGeom>
        </p:spPr>
      </p:pic>
    </p:spTree>
    <p:extLst>
      <p:ext uri="{BB962C8B-B14F-4D97-AF65-F5344CB8AC3E}">
        <p14:creationId xmlns:p14="http://schemas.microsoft.com/office/powerpoint/2010/main" val="39598684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F9A04-AD25-459D-B35E-AFE51D61E8A0}"/>
              </a:ext>
            </a:extLst>
          </p:cNvPr>
          <p:cNvSpPr>
            <a:spLocks noGrp="1"/>
          </p:cNvSpPr>
          <p:nvPr>
            <p:ph type="title"/>
          </p:nvPr>
        </p:nvSpPr>
        <p:spPr/>
        <p:txBody>
          <a:bodyPr/>
          <a:lstStyle/>
          <a:p>
            <a:r>
              <a:rPr lang="en-US" b="1" dirty="0"/>
              <a:t>Jessica</a:t>
            </a:r>
          </a:p>
        </p:txBody>
      </p:sp>
      <p:sp>
        <p:nvSpPr>
          <p:cNvPr id="3" name="Text Placeholder 2">
            <a:extLst>
              <a:ext uri="{FF2B5EF4-FFF2-40B4-BE49-F238E27FC236}">
                <a16:creationId xmlns:a16="http://schemas.microsoft.com/office/drawing/2014/main" id="{ED778047-A9D3-FB1E-3EA8-95F33B52DCEB}"/>
              </a:ext>
            </a:extLst>
          </p:cNvPr>
          <p:cNvSpPr>
            <a:spLocks noGrp="1"/>
          </p:cNvSpPr>
          <p:nvPr>
            <p:ph type="body" sz="quarter" idx="14"/>
          </p:nvPr>
        </p:nvSpPr>
        <p:spPr/>
        <p:txBody>
          <a:bodyPr>
            <a:normAutofit lnSpcReduction="10000"/>
          </a:bodyPr>
          <a:lstStyle/>
          <a:p>
            <a:endParaRPr lang="en-US"/>
          </a:p>
        </p:txBody>
      </p:sp>
      <p:sp>
        <p:nvSpPr>
          <p:cNvPr id="4" name="Text Placeholder 3">
            <a:extLst>
              <a:ext uri="{FF2B5EF4-FFF2-40B4-BE49-F238E27FC236}">
                <a16:creationId xmlns:a16="http://schemas.microsoft.com/office/drawing/2014/main" id="{853C9834-D5FD-4D9B-D12F-25AED2F477AE}"/>
              </a:ext>
            </a:extLst>
          </p:cNvPr>
          <p:cNvSpPr>
            <a:spLocks noGrp="1"/>
          </p:cNvSpPr>
          <p:nvPr>
            <p:ph type="body" sz="quarter" idx="15"/>
          </p:nvPr>
        </p:nvSpPr>
        <p:spPr/>
        <p:txBody>
          <a:bodyPr/>
          <a:lstStyle/>
          <a:p>
            <a:endParaRPr lang="en-US"/>
          </a:p>
        </p:txBody>
      </p:sp>
      <p:pic>
        <p:nvPicPr>
          <p:cNvPr id="11" name="Picture 10" descr="A picture containing plate, food, table, indoor&#10;&#10;Description automatically generated">
            <a:extLst>
              <a:ext uri="{FF2B5EF4-FFF2-40B4-BE49-F238E27FC236}">
                <a16:creationId xmlns:a16="http://schemas.microsoft.com/office/drawing/2014/main" id="{7DF0DE29-AB96-4CB3-9042-7ACBBBF6C02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009900" y="746235"/>
            <a:ext cx="8572500" cy="5715000"/>
          </a:xfrm>
          <a:prstGeom prst="rect">
            <a:avLst/>
          </a:prstGeom>
        </p:spPr>
      </p:pic>
      <p:sp>
        <p:nvSpPr>
          <p:cNvPr id="12" name="TextBox 11">
            <a:extLst>
              <a:ext uri="{FF2B5EF4-FFF2-40B4-BE49-F238E27FC236}">
                <a16:creationId xmlns:a16="http://schemas.microsoft.com/office/drawing/2014/main" id="{C0BC9F71-0615-44BD-8313-BDF0E42D3331}"/>
              </a:ext>
            </a:extLst>
          </p:cNvPr>
          <p:cNvSpPr txBox="1"/>
          <p:nvPr/>
        </p:nvSpPr>
        <p:spPr>
          <a:xfrm>
            <a:off x="-1650781" y="7035363"/>
            <a:ext cx="8572500" cy="230832"/>
          </a:xfrm>
          <a:prstGeom prst="rect">
            <a:avLst/>
          </a:prstGeom>
          <a:noFill/>
        </p:spPr>
        <p:txBody>
          <a:bodyPr wrap="square" rtlCol="0">
            <a:spAutoFit/>
          </a:bodyPr>
          <a:lstStyle/>
          <a:p>
            <a:r>
              <a:rPr lang="en-US" sz="900">
                <a:hlinkClick r:id="rId4" tooltip="http://crandlecakes.com/2013/11/20/cookies-n-cream-ice-cream"/>
              </a:rPr>
              <a:t>This Photo</a:t>
            </a:r>
            <a:r>
              <a:rPr lang="en-US" sz="900"/>
              <a:t> by Unknown Author is licensed under </a:t>
            </a:r>
            <a:r>
              <a:rPr lang="en-US" sz="900">
                <a:hlinkClick r:id="rId5" tooltip="https://creativecommons.org/licenses/by-nc-nd/3.0/"/>
              </a:rPr>
              <a:t>CC BY-NC-ND</a:t>
            </a:r>
            <a:endParaRPr lang="en-US" sz="900"/>
          </a:p>
        </p:txBody>
      </p:sp>
    </p:spTree>
    <p:extLst>
      <p:ext uri="{BB962C8B-B14F-4D97-AF65-F5344CB8AC3E}">
        <p14:creationId xmlns:p14="http://schemas.microsoft.com/office/powerpoint/2010/main" val="39683833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76795-0D36-4071-B414-36F1C696AD87}"/>
              </a:ext>
            </a:extLst>
          </p:cNvPr>
          <p:cNvSpPr>
            <a:spLocks noGrp="1"/>
          </p:cNvSpPr>
          <p:nvPr>
            <p:ph type="title"/>
          </p:nvPr>
        </p:nvSpPr>
        <p:spPr/>
        <p:txBody>
          <a:bodyPr/>
          <a:lstStyle/>
          <a:p>
            <a:r>
              <a:rPr lang="en-US" b="1" dirty="0"/>
              <a:t>Why did the Problem Occur?</a:t>
            </a:r>
          </a:p>
        </p:txBody>
      </p:sp>
      <p:graphicFrame>
        <p:nvGraphicFramePr>
          <p:cNvPr id="5" name="Content Placeholder 4">
            <a:extLst>
              <a:ext uri="{FF2B5EF4-FFF2-40B4-BE49-F238E27FC236}">
                <a16:creationId xmlns:a16="http://schemas.microsoft.com/office/drawing/2014/main" id="{39B05897-1B27-4070-89DB-E65BA296746B}"/>
              </a:ext>
            </a:extLst>
          </p:cNvPr>
          <p:cNvGraphicFramePr>
            <a:graphicFrameLocks noGrp="1"/>
          </p:cNvGraphicFramePr>
          <p:nvPr>
            <p:ph idx="4294967295"/>
            <p:extLst>
              <p:ext uri="{D42A27DB-BD31-4B8C-83A1-F6EECF244321}">
                <p14:modId xmlns:p14="http://schemas.microsoft.com/office/powerpoint/2010/main" val="3239482848"/>
              </p:ext>
            </p:extLst>
          </p:nvPr>
        </p:nvGraphicFramePr>
        <p:xfrm>
          <a:off x="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790809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39B05897-1B27-4070-89DB-E65BA296746B}"/>
              </a:ext>
            </a:extLst>
          </p:cNvPr>
          <p:cNvGraphicFramePr>
            <a:graphicFrameLocks noGrp="1"/>
          </p:cNvGraphicFramePr>
          <p:nvPr>
            <p:ph idx="4294967295"/>
            <p:extLst>
              <p:ext uri="{D42A27DB-BD31-4B8C-83A1-F6EECF244321}">
                <p14:modId xmlns:p14="http://schemas.microsoft.com/office/powerpoint/2010/main" val="3552640673"/>
              </p:ext>
            </p:extLst>
          </p:nvPr>
        </p:nvGraphicFramePr>
        <p:xfrm>
          <a:off x="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418703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38D29-22AE-44FD-8562-23B178DB1007}"/>
              </a:ext>
            </a:extLst>
          </p:cNvPr>
          <p:cNvSpPr>
            <a:spLocks noGrp="1"/>
          </p:cNvSpPr>
          <p:nvPr>
            <p:ph type="title"/>
          </p:nvPr>
        </p:nvSpPr>
        <p:spPr/>
        <p:txBody>
          <a:bodyPr/>
          <a:lstStyle/>
          <a:p>
            <a:r>
              <a:rPr lang="en-US" b="1" dirty="0"/>
              <a:t>Facility Explanations</a:t>
            </a:r>
          </a:p>
        </p:txBody>
      </p:sp>
      <p:sp>
        <p:nvSpPr>
          <p:cNvPr id="3" name="Content Placeholder 2">
            <a:extLst>
              <a:ext uri="{FF2B5EF4-FFF2-40B4-BE49-F238E27FC236}">
                <a16:creationId xmlns:a16="http://schemas.microsoft.com/office/drawing/2014/main" id="{C313A553-6EEE-4685-83E8-3C679B4B2520}"/>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7C4452EE-3672-52F7-069D-4B96CAF152DB}"/>
              </a:ext>
            </a:extLst>
          </p:cNvPr>
          <p:cNvSpPr>
            <a:spLocks noGrp="1"/>
          </p:cNvSpPr>
          <p:nvPr>
            <p:ph type="body" sz="quarter" idx="15"/>
          </p:nvPr>
        </p:nvSpPr>
        <p:spPr>
          <a:xfrm>
            <a:off x="4422710" y="1922462"/>
            <a:ext cx="6763540" cy="3013075"/>
          </a:xfrm>
        </p:spPr>
        <p:txBody>
          <a:bodyPr>
            <a:normAutofit fontScale="92500" lnSpcReduction="10000"/>
          </a:bodyPr>
          <a:lstStyle/>
          <a:p>
            <a:r>
              <a:rPr lang="en-US" sz="1800" dirty="0"/>
              <a:t>There is no problem.</a:t>
            </a:r>
          </a:p>
          <a:p>
            <a:r>
              <a:rPr lang="en-US" sz="1800" dirty="0"/>
              <a:t>The problem is due to a “difficult” resident or family member.</a:t>
            </a:r>
          </a:p>
          <a:p>
            <a:r>
              <a:rPr lang="en-US" sz="1800" dirty="0"/>
              <a:t>The facility’s action is based on medical/professional judgment.</a:t>
            </a:r>
          </a:p>
          <a:p>
            <a:r>
              <a:rPr lang="en-US" sz="1800" dirty="0"/>
              <a:t>The care is as good as it can be considering the low rate of reimbursement.</a:t>
            </a:r>
          </a:p>
          <a:p>
            <a:r>
              <a:rPr lang="en-US" sz="1800" dirty="0"/>
              <a:t>The facility meets regulations and has good inspection reports.</a:t>
            </a:r>
          </a:p>
          <a:p>
            <a:endParaRPr lang="en-US" dirty="0"/>
          </a:p>
          <a:p>
            <a:endParaRPr lang="en-US" dirty="0"/>
          </a:p>
        </p:txBody>
      </p:sp>
      <p:pic>
        <p:nvPicPr>
          <p:cNvPr id="6" name="Picture 5" descr="Businessman hand on chin">
            <a:extLst>
              <a:ext uri="{FF2B5EF4-FFF2-40B4-BE49-F238E27FC236}">
                <a16:creationId xmlns:a16="http://schemas.microsoft.com/office/drawing/2014/main" id="{592FA43E-F93C-4083-A9B8-A795640E9A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1932" y="1524000"/>
            <a:ext cx="1628620" cy="4959096"/>
          </a:xfrm>
          <a:prstGeom prst="rect">
            <a:avLst/>
          </a:prstGeom>
        </p:spPr>
      </p:pic>
    </p:spTree>
    <p:extLst>
      <p:ext uri="{BB962C8B-B14F-4D97-AF65-F5344CB8AC3E}">
        <p14:creationId xmlns:p14="http://schemas.microsoft.com/office/powerpoint/2010/main" val="12777079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92976-0738-4CBE-88DB-CDC346131E73}"/>
              </a:ext>
            </a:extLst>
          </p:cNvPr>
          <p:cNvSpPr>
            <a:spLocks noGrp="1"/>
          </p:cNvSpPr>
          <p:nvPr>
            <p:ph type="title"/>
          </p:nvPr>
        </p:nvSpPr>
        <p:spPr/>
        <p:txBody>
          <a:bodyPr/>
          <a:lstStyle/>
          <a:p>
            <a:r>
              <a:rPr lang="en-US" b="1" dirty="0"/>
              <a:t>Who or What is Responsible?</a:t>
            </a:r>
          </a:p>
        </p:txBody>
      </p:sp>
      <p:sp>
        <p:nvSpPr>
          <p:cNvPr id="3" name="Text Placeholder 2">
            <a:extLst>
              <a:ext uri="{FF2B5EF4-FFF2-40B4-BE49-F238E27FC236}">
                <a16:creationId xmlns:a16="http://schemas.microsoft.com/office/drawing/2014/main" id="{627B3494-FA55-B399-4AD1-7E51AA2FBDEE}"/>
              </a:ext>
            </a:extLst>
          </p:cNvPr>
          <p:cNvSpPr>
            <a:spLocks noGrp="1"/>
          </p:cNvSpPr>
          <p:nvPr>
            <p:ph type="body" sz="quarter" idx="14"/>
          </p:nvPr>
        </p:nvSpPr>
        <p:spPr/>
        <p:txBody>
          <a:bodyPr>
            <a:normAutofit lnSpcReduction="10000"/>
          </a:bodyPr>
          <a:lstStyle/>
          <a:p>
            <a:endParaRPr lang="en-US"/>
          </a:p>
        </p:txBody>
      </p:sp>
      <p:sp>
        <p:nvSpPr>
          <p:cNvPr id="5" name="Text Placeholder 4">
            <a:extLst>
              <a:ext uri="{FF2B5EF4-FFF2-40B4-BE49-F238E27FC236}">
                <a16:creationId xmlns:a16="http://schemas.microsoft.com/office/drawing/2014/main" id="{A488BED0-5A2D-51FB-EC7F-F0F699F9E882}"/>
              </a:ext>
            </a:extLst>
          </p:cNvPr>
          <p:cNvSpPr>
            <a:spLocks noGrp="1"/>
          </p:cNvSpPr>
          <p:nvPr>
            <p:ph type="body" sz="quarter" idx="15"/>
          </p:nvPr>
        </p:nvSpPr>
        <p:spPr/>
        <p:txBody>
          <a:bodyPr/>
          <a:lstStyle/>
          <a:p>
            <a:endParaRPr lang="en-US"/>
          </a:p>
        </p:txBody>
      </p:sp>
      <p:graphicFrame>
        <p:nvGraphicFramePr>
          <p:cNvPr id="4" name="Content Placeholder 3">
            <a:extLst>
              <a:ext uri="{FF2B5EF4-FFF2-40B4-BE49-F238E27FC236}">
                <a16:creationId xmlns:a16="http://schemas.microsoft.com/office/drawing/2014/main" id="{A4EB1D28-25C0-47DC-8893-651F73496575}"/>
              </a:ext>
            </a:extLst>
          </p:cNvPr>
          <p:cNvGraphicFramePr>
            <a:graphicFrameLocks noGrp="1"/>
          </p:cNvGraphicFramePr>
          <p:nvPr>
            <p:ph idx="4294967295"/>
            <p:extLst>
              <p:ext uri="{D42A27DB-BD31-4B8C-83A1-F6EECF244321}">
                <p14:modId xmlns:p14="http://schemas.microsoft.com/office/powerpoint/2010/main" val="3157749690"/>
              </p:ext>
            </p:extLst>
          </p:nvPr>
        </p:nvGraphicFramePr>
        <p:xfrm>
          <a:off x="0" y="1524000"/>
          <a:ext cx="10972800" cy="53641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116074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6BA44-466A-47E4-84BD-2BE391B4699A}"/>
              </a:ext>
            </a:extLst>
          </p:cNvPr>
          <p:cNvSpPr>
            <a:spLocks noGrp="1"/>
          </p:cNvSpPr>
          <p:nvPr>
            <p:ph type="title"/>
          </p:nvPr>
        </p:nvSpPr>
        <p:spPr/>
        <p:txBody>
          <a:bodyPr/>
          <a:lstStyle/>
          <a:p>
            <a:r>
              <a:rPr lang="en-US" b="1" dirty="0"/>
              <a:t>Revisit the Plan of Action</a:t>
            </a:r>
          </a:p>
        </p:txBody>
      </p:sp>
      <p:sp>
        <p:nvSpPr>
          <p:cNvPr id="3" name="Content Placeholder 2">
            <a:extLst>
              <a:ext uri="{FF2B5EF4-FFF2-40B4-BE49-F238E27FC236}">
                <a16:creationId xmlns:a16="http://schemas.microsoft.com/office/drawing/2014/main" id="{7AB41800-F960-46A4-9B91-36DA6B6B1CFB}"/>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5DFE5C03-4DB1-358C-8BFA-20B4E24DE438}"/>
              </a:ext>
            </a:extLst>
          </p:cNvPr>
          <p:cNvSpPr>
            <a:spLocks noGrp="1"/>
          </p:cNvSpPr>
          <p:nvPr>
            <p:ph type="body" sz="quarter" idx="15"/>
          </p:nvPr>
        </p:nvSpPr>
        <p:spPr>
          <a:xfrm>
            <a:off x="457925" y="1623616"/>
            <a:ext cx="10728325" cy="4842494"/>
          </a:xfrm>
        </p:spPr>
        <p:txBody>
          <a:bodyPr>
            <a:normAutofit/>
          </a:bodyPr>
          <a:lstStyle/>
          <a:p>
            <a:pPr>
              <a:buClr>
                <a:schemeClr val="tx2">
                  <a:lumMod val="90000"/>
                  <a:lumOff val="10000"/>
                </a:schemeClr>
              </a:buClr>
              <a:buFont typeface="Wingdings" panose="05000000000000000000" pitchFamily="2" charset="2"/>
              <a:buChar char="ü"/>
            </a:pPr>
            <a:r>
              <a:rPr lang="en-US" dirty="0"/>
              <a:t> </a:t>
            </a:r>
            <a:r>
              <a:rPr lang="en-US" sz="1800" dirty="0"/>
              <a:t>Has the resident’s desired outcome changed?</a:t>
            </a:r>
          </a:p>
          <a:p>
            <a:pPr>
              <a:buClr>
                <a:schemeClr val="tx2">
                  <a:lumMod val="90000"/>
                  <a:lumOff val="10000"/>
                </a:schemeClr>
              </a:buClr>
              <a:buFont typeface="Wingdings" panose="05000000000000000000" pitchFamily="2" charset="2"/>
              <a:buChar char="ü"/>
            </a:pPr>
            <a:r>
              <a:rPr lang="en-US" sz="1800" dirty="0"/>
              <a:t> Are there new or different concerns?</a:t>
            </a:r>
          </a:p>
          <a:p>
            <a:pPr>
              <a:buClr>
                <a:schemeClr val="tx2">
                  <a:lumMod val="90000"/>
                  <a:lumOff val="10000"/>
                </a:schemeClr>
              </a:buClr>
              <a:buFont typeface="Wingdings" panose="05000000000000000000" pitchFamily="2" charset="2"/>
              <a:buChar char="ü"/>
            </a:pPr>
            <a:r>
              <a:rPr lang="en-US" sz="1800" dirty="0"/>
              <a:t> Has the resident’s desire to participate in actions related to resolving the problem changed?</a:t>
            </a:r>
          </a:p>
          <a:p>
            <a:pPr>
              <a:buClr>
                <a:schemeClr val="tx2">
                  <a:lumMod val="90000"/>
                  <a:lumOff val="10000"/>
                </a:schemeClr>
              </a:buClr>
              <a:buFont typeface="Wingdings" panose="05000000000000000000" pitchFamily="2" charset="2"/>
              <a:buChar char="ü"/>
            </a:pPr>
            <a:r>
              <a:rPr lang="en-US" sz="1800" dirty="0"/>
              <a:t> Does anyone else need to be involved?</a:t>
            </a:r>
          </a:p>
          <a:p>
            <a:pPr>
              <a:buClr>
                <a:schemeClr val="tx2">
                  <a:lumMod val="90000"/>
                  <a:lumOff val="10000"/>
                </a:schemeClr>
              </a:buClr>
              <a:buFont typeface="Wingdings" panose="05000000000000000000" pitchFamily="2" charset="2"/>
              <a:buChar char="ü"/>
            </a:pPr>
            <a:r>
              <a:rPr lang="en-US" sz="1800" dirty="0"/>
              <a:t> What possible solutions does the resident want to try first?</a:t>
            </a:r>
          </a:p>
          <a:p>
            <a:pPr>
              <a:buClr>
                <a:srgbClr val="002060"/>
              </a:buClr>
              <a:buFont typeface="Wingdings" panose="05000000000000000000" pitchFamily="2" charset="2"/>
              <a:buChar char="ü"/>
            </a:pPr>
            <a:r>
              <a:rPr lang="en-US" sz="1800" dirty="0"/>
              <a:t> What barriers might be encountered?</a:t>
            </a:r>
          </a:p>
        </p:txBody>
      </p:sp>
    </p:spTree>
    <p:extLst>
      <p:ext uri="{BB962C8B-B14F-4D97-AF65-F5344CB8AC3E}">
        <p14:creationId xmlns:p14="http://schemas.microsoft.com/office/powerpoint/2010/main" val="23140089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83412-FD9A-4DC0-BD0F-B265781FA0FC}"/>
              </a:ext>
            </a:extLst>
          </p:cNvPr>
          <p:cNvSpPr>
            <a:spLocks noGrp="1"/>
          </p:cNvSpPr>
          <p:nvPr>
            <p:ph type="title"/>
          </p:nvPr>
        </p:nvSpPr>
        <p:spPr/>
        <p:txBody>
          <a:bodyPr/>
          <a:lstStyle/>
          <a:p>
            <a:r>
              <a:rPr lang="en-US" b="1" dirty="0"/>
              <a:t>Identify Barriers</a:t>
            </a:r>
          </a:p>
        </p:txBody>
      </p:sp>
      <p:sp>
        <p:nvSpPr>
          <p:cNvPr id="3" name="Text Placeholder 2">
            <a:extLst>
              <a:ext uri="{FF2B5EF4-FFF2-40B4-BE49-F238E27FC236}">
                <a16:creationId xmlns:a16="http://schemas.microsoft.com/office/drawing/2014/main" id="{3047A2E7-328B-C0CC-4959-66825A69B26A}"/>
              </a:ext>
            </a:extLst>
          </p:cNvPr>
          <p:cNvSpPr>
            <a:spLocks noGrp="1"/>
          </p:cNvSpPr>
          <p:nvPr>
            <p:ph type="body" sz="quarter" idx="14"/>
          </p:nvPr>
        </p:nvSpPr>
        <p:spPr/>
        <p:txBody>
          <a:bodyPr>
            <a:normAutofit lnSpcReduction="10000"/>
          </a:bodyPr>
          <a:lstStyle/>
          <a:p>
            <a:endParaRPr lang="en-US"/>
          </a:p>
        </p:txBody>
      </p:sp>
      <p:sp>
        <p:nvSpPr>
          <p:cNvPr id="7" name="Text Placeholder 6">
            <a:extLst>
              <a:ext uri="{FF2B5EF4-FFF2-40B4-BE49-F238E27FC236}">
                <a16:creationId xmlns:a16="http://schemas.microsoft.com/office/drawing/2014/main" id="{09D8CC9C-CEB1-295B-7875-E7831357EB94}"/>
              </a:ext>
            </a:extLst>
          </p:cNvPr>
          <p:cNvSpPr>
            <a:spLocks noGrp="1"/>
          </p:cNvSpPr>
          <p:nvPr>
            <p:ph type="body" sz="quarter" idx="15"/>
          </p:nvPr>
        </p:nvSpPr>
        <p:spPr/>
        <p:txBody>
          <a:bodyPr/>
          <a:lstStyle/>
          <a:p>
            <a:endParaRPr lang="en-US"/>
          </a:p>
        </p:txBody>
      </p:sp>
      <p:graphicFrame>
        <p:nvGraphicFramePr>
          <p:cNvPr id="5" name="Content Placeholder 4">
            <a:extLst>
              <a:ext uri="{FF2B5EF4-FFF2-40B4-BE49-F238E27FC236}">
                <a16:creationId xmlns:a16="http://schemas.microsoft.com/office/drawing/2014/main" id="{AD4794DF-D9EA-4BEF-BE0E-34136F4228DA}"/>
              </a:ext>
            </a:extLst>
          </p:cNvPr>
          <p:cNvGraphicFramePr>
            <a:graphicFrameLocks noGrp="1"/>
          </p:cNvGraphicFramePr>
          <p:nvPr>
            <p:ph idx="4294967295"/>
            <p:extLst>
              <p:ext uri="{D42A27DB-BD31-4B8C-83A1-F6EECF244321}">
                <p14:modId xmlns:p14="http://schemas.microsoft.com/office/powerpoint/2010/main" val="335604968"/>
              </p:ext>
            </p:extLst>
          </p:nvPr>
        </p:nvGraphicFramePr>
        <p:xfrm>
          <a:off x="2767013" y="1355725"/>
          <a:ext cx="9424987"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peech Bubble: Rectangle with Corners Rounded 3">
            <a:extLst>
              <a:ext uri="{FF2B5EF4-FFF2-40B4-BE49-F238E27FC236}">
                <a16:creationId xmlns:a16="http://schemas.microsoft.com/office/drawing/2014/main" id="{B4C3B216-C107-4996-A533-B44B80ED680F}"/>
              </a:ext>
            </a:extLst>
          </p:cNvPr>
          <p:cNvSpPr/>
          <p:nvPr/>
        </p:nvSpPr>
        <p:spPr>
          <a:xfrm>
            <a:off x="292608" y="1795272"/>
            <a:ext cx="2157984" cy="1633728"/>
          </a:xfrm>
          <a:custGeom>
            <a:avLst/>
            <a:gdLst>
              <a:gd name="connsiteX0" fmla="*/ 0 w 2157984"/>
              <a:gd name="connsiteY0" fmla="*/ 272293 h 1633728"/>
              <a:gd name="connsiteX1" fmla="*/ 272293 w 2157984"/>
              <a:gd name="connsiteY1" fmla="*/ 0 h 1633728"/>
              <a:gd name="connsiteX2" fmla="*/ 359664 w 2157984"/>
              <a:gd name="connsiteY2" fmla="*/ 0 h 1633728"/>
              <a:gd name="connsiteX3" fmla="*/ 359664 w 2157984"/>
              <a:gd name="connsiteY3" fmla="*/ 0 h 1633728"/>
              <a:gd name="connsiteX4" fmla="*/ 899160 w 2157984"/>
              <a:gd name="connsiteY4" fmla="*/ 0 h 1633728"/>
              <a:gd name="connsiteX5" fmla="*/ 1412156 w 2157984"/>
              <a:gd name="connsiteY5" fmla="*/ 0 h 1633728"/>
              <a:gd name="connsiteX6" fmla="*/ 1885691 w 2157984"/>
              <a:gd name="connsiteY6" fmla="*/ 0 h 1633728"/>
              <a:gd name="connsiteX7" fmla="*/ 2157984 w 2157984"/>
              <a:gd name="connsiteY7" fmla="*/ 272293 h 1633728"/>
              <a:gd name="connsiteX8" fmla="*/ 2157984 w 2157984"/>
              <a:gd name="connsiteY8" fmla="*/ 953008 h 1633728"/>
              <a:gd name="connsiteX9" fmla="*/ 2157984 w 2157984"/>
              <a:gd name="connsiteY9" fmla="*/ 953008 h 1633728"/>
              <a:gd name="connsiteX10" fmla="*/ 2157984 w 2157984"/>
              <a:gd name="connsiteY10" fmla="*/ 1361440 h 1633728"/>
              <a:gd name="connsiteX11" fmla="*/ 2157984 w 2157984"/>
              <a:gd name="connsiteY11" fmla="*/ 1361435 h 1633728"/>
              <a:gd name="connsiteX12" fmla="*/ 1885691 w 2157984"/>
              <a:gd name="connsiteY12" fmla="*/ 1633728 h 1633728"/>
              <a:gd name="connsiteX13" fmla="*/ 1372695 w 2157984"/>
              <a:gd name="connsiteY13" fmla="*/ 1633728 h 1633728"/>
              <a:gd name="connsiteX14" fmla="*/ 899160 w 2157984"/>
              <a:gd name="connsiteY14" fmla="*/ 1633728 h 1633728"/>
              <a:gd name="connsiteX15" fmla="*/ 629419 w 2157984"/>
              <a:gd name="connsiteY15" fmla="*/ 1837944 h 1633728"/>
              <a:gd name="connsiteX16" fmla="*/ 359664 w 2157984"/>
              <a:gd name="connsiteY16" fmla="*/ 1633728 h 1633728"/>
              <a:gd name="connsiteX17" fmla="*/ 272293 w 2157984"/>
              <a:gd name="connsiteY17" fmla="*/ 1633728 h 1633728"/>
              <a:gd name="connsiteX18" fmla="*/ 0 w 2157984"/>
              <a:gd name="connsiteY18" fmla="*/ 1361435 h 1633728"/>
              <a:gd name="connsiteX19" fmla="*/ 0 w 2157984"/>
              <a:gd name="connsiteY19" fmla="*/ 1361440 h 1633728"/>
              <a:gd name="connsiteX20" fmla="*/ 0 w 2157984"/>
              <a:gd name="connsiteY20" fmla="*/ 953008 h 1633728"/>
              <a:gd name="connsiteX21" fmla="*/ 0 w 2157984"/>
              <a:gd name="connsiteY21" fmla="*/ 953008 h 1633728"/>
              <a:gd name="connsiteX22" fmla="*/ 0 w 2157984"/>
              <a:gd name="connsiteY22" fmla="*/ 272293 h 163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57984" h="1633728" fill="none" extrusionOk="0">
                <a:moveTo>
                  <a:pt x="0" y="272293"/>
                </a:moveTo>
                <a:cubicBezTo>
                  <a:pt x="-862" y="117211"/>
                  <a:pt x="146667" y="3482"/>
                  <a:pt x="272293" y="0"/>
                </a:cubicBezTo>
                <a:cubicBezTo>
                  <a:pt x="315925" y="-717"/>
                  <a:pt x="332789" y="1310"/>
                  <a:pt x="359664" y="0"/>
                </a:cubicBezTo>
                <a:lnTo>
                  <a:pt x="359664" y="0"/>
                </a:lnTo>
                <a:cubicBezTo>
                  <a:pt x="569082" y="14178"/>
                  <a:pt x="645650" y="20616"/>
                  <a:pt x="899160" y="0"/>
                </a:cubicBezTo>
                <a:cubicBezTo>
                  <a:pt x="1021485" y="-2423"/>
                  <a:pt x="1235548" y="16681"/>
                  <a:pt x="1412156" y="0"/>
                </a:cubicBezTo>
                <a:cubicBezTo>
                  <a:pt x="1588764" y="-16681"/>
                  <a:pt x="1685119" y="5473"/>
                  <a:pt x="1885691" y="0"/>
                </a:cubicBezTo>
                <a:cubicBezTo>
                  <a:pt x="2039127" y="-3693"/>
                  <a:pt x="2169338" y="120181"/>
                  <a:pt x="2157984" y="272293"/>
                </a:cubicBezTo>
                <a:cubicBezTo>
                  <a:pt x="2132462" y="453017"/>
                  <a:pt x="2134563" y="702548"/>
                  <a:pt x="2157984" y="953008"/>
                </a:cubicBezTo>
                <a:lnTo>
                  <a:pt x="2157984" y="953008"/>
                </a:lnTo>
                <a:cubicBezTo>
                  <a:pt x="2152433" y="1123703"/>
                  <a:pt x="2172189" y="1164556"/>
                  <a:pt x="2157984" y="1361440"/>
                </a:cubicBezTo>
                <a:lnTo>
                  <a:pt x="2157984" y="1361435"/>
                </a:lnTo>
                <a:cubicBezTo>
                  <a:pt x="2171567" y="1496029"/>
                  <a:pt x="2022301" y="1631984"/>
                  <a:pt x="1885691" y="1633728"/>
                </a:cubicBezTo>
                <a:cubicBezTo>
                  <a:pt x="1685232" y="1618030"/>
                  <a:pt x="1571581" y="1609887"/>
                  <a:pt x="1372695" y="1633728"/>
                </a:cubicBezTo>
                <a:cubicBezTo>
                  <a:pt x="1173809" y="1657569"/>
                  <a:pt x="1037595" y="1623655"/>
                  <a:pt x="899160" y="1633728"/>
                </a:cubicBezTo>
                <a:cubicBezTo>
                  <a:pt x="792475" y="1723713"/>
                  <a:pt x="756804" y="1760720"/>
                  <a:pt x="629419" y="1837944"/>
                </a:cubicBezTo>
                <a:cubicBezTo>
                  <a:pt x="527011" y="1745379"/>
                  <a:pt x="468593" y="1726953"/>
                  <a:pt x="359664" y="1633728"/>
                </a:cubicBezTo>
                <a:cubicBezTo>
                  <a:pt x="339157" y="1634737"/>
                  <a:pt x="315291" y="1630498"/>
                  <a:pt x="272293" y="1633728"/>
                </a:cubicBezTo>
                <a:cubicBezTo>
                  <a:pt x="111649" y="1638607"/>
                  <a:pt x="17270" y="1503264"/>
                  <a:pt x="0" y="1361435"/>
                </a:cubicBezTo>
                <a:lnTo>
                  <a:pt x="0" y="1361440"/>
                </a:lnTo>
                <a:cubicBezTo>
                  <a:pt x="5706" y="1180004"/>
                  <a:pt x="-980" y="1099333"/>
                  <a:pt x="0" y="953008"/>
                </a:cubicBezTo>
                <a:lnTo>
                  <a:pt x="0" y="953008"/>
                </a:lnTo>
                <a:cubicBezTo>
                  <a:pt x="11721" y="631326"/>
                  <a:pt x="-33514" y="549484"/>
                  <a:pt x="0" y="272293"/>
                </a:cubicBezTo>
                <a:close/>
              </a:path>
              <a:path w="2157984" h="1633728" stroke="0" extrusionOk="0">
                <a:moveTo>
                  <a:pt x="0" y="272293"/>
                </a:moveTo>
                <a:cubicBezTo>
                  <a:pt x="-3981" y="116880"/>
                  <a:pt x="120554" y="-4528"/>
                  <a:pt x="272293" y="0"/>
                </a:cubicBezTo>
                <a:cubicBezTo>
                  <a:pt x="311874" y="3242"/>
                  <a:pt x="322801" y="-1470"/>
                  <a:pt x="359664" y="0"/>
                </a:cubicBezTo>
                <a:lnTo>
                  <a:pt x="359664" y="0"/>
                </a:lnTo>
                <a:cubicBezTo>
                  <a:pt x="625103" y="-21169"/>
                  <a:pt x="658879" y="-1278"/>
                  <a:pt x="899160" y="0"/>
                </a:cubicBezTo>
                <a:cubicBezTo>
                  <a:pt x="1026119" y="-1172"/>
                  <a:pt x="1170734" y="-11274"/>
                  <a:pt x="1392426" y="0"/>
                </a:cubicBezTo>
                <a:cubicBezTo>
                  <a:pt x="1614118" y="11274"/>
                  <a:pt x="1681435" y="-3871"/>
                  <a:pt x="1885691" y="0"/>
                </a:cubicBezTo>
                <a:cubicBezTo>
                  <a:pt x="2035300" y="10783"/>
                  <a:pt x="2147182" y="131851"/>
                  <a:pt x="2157984" y="272293"/>
                </a:cubicBezTo>
                <a:cubicBezTo>
                  <a:pt x="2189410" y="534655"/>
                  <a:pt x="2186457" y="781107"/>
                  <a:pt x="2157984" y="953008"/>
                </a:cubicBezTo>
                <a:lnTo>
                  <a:pt x="2157984" y="953008"/>
                </a:lnTo>
                <a:cubicBezTo>
                  <a:pt x="2141631" y="1133382"/>
                  <a:pt x="2145457" y="1257379"/>
                  <a:pt x="2157984" y="1361440"/>
                </a:cubicBezTo>
                <a:lnTo>
                  <a:pt x="2157984" y="1361435"/>
                </a:lnTo>
                <a:cubicBezTo>
                  <a:pt x="2165697" y="1528984"/>
                  <a:pt x="2030357" y="1641204"/>
                  <a:pt x="1885691" y="1633728"/>
                </a:cubicBezTo>
                <a:cubicBezTo>
                  <a:pt x="1776031" y="1652497"/>
                  <a:pt x="1622376" y="1647356"/>
                  <a:pt x="1392426" y="1633728"/>
                </a:cubicBezTo>
                <a:cubicBezTo>
                  <a:pt x="1162477" y="1620100"/>
                  <a:pt x="1071805" y="1636728"/>
                  <a:pt x="899160" y="1633728"/>
                </a:cubicBezTo>
                <a:cubicBezTo>
                  <a:pt x="769565" y="1740644"/>
                  <a:pt x="706971" y="1779641"/>
                  <a:pt x="629419" y="1837944"/>
                </a:cubicBezTo>
                <a:cubicBezTo>
                  <a:pt x="552026" y="1792387"/>
                  <a:pt x="448088" y="1688366"/>
                  <a:pt x="359664" y="1633728"/>
                </a:cubicBezTo>
                <a:cubicBezTo>
                  <a:pt x="324600" y="1633150"/>
                  <a:pt x="308980" y="1630033"/>
                  <a:pt x="272293" y="1633728"/>
                </a:cubicBezTo>
                <a:cubicBezTo>
                  <a:pt x="122946" y="1602853"/>
                  <a:pt x="11724" y="1525717"/>
                  <a:pt x="0" y="1361435"/>
                </a:cubicBezTo>
                <a:lnTo>
                  <a:pt x="0" y="1361440"/>
                </a:lnTo>
                <a:cubicBezTo>
                  <a:pt x="4558" y="1263830"/>
                  <a:pt x="14464" y="1113625"/>
                  <a:pt x="0" y="953008"/>
                </a:cubicBezTo>
                <a:lnTo>
                  <a:pt x="0" y="953008"/>
                </a:lnTo>
                <a:cubicBezTo>
                  <a:pt x="-25902" y="636631"/>
                  <a:pt x="-17056" y="589329"/>
                  <a:pt x="0" y="272293"/>
                </a:cubicBezTo>
                <a:close/>
              </a:path>
            </a:pathLst>
          </a:custGeom>
          <a:ln w="28575">
            <a:solidFill>
              <a:srgbClr val="000000"/>
            </a:solidFill>
            <a:extLst>
              <a:ext uri="{C807C97D-BFC1-408E-A445-0C87EB9F89A2}">
                <ask:lineSketchStyleProps xmlns:ask="http://schemas.microsoft.com/office/drawing/2018/sketchyshapes" sd="991827799">
                  <a:prstGeom prst="wedgeRoundRectCallout">
                    <a:avLst/>
                  </a:prstGeom>
                  <ask:type>
                    <ask:lineSketchFreehand/>
                  </ask:type>
                </ask:lineSketchStyleProps>
              </a:ext>
            </a:extLst>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solidFill>
                  <a:srgbClr val="000000"/>
                </a:solidFill>
              </a:rPr>
              <a:t>“I have to keep telling staff not to wake me before 9 a.m.”</a:t>
            </a:r>
          </a:p>
        </p:txBody>
      </p:sp>
      <p:sp>
        <p:nvSpPr>
          <p:cNvPr id="6" name="Speech Bubble: Rectangle with Corners Rounded 5">
            <a:extLst>
              <a:ext uri="{FF2B5EF4-FFF2-40B4-BE49-F238E27FC236}">
                <a16:creationId xmlns:a16="http://schemas.microsoft.com/office/drawing/2014/main" id="{1F146BA8-C919-4A52-96DA-33A137B0AB73}"/>
              </a:ext>
            </a:extLst>
          </p:cNvPr>
          <p:cNvSpPr/>
          <p:nvPr/>
        </p:nvSpPr>
        <p:spPr>
          <a:xfrm>
            <a:off x="249936" y="3910584"/>
            <a:ext cx="2157984" cy="2414016"/>
          </a:xfrm>
          <a:custGeom>
            <a:avLst/>
            <a:gdLst>
              <a:gd name="connsiteX0" fmla="*/ 0 w 2157984"/>
              <a:gd name="connsiteY0" fmla="*/ 359671 h 2414016"/>
              <a:gd name="connsiteX1" fmla="*/ 359671 w 2157984"/>
              <a:gd name="connsiteY1" fmla="*/ 0 h 2414016"/>
              <a:gd name="connsiteX2" fmla="*/ 359664 w 2157984"/>
              <a:gd name="connsiteY2" fmla="*/ 0 h 2414016"/>
              <a:gd name="connsiteX3" fmla="*/ 359664 w 2157984"/>
              <a:gd name="connsiteY3" fmla="*/ 0 h 2414016"/>
              <a:gd name="connsiteX4" fmla="*/ 899160 w 2157984"/>
              <a:gd name="connsiteY4" fmla="*/ 0 h 2414016"/>
              <a:gd name="connsiteX5" fmla="*/ 1339745 w 2157984"/>
              <a:gd name="connsiteY5" fmla="*/ 0 h 2414016"/>
              <a:gd name="connsiteX6" fmla="*/ 1798313 w 2157984"/>
              <a:gd name="connsiteY6" fmla="*/ 0 h 2414016"/>
              <a:gd name="connsiteX7" fmla="*/ 2157984 w 2157984"/>
              <a:gd name="connsiteY7" fmla="*/ 359671 h 2414016"/>
              <a:gd name="connsiteX8" fmla="*/ 2157984 w 2157984"/>
              <a:gd name="connsiteY8" fmla="*/ 894409 h 2414016"/>
              <a:gd name="connsiteX9" fmla="*/ 2157984 w 2157984"/>
              <a:gd name="connsiteY9" fmla="*/ 1408176 h 2414016"/>
              <a:gd name="connsiteX10" fmla="*/ 2157984 w 2157984"/>
              <a:gd name="connsiteY10" fmla="*/ 1408176 h 2414016"/>
              <a:gd name="connsiteX11" fmla="*/ 2157984 w 2157984"/>
              <a:gd name="connsiteY11" fmla="*/ 2011680 h 2414016"/>
              <a:gd name="connsiteX12" fmla="*/ 2157984 w 2157984"/>
              <a:gd name="connsiteY12" fmla="*/ 2054345 h 2414016"/>
              <a:gd name="connsiteX13" fmla="*/ 1798313 w 2157984"/>
              <a:gd name="connsiteY13" fmla="*/ 2414016 h 2414016"/>
              <a:gd name="connsiteX14" fmla="*/ 1357728 w 2157984"/>
              <a:gd name="connsiteY14" fmla="*/ 2414016 h 2414016"/>
              <a:gd name="connsiteX15" fmla="*/ 899160 w 2157984"/>
              <a:gd name="connsiteY15" fmla="*/ 2414016 h 2414016"/>
              <a:gd name="connsiteX16" fmla="*/ 629419 w 2157984"/>
              <a:gd name="connsiteY16" fmla="*/ 2715768 h 2414016"/>
              <a:gd name="connsiteX17" fmla="*/ 359664 w 2157984"/>
              <a:gd name="connsiteY17" fmla="*/ 2414016 h 2414016"/>
              <a:gd name="connsiteX18" fmla="*/ 359671 w 2157984"/>
              <a:gd name="connsiteY18" fmla="*/ 2414016 h 2414016"/>
              <a:gd name="connsiteX19" fmla="*/ 0 w 2157984"/>
              <a:gd name="connsiteY19" fmla="*/ 2054345 h 2414016"/>
              <a:gd name="connsiteX20" fmla="*/ 0 w 2157984"/>
              <a:gd name="connsiteY20" fmla="*/ 2011680 h 2414016"/>
              <a:gd name="connsiteX21" fmla="*/ 0 w 2157984"/>
              <a:gd name="connsiteY21" fmla="*/ 1408176 h 2414016"/>
              <a:gd name="connsiteX22" fmla="*/ 0 w 2157984"/>
              <a:gd name="connsiteY22" fmla="*/ 1408176 h 2414016"/>
              <a:gd name="connsiteX23" fmla="*/ 0 w 2157984"/>
              <a:gd name="connsiteY23" fmla="*/ 904894 h 2414016"/>
              <a:gd name="connsiteX24" fmla="*/ 0 w 2157984"/>
              <a:gd name="connsiteY24" fmla="*/ 359671 h 2414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57984" h="2414016" fill="none" extrusionOk="0">
                <a:moveTo>
                  <a:pt x="0" y="359671"/>
                </a:moveTo>
                <a:cubicBezTo>
                  <a:pt x="-12746" y="187419"/>
                  <a:pt x="166707" y="-3373"/>
                  <a:pt x="359671" y="0"/>
                </a:cubicBezTo>
                <a:lnTo>
                  <a:pt x="359664" y="0"/>
                </a:lnTo>
                <a:lnTo>
                  <a:pt x="359664" y="0"/>
                </a:lnTo>
                <a:cubicBezTo>
                  <a:pt x="593972" y="-6699"/>
                  <a:pt x="660847" y="9993"/>
                  <a:pt x="899160" y="0"/>
                </a:cubicBezTo>
                <a:cubicBezTo>
                  <a:pt x="998589" y="-16935"/>
                  <a:pt x="1129635" y="21841"/>
                  <a:pt x="1339745" y="0"/>
                </a:cubicBezTo>
                <a:cubicBezTo>
                  <a:pt x="1549855" y="-21841"/>
                  <a:pt x="1576713" y="-21923"/>
                  <a:pt x="1798313" y="0"/>
                </a:cubicBezTo>
                <a:cubicBezTo>
                  <a:pt x="2005630" y="14013"/>
                  <a:pt x="2120184" y="169777"/>
                  <a:pt x="2157984" y="359671"/>
                </a:cubicBezTo>
                <a:cubicBezTo>
                  <a:pt x="2178907" y="511039"/>
                  <a:pt x="2160511" y="764915"/>
                  <a:pt x="2157984" y="894409"/>
                </a:cubicBezTo>
                <a:cubicBezTo>
                  <a:pt x="2155457" y="1023903"/>
                  <a:pt x="2181363" y="1223857"/>
                  <a:pt x="2157984" y="1408176"/>
                </a:cubicBezTo>
                <a:lnTo>
                  <a:pt x="2157984" y="1408176"/>
                </a:lnTo>
                <a:cubicBezTo>
                  <a:pt x="2170000" y="1562080"/>
                  <a:pt x="2173533" y="1719435"/>
                  <a:pt x="2157984" y="2011680"/>
                </a:cubicBezTo>
                <a:cubicBezTo>
                  <a:pt x="2158513" y="2029105"/>
                  <a:pt x="2158473" y="2044991"/>
                  <a:pt x="2157984" y="2054345"/>
                </a:cubicBezTo>
                <a:cubicBezTo>
                  <a:pt x="2150977" y="2251478"/>
                  <a:pt x="1959213" y="2406396"/>
                  <a:pt x="1798313" y="2414016"/>
                </a:cubicBezTo>
                <a:cubicBezTo>
                  <a:pt x="1678840" y="2434984"/>
                  <a:pt x="1576815" y="2434742"/>
                  <a:pt x="1357728" y="2414016"/>
                </a:cubicBezTo>
                <a:cubicBezTo>
                  <a:pt x="1138641" y="2393290"/>
                  <a:pt x="1017208" y="2409011"/>
                  <a:pt x="899160" y="2414016"/>
                </a:cubicBezTo>
                <a:cubicBezTo>
                  <a:pt x="823938" y="2498856"/>
                  <a:pt x="742619" y="2608290"/>
                  <a:pt x="629419" y="2715768"/>
                </a:cubicBezTo>
                <a:cubicBezTo>
                  <a:pt x="518416" y="2597559"/>
                  <a:pt x="454944" y="2543257"/>
                  <a:pt x="359664" y="2414016"/>
                </a:cubicBezTo>
                <a:lnTo>
                  <a:pt x="359671" y="2414016"/>
                </a:lnTo>
                <a:cubicBezTo>
                  <a:pt x="169713" y="2445418"/>
                  <a:pt x="16555" y="2293091"/>
                  <a:pt x="0" y="2054345"/>
                </a:cubicBezTo>
                <a:cubicBezTo>
                  <a:pt x="199" y="2039805"/>
                  <a:pt x="-1245" y="2020236"/>
                  <a:pt x="0" y="2011680"/>
                </a:cubicBezTo>
                <a:cubicBezTo>
                  <a:pt x="3453" y="1739247"/>
                  <a:pt x="-26881" y="1550489"/>
                  <a:pt x="0" y="1408176"/>
                </a:cubicBezTo>
                <a:lnTo>
                  <a:pt x="0" y="1408176"/>
                </a:lnTo>
                <a:cubicBezTo>
                  <a:pt x="-22765" y="1224324"/>
                  <a:pt x="-1391" y="1139661"/>
                  <a:pt x="0" y="904894"/>
                </a:cubicBezTo>
                <a:cubicBezTo>
                  <a:pt x="1391" y="670127"/>
                  <a:pt x="-1224" y="616493"/>
                  <a:pt x="0" y="359671"/>
                </a:cubicBezTo>
                <a:close/>
              </a:path>
              <a:path w="2157984" h="2414016" stroke="0" extrusionOk="0">
                <a:moveTo>
                  <a:pt x="0" y="359671"/>
                </a:moveTo>
                <a:cubicBezTo>
                  <a:pt x="-22052" y="133170"/>
                  <a:pt x="151874" y="-30575"/>
                  <a:pt x="359671" y="0"/>
                </a:cubicBezTo>
                <a:lnTo>
                  <a:pt x="359664" y="0"/>
                </a:lnTo>
                <a:lnTo>
                  <a:pt x="359664" y="0"/>
                </a:lnTo>
                <a:cubicBezTo>
                  <a:pt x="579089" y="-99"/>
                  <a:pt x="718338" y="17884"/>
                  <a:pt x="899160" y="0"/>
                </a:cubicBezTo>
                <a:cubicBezTo>
                  <a:pt x="1107835" y="-11273"/>
                  <a:pt x="1186758" y="-8416"/>
                  <a:pt x="1348737" y="0"/>
                </a:cubicBezTo>
                <a:cubicBezTo>
                  <a:pt x="1510716" y="8416"/>
                  <a:pt x="1600728" y="-18073"/>
                  <a:pt x="1798313" y="0"/>
                </a:cubicBezTo>
                <a:cubicBezTo>
                  <a:pt x="1987206" y="-1951"/>
                  <a:pt x="2123509" y="172442"/>
                  <a:pt x="2157984" y="359671"/>
                </a:cubicBezTo>
                <a:cubicBezTo>
                  <a:pt x="2134623" y="484587"/>
                  <a:pt x="2135821" y="623562"/>
                  <a:pt x="2157984" y="873438"/>
                </a:cubicBezTo>
                <a:cubicBezTo>
                  <a:pt x="2180147" y="1123314"/>
                  <a:pt x="2134223" y="1297708"/>
                  <a:pt x="2157984" y="1408176"/>
                </a:cubicBezTo>
                <a:lnTo>
                  <a:pt x="2157984" y="1408176"/>
                </a:lnTo>
                <a:cubicBezTo>
                  <a:pt x="2179398" y="1562969"/>
                  <a:pt x="2183084" y="1888096"/>
                  <a:pt x="2157984" y="2011680"/>
                </a:cubicBezTo>
                <a:cubicBezTo>
                  <a:pt x="2158459" y="2028318"/>
                  <a:pt x="2159480" y="2036384"/>
                  <a:pt x="2157984" y="2054345"/>
                </a:cubicBezTo>
                <a:cubicBezTo>
                  <a:pt x="2163988" y="2272505"/>
                  <a:pt x="2024777" y="2434126"/>
                  <a:pt x="1798313" y="2414016"/>
                </a:cubicBezTo>
                <a:cubicBezTo>
                  <a:pt x="1627368" y="2417857"/>
                  <a:pt x="1577783" y="2412694"/>
                  <a:pt x="1366720" y="2414016"/>
                </a:cubicBezTo>
                <a:cubicBezTo>
                  <a:pt x="1155657" y="2415338"/>
                  <a:pt x="1067457" y="2434923"/>
                  <a:pt x="899160" y="2414016"/>
                </a:cubicBezTo>
                <a:cubicBezTo>
                  <a:pt x="787646" y="2542316"/>
                  <a:pt x="724889" y="2620080"/>
                  <a:pt x="629419" y="2715768"/>
                </a:cubicBezTo>
                <a:cubicBezTo>
                  <a:pt x="532413" y="2610404"/>
                  <a:pt x="440167" y="2530086"/>
                  <a:pt x="359664" y="2414016"/>
                </a:cubicBezTo>
                <a:lnTo>
                  <a:pt x="359671" y="2414016"/>
                </a:lnTo>
                <a:cubicBezTo>
                  <a:pt x="148631" y="2391457"/>
                  <a:pt x="1629" y="2204461"/>
                  <a:pt x="0" y="2054345"/>
                </a:cubicBezTo>
                <a:cubicBezTo>
                  <a:pt x="1146" y="2033229"/>
                  <a:pt x="-95" y="2026445"/>
                  <a:pt x="0" y="2011680"/>
                </a:cubicBezTo>
                <a:cubicBezTo>
                  <a:pt x="6916" y="1886389"/>
                  <a:pt x="27963" y="1705886"/>
                  <a:pt x="0" y="1408176"/>
                </a:cubicBezTo>
                <a:lnTo>
                  <a:pt x="0" y="1408176"/>
                </a:lnTo>
                <a:cubicBezTo>
                  <a:pt x="-21669" y="1198308"/>
                  <a:pt x="-1511" y="1073250"/>
                  <a:pt x="0" y="915379"/>
                </a:cubicBezTo>
                <a:cubicBezTo>
                  <a:pt x="1511" y="757508"/>
                  <a:pt x="-24716" y="584431"/>
                  <a:pt x="0" y="359671"/>
                </a:cubicBezTo>
                <a:close/>
              </a:path>
            </a:pathLst>
          </a:custGeom>
          <a:ln w="28575">
            <a:solidFill>
              <a:srgbClr val="000000"/>
            </a:solidFill>
            <a:extLst>
              <a:ext uri="{C807C97D-BFC1-408E-A445-0C87EB9F89A2}">
                <ask:lineSketchStyleProps xmlns:ask="http://schemas.microsoft.com/office/drawing/2018/sketchyshapes" sd="991827799">
                  <a:prstGeom prst="wedgeRoundRectCallout">
                    <a:avLst/>
                  </a:prstGeom>
                  <ask:type>
                    <ask:lineSketchFreehand/>
                  </ask:type>
                </ask:lineSketchStyleProps>
              </a:ext>
            </a:extLst>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solidFill>
                  <a:srgbClr val="000000"/>
                </a:solidFill>
              </a:rPr>
              <a:t>“Staff keeps repositioning me in my wheelchair by pulling me up by my waistband/belt loops which rips my pants.”</a:t>
            </a:r>
          </a:p>
        </p:txBody>
      </p:sp>
    </p:spTree>
    <p:extLst>
      <p:ext uri="{BB962C8B-B14F-4D97-AF65-F5344CB8AC3E}">
        <p14:creationId xmlns:p14="http://schemas.microsoft.com/office/powerpoint/2010/main" val="1584319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1" presetClass="exit"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EA825-0173-230B-1DF6-FBC57E844516}"/>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52F335AC-AF07-F01C-0AC9-92DB4BCECEDD}"/>
              </a:ext>
            </a:extLst>
          </p:cNvPr>
          <p:cNvSpPr>
            <a:spLocks noGrp="1"/>
          </p:cNvSpPr>
          <p:nvPr>
            <p:ph type="body" sz="quarter" idx="14"/>
          </p:nvPr>
        </p:nvSpPr>
        <p:spPr/>
        <p:txBody>
          <a:bodyPr>
            <a:normAutofit lnSpcReduction="10000"/>
          </a:bodyPr>
          <a:lstStyle/>
          <a:p>
            <a:endParaRPr lang="en-US"/>
          </a:p>
        </p:txBody>
      </p:sp>
      <p:sp>
        <p:nvSpPr>
          <p:cNvPr id="6" name="Text Placeholder 5">
            <a:extLst>
              <a:ext uri="{FF2B5EF4-FFF2-40B4-BE49-F238E27FC236}">
                <a16:creationId xmlns:a16="http://schemas.microsoft.com/office/drawing/2014/main" id="{A23630DC-3C8D-EAD6-1C47-43FA8E7EA47A}"/>
              </a:ext>
            </a:extLst>
          </p:cNvPr>
          <p:cNvSpPr>
            <a:spLocks noGrp="1"/>
          </p:cNvSpPr>
          <p:nvPr>
            <p:ph type="body" sz="quarter" idx="15"/>
          </p:nvPr>
        </p:nvSpPr>
        <p:spPr/>
        <p:txBody>
          <a:bodyPr/>
          <a:lstStyle/>
          <a:p>
            <a:endParaRPr lang="en-US"/>
          </a:p>
        </p:txBody>
      </p:sp>
      <p:graphicFrame>
        <p:nvGraphicFramePr>
          <p:cNvPr id="5" name="Content Placeholder 4">
            <a:extLst>
              <a:ext uri="{FF2B5EF4-FFF2-40B4-BE49-F238E27FC236}">
                <a16:creationId xmlns:a16="http://schemas.microsoft.com/office/drawing/2014/main" id="{AD4794DF-D9EA-4BEF-BE0E-34136F4228DA}"/>
              </a:ext>
            </a:extLst>
          </p:cNvPr>
          <p:cNvGraphicFramePr>
            <a:graphicFrameLocks noGrp="1"/>
          </p:cNvGraphicFramePr>
          <p:nvPr>
            <p:ph idx="4294967295"/>
            <p:extLst>
              <p:ext uri="{D42A27DB-BD31-4B8C-83A1-F6EECF244321}">
                <p14:modId xmlns:p14="http://schemas.microsoft.com/office/powerpoint/2010/main" val="3025673526"/>
              </p:ext>
            </p:extLst>
          </p:nvPr>
        </p:nvGraphicFramePr>
        <p:xfrm>
          <a:off x="2767013" y="1355725"/>
          <a:ext cx="9424987"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peech Bubble: Rectangle with Corners Rounded 3">
            <a:extLst>
              <a:ext uri="{FF2B5EF4-FFF2-40B4-BE49-F238E27FC236}">
                <a16:creationId xmlns:a16="http://schemas.microsoft.com/office/drawing/2014/main" id="{B4C3B216-C107-4996-A533-B44B80ED680F}"/>
              </a:ext>
            </a:extLst>
          </p:cNvPr>
          <p:cNvSpPr/>
          <p:nvPr/>
        </p:nvSpPr>
        <p:spPr>
          <a:xfrm>
            <a:off x="121920" y="2977896"/>
            <a:ext cx="2157984" cy="1633728"/>
          </a:xfrm>
          <a:custGeom>
            <a:avLst/>
            <a:gdLst>
              <a:gd name="connsiteX0" fmla="*/ 0 w 2157984"/>
              <a:gd name="connsiteY0" fmla="*/ 272293 h 1633728"/>
              <a:gd name="connsiteX1" fmla="*/ 272293 w 2157984"/>
              <a:gd name="connsiteY1" fmla="*/ 0 h 1633728"/>
              <a:gd name="connsiteX2" fmla="*/ 359664 w 2157984"/>
              <a:gd name="connsiteY2" fmla="*/ 0 h 1633728"/>
              <a:gd name="connsiteX3" fmla="*/ 359664 w 2157984"/>
              <a:gd name="connsiteY3" fmla="*/ 0 h 1633728"/>
              <a:gd name="connsiteX4" fmla="*/ 899160 w 2157984"/>
              <a:gd name="connsiteY4" fmla="*/ 0 h 1633728"/>
              <a:gd name="connsiteX5" fmla="*/ 1412156 w 2157984"/>
              <a:gd name="connsiteY5" fmla="*/ 0 h 1633728"/>
              <a:gd name="connsiteX6" fmla="*/ 1885691 w 2157984"/>
              <a:gd name="connsiteY6" fmla="*/ 0 h 1633728"/>
              <a:gd name="connsiteX7" fmla="*/ 2157984 w 2157984"/>
              <a:gd name="connsiteY7" fmla="*/ 272293 h 1633728"/>
              <a:gd name="connsiteX8" fmla="*/ 2157984 w 2157984"/>
              <a:gd name="connsiteY8" fmla="*/ 953008 h 1633728"/>
              <a:gd name="connsiteX9" fmla="*/ 2157984 w 2157984"/>
              <a:gd name="connsiteY9" fmla="*/ 953008 h 1633728"/>
              <a:gd name="connsiteX10" fmla="*/ 2157984 w 2157984"/>
              <a:gd name="connsiteY10" fmla="*/ 1361440 h 1633728"/>
              <a:gd name="connsiteX11" fmla="*/ 2157984 w 2157984"/>
              <a:gd name="connsiteY11" fmla="*/ 1361435 h 1633728"/>
              <a:gd name="connsiteX12" fmla="*/ 1885691 w 2157984"/>
              <a:gd name="connsiteY12" fmla="*/ 1633728 h 1633728"/>
              <a:gd name="connsiteX13" fmla="*/ 1372695 w 2157984"/>
              <a:gd name="connsiteY13" fmla="*/ 1633728 h 1633728"/>
              <a:gd name="connsiteX14" fmla="*/ 899160 w 2157984"/>
              <a:gd name="connsiteY14" fmla="*/ 1633728 h 1633728"/>
              <a:gd name="connsiteX15" fmla="*/ 629419 w 2157984"/>
              <a:gd name="connsiteY15" fmla="*/ 1837944 h 1633728"/>
              <a:gd name="connsiteX16" fmla="*/ 359664 w 2157984"/>
              <a:gd name="connsiteY16" fmla="*/ 1633728 h 1633728"/>
              <a:gd name="connsiteX17" fmla="*/ 272293 w 2157984"/>
              <a:gd name="connsiteY17" fmla="*/ 1633728 h 1633728"/>
              <a:gd name="connsiteX18" fmla="*/ 0 w 2157984"/>
              <a:gd name="connsiteY18" fmla="*/ 1361435 h 1633728"/>
              <a:gd name="connsiteX19" fmla="*/ 0 w 2157984"/>
              <a:gd name="connsiteY19" fmla="*/ 1361440 h 1633728"/>
              <a:gd name="connsiteX20" fmla="*/ 0 w 2157984"/>
              <a:gd name="connsiteY20" fmla="*/ 953008 h 1633728"/>
              <a:gd name="connsiteX21" fmla="*/ 0 w 2157984"/>
              <a:gd name="connsiteY21" fmla="*/ 953008 h 1633728"/>
              <a:gd name="connsiteX22" fmla="*/ 0 w 2157984"/>
              <a:gd name="connsiteY22" fmla="*/ 272293 h 163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57984" h="1633728" fill="none" extrusionOk="0">
                <a:moveTo>
                  <a:pt x="0" y="272293"/>
                </a:moveTo>
                <a:cubicBezTo>
                  <a:pt x="-862" y="117211"/>
                  <a:pt x="146667" y="3482"/>
                  <a:pt x="272293" y="0"/>
                </a:cubicBezTo>
                <a:cubicBezTo>
                  <a:pt x="315925" y="-717"/>
                  <a:pt x="332789" y="1310"/>
                  <a:pt x="359664" y="0"/>
                </a:cubicBezTo>
                <a:lnTo>
                  <a:pt x="359664" y="0"/>
                </a:lnTo>
                <a:cubicBezTo>
                  <a:pt x="569082" y="14178"/>
                  <a:pt x="645650" y="20616"/>
                  <a:pt x="899160" y="0"/>
                </a:cubicBezTo>
                <a:cubicBezTo>
                  <a:pt x="1021485" y="-2423"/>
                  <a:pt x="1235548" y="16681"/>
                  <a:pt x="1412156" y="0"/>
                </a:cubicBezTo>
                <a:cubicBezTo>
                  <a:pt x="1588764" y="-16681"/>
                  <a:pt x="1685119" y="5473"/>
                  <a:pt x="1885691" y="0"/>
                </a:cubicBezTo>
                <a:cubicBezTo>
                  <a:pt x="2039127" y="-3693"/>
                  <a:pt x="2169338" y="120181"/>
                  <a:pt x="2157984" y="272293"/>
                </a:cubicBezTo>
                <a:cubicBezTo>
                  <a:pt x="2132462" y="453017"/>
                  <a:pt x="2134563" y="702548"/>
                  <a:pt x="2157984" y="953008"/>
                </a:cubicBezTo>
                <a:lnTo>
                  <a:pt x="2157984" y="953008"/>
                </a:lnTo>
                <a:cubicBezTo>
                  <a:pt x="2152433" y="1123703"/>
                  <a:pt x="2172189" y="1164556"/>
                  <a:pt x="2157984" y="1361440"/>
                </a:cubicBezTo>
                <a:lnTo>
                  <a:pt x="2157984" y="1361435"/>
                </a:lnTo>
                <a:cubicBezTo>
                  <a:pt x="2171567" y="1496029"/>
                  <a:pt x="2022301" y="1631984"/>
                  <a:pt x="1885691" y="1633728"/>
                </a:cubicBezTo>
                <a:cubicBezTo>
                  <a:pt x="1685232" y="1618030"/>
                  <a:pt x="1571581" y="1609887"/>
                  <a:pt x="1372695" y="1633728"/>
                </a:cubicBezTo>
                <a:cubicBezTo>
                  <a:pt x="1173809" y="1657569"/>
                  <a:pt x="1037595" y="1623655"/>
                  <a:pt x="899160" y="1633728"/>
                </a:cubicBezTo>
                <a:cubicBezTo>
                  <a:pt x="792475" y="1723713"/>
                  <a:pt x="756804" y="1760720"/>
                  <a:pt x="629419" y="1837944"/>
                </a:cubicBezTo>
                <a:cubicBezTo>
                  <a:pt x="527011" y="1745379"/>
                  <a:pt x="468593" y="1726953"/>
                  <a:pt x="359664" y="1633728"/>
                </a:cubicBezTo>
                <a:cubicBezTo>
                  <a:pt x="339157" y="1634737"/>
                  <a:pt x="315291" y="1630498"/>
                  <a:pt x="272293" y="1633728"/>
                </a:cubicBezTo>
                <a:cubicBezTo>
                  <a:pt x="111649" y="1638607"/>
                  <a:pt x="17270" y="1503264"/>
                  <a:pt x="0" y="1361435"/>
                </a:cubicBezTo>
                <a:lnTo>
                  <a:pt x="0" y="1361440"/>
                </a:lnTo>
                <a:cubicBezTo>
                  <a:pt x="5706" y="1180004"/>
                  <a:pt x="-980" y="1099333"/>
                  <a:pt x="0" y="953008"/>
                </a:cubicBezTo>
                <a:lnTo>
                  <a:pt x="0" y="953008"/>
                </a:lnTo>
                <a:cubicBezTo>
                  <a:pt x="11721" y="631326"/>
                  <a:pt x="-33514" y="549484"/>
                  <a:pt x="0" y="272293"/>
                </a:cubicBezTo>
                <a:close/>
              </a:path>
              <a:path w="2157984" h="1633728" stroke="0" extrusionOk="0">
                <a:moveTo>
                  <a:pt x="0" y="272293"/>
                </a:moveTo>
                <a:cubicBezTo>
                  <a:pt x="-3981" y="116880"/>
                  <a:pt x="120554" y="-4528"/>
                  <a:pt x="272293" y="0"/>
                </a:cubicBezTo>
                <a:cubicBezTo>
                  <a:pt x="311874" y="3242"/>
                  <a:pt x="322801" y="-1470"/>
                  <a:pt x="359664" y="0"/>
                </a:cubicBezTo>
                <a:lnTo>
                  <a:pt x="359664" y="0"/>
                </a:lnTo>
                <a:cubicBezTo>
                  <a:pt x="625103" y="-21169"/>
                  <a:pt x="658879" y="-1278"/>
                  <a:pt x="899160" y="0"/>
                </a:cubicBezTo>
                <a:cubicBezTo>
                  <a:pt x="1026119" y="-1172"/>
                  <a:pt x="1170734" y="-11274"/>
                  <a:pt x="1392426" y="0"/>
                </a:cubicBezTo>
                <a:cubicBezTo>
                  <a:pt x="1614118" y="11274"/>
                  <a:pt x="1681435" y="-3871"/>
                  <a:pt x="1885691" y="0"/>
                </a:cubicBezTo>
                <a:cubicBezTo>
                  <a:pt x="2035300" y="10783"/>
                  <a:pt x="2147182" y="131851"/>
                  <a:pt x="2157984" y="272293"/>
                </a:cubicBezTo>
                <a:cubicBezTo>
                  <a:pt x="2189410" y="534655"/>
                  <a:pt x="2186457" y="781107"/>
                  <a:pt x="2157984" y="953008"/>
                </a:cubicBezTo>
                <a:lnTo>
                  <a:pt x="2157984" y="953008"/>
                </a:lnTo>
                <a:cubicBezTo>
                  <a:pt x="2141631" y="1133382"/>
                  <a:pt x="2145457" y="1257379"/>
                  <a:pt x="2157984" y="1361440"/>
                </a:cubicBezTo>
                <a:lnTo>
                  <a:pt x="2157984" y="1361435"/>
                </a:lnTo>
                <a:cubicBezTo>
                  <a:pt x="2165697" y="1528984"/>
                  <a:pt x="2030357" y="1641204"/>
                  <a:pt x="1885691" y="1633728"/>
                </a:cubicBezTo>
                <a:cubicBezTo>
                  <a:pt x="1776031" y="1652497"/>
                  <a:pt x="1622376" y="1647356"/>
                  <a:pt x="1392426" y="1633728"/>
                </a:cubicBezTo>
                <a:cubicBezTo>
                  <a:pt x="1162477" y="1620100"/>
                  <a:pt x="1071805" y="1636728"/>
                  <a:pt x="899160" y="1633728"/>
                </a:cubicBezTo>
                <a:cubicBezTo>
                  <a:pt x="769565" y="1740644"/>
                  <a:pt x="706971" y="1779641"/>
                  <a:pt x="629419" y="1837944"/>
                </a:cubicBezTo>
                <a:cubicBezTo>
                  <a:pt x="552026" y="1792387"/>
                  <a:pt x="448088" y="1688366"/>
                  <a:pt x="359664" y="1633728"/>
                </a:cubicBezTo>
                <a:cubicBezTo>
                  <a:pt x="324600" y="1633150"/>
                  <a:pt x="308980" y="1630033"/>
                  <a:pt x="272293" y="1633728"/>
                </a:cubicBezTo>
                <a:cubicBezTo>
                  <a:pt x="122946" y="1602853"/>
                  <a:pt x="11724" y="1525717"/>
                  <a:pt x="0" y="1361435"/>
                </a:cubicBezTo>
                <a:lnTo>
                  <a:pt x="0" y="1361440"/>
                </a:lnTo>
                <a:cubicBezTo>
                  <a:pt x="4558" y="1263830"/>
                  <a:pt x="14464" y="1113625"/>
                  <a:pt x="0" y="953008"/>
                </a:cubicBezTo>
                <a:lnTo>
                  <a:pt x="0" y="953008"/>
                </a:lnTo>
                <a:cubicBezTo>
                  <a:pt x="-25902" y="636631"/>
                  <a:pt x="-17056" y="589329"/>
                  <a:pt x="0" y="272293"/>
                </a:cubicBezTo>
                <a:close/>
              </a:path>
            </a:pathLst>
          </a:custGeom>
          <a:ln w="28575">
            <a:solidFill>
              <a:srgbClr val="000000"/>
            </a:solidFill>
            <a:extLst>
              <a:ext uri="{C807C97D-BFC1-408E-A445-0C87EB9F89A2}">
                <ask:lineSketchStyleProps xmlns:ask="http://schemas.microsoft.com/office/drawing/2018/sketchyshapes" sd="991827799">
                  <a:prstGeom prst="wedgeRoundRectCallout">
                    <a:avLst/>
                  </a:prstGeom>
                  <ask:type>
                    <ask:lineSketchFreehand/>
                  </ask:type>
                </ask:lineSketchStyleProps>
              </a:ext>
            </a:extLst>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solidFill>
                  <a:srgbClr val="000000"/>
                </a:solidFill>
              </a:rPr>
              <a:t>“I can’t get the wrapping off of my meal when it is left on my bedside table.”</a:t>
            </a:r>
          </a:p>
        </p:txBody>
      </p:sp>
    </p:spTree>
    <p:extLst>
      <p:ext uri="{BB962C8B-B14F-4D97-AF65-F5344CB8AC3E}">
        <p14:creationId xmlns:p14="http://schemas.microsoft.com/office/powerpoint/2010/main" val="1477888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87AA9-0BA1-4133-BA44-25AFC86B792E}"/>
              </a:ext>
            </a:extLst>
          </p:cNvPr>
          <p:cNvSpPr>
            <a:spLocks noGrp="1"/>
          </p:cNvSpPr>
          <p:nvPr>
            <p:ph type="title"/>
          </p:nvPr>
        </p:nvSpPr>
        <p:spPr/>
        <p:txBody>
          <a:bodyPr/>
          <a:lstStyle/>
          <a:p>
            <a:r>
              <a:rPr lang="en-US" b="1" dirty="0"/>
              <a:t>Welcome and Introduction</a:t>
            </a:r>
          </a:p>
        </p:txBody>
      </p:sp>
      <p:sp>
        <p:nvSpPr>
          <p:cNvPr id="4" name="Text Placeholder 3">
            <a:extLst>
              <a:ext uri="{FF2B5EF4-FFF2-40B4-BE49-F238E27FC236}">
                <a16:creationId xmlns:a16="http://schemas.microsoft.com/office/drawing/2014/main" id="{52EEE581-C958-B24A-D427-BDA3D5D318A0}"/>
              </a:ext>
            </a:extLst>
          </p:cNvPr>
          <p:cNvSpPr>
            <a:spLocks noGrp="1"/>
          </p:cNvSpPr>
          <p:nvPr>
            <p:ph type="body" sz="quarter" idx="14"/>
          </p:nvPr>
        </p:nvSpPr>
        <p:spPr/>
        <p:txBody>
          <a:bodyPr/>
          <a:lstStyle/>
          <a:p>
            <a:r>
              <a:rPr lang="en-US" dirty="0">
                <a:solidFill>
                  <a:srgbClr val="191998"/>
                </a:solidFill>
              </a:rPr>
              <a:t>Section 1</a:t>
            </a:r>
          </a:p>
          <a:p>
            <a:endParaRPr lang="en-US" dirty="0">
              <a:solidFill>
                <a:srgbClr val="191998"/>
              </a:solidFill>
            </a:endParaRPr>
          </a:p>
        </p:txBody>
      </p:sp>
      <p:sp>
        <p:nvSpPr>
          <p:cNvPr id="3" name="Text Placeholder 2">
            <a:extLst>
              <a:ext uri="{FF2B5EF4-FFF2-40B4-BE49-F238E27FC236}">
                <a16:creationId xmlns:a16="http://schemas.microsoft.com/office/drawing/2014/main" id="{8BD41FB8-03E7-4AB7-8D0C-78FC5D344E80}"/>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32676547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197AB-9F9E-4D33-82E0-1EA34371D4D0}"/>
              </a:ext>
            </a:extLst>
          </p:cNvPr>
          <p:cNvSpPr>
            <a:spLocks noGrp="1"/>
          </p:cNvSpPr>
          <p:nvPr>
            <p:ph type="title"/>
          </p:nvPr>
        </p:nvSpPr>
        <p:spPr/>
        <p:txBody>
          <a:bodyPr/>
          <a:lstStyle/>
          <a:p>
            <a:r>
              <a:rPr lang="en-US" b="1" dirty="0"/>
              <a:t>Identify Alternative Strategies</a:t>
            </a:r>
          </a:p>
        </p:txBody>
      </p:sp>
      <p:graphicFrame>
        <p:nvGraphicFramePr>
          <p:cNvPr id="4" name="Content Placeholder 3">
            <a:extLst>
              <a:ext uri="{FF2B5EF4-FFF2-40B4-BE49-F238E27FC236}">
                <a16:creationId xmlns:a16="http://schemas.microsoft.com/office/drawing/2014/main" id="{CEEB57B3-C054-47A9-B8BE-758D356D2FA0}"/>
              </a:ext>
            </a:extLst>
          </p:cNvPr>
          <p:cNvGraphicFramePr>
            <a:graphicFrameLocks noGrp="1"/>
          </p:cNvGraphicFramePr>
          <p:nvPr>
            <p:ph idx="4294967295"/>
            <p:extLst>
              <p:ext uri="{D42A27DB-BD31-4B8C-83A1-F6EECF244321}">
                <p14:modId xmlns:p14="http://schemas.microsoft.com/office/powerpoint/2010/main" val="2746317858"/>
              </p:ext>
            </p:extLst>
          </p:nvPr>
        </p:nvGraphicFramePr>
        <p:xfrm>
          <a:off x="634482" y="1489723"/>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519309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1B2EF-6D09-4C53-BFB8-BF9CE0040DA9}"/>
              </a:ext>
            </a:extLst>
          </p:cNvPr>
          <p:cNvSpPr>
            <a:spLocks noGrp="1"/>
          </p:cNvSpPr>
          <p:nvPr>
            <p:ph type="title"/>
          </p:nvPr>
        </p:nvSpPr>
        <p:spPr>
          <a:xfrm>
            <a:off x="1381123" y="391890"/>
            <a:ext cx="9591676" cy="933090"/>
          </a:xfrm>
        </p:spPr>
        <p:txBody>
          <a:bodyPr/>
          <a:lstStyle/>
          <a:p>
            <a:r>
              <a:rPr lang="en-US" sz="4000" b="1" u="sng" dirty="0">
                <a:effectLst/>
                <a:uFill>
                  <a:solidFill>
                    <a:srgbClr val="0563C1"/>
                  </a:solidFill>
                </a:uFill>
                <a:ea typeface="Arial Unicode MS"/>
                <a:hlinkClick r:id="rId3">
                  <a:extLst>
                    <a:ext uri="{A12FA001-AC4F-418D-AE19-62706E023703}">
                      <ahyp:hlinkClr xmlns:ahyp="http://schemas.microsoft.com/office/drawing/2018/hyperlinkcolor" val="tx"/>
                    </a:ext>
                  </a:extLst>
                </a:hlinkClick>
              </a:rPr>
              <a:t>Anne Walker – Analysis and Planning</a:t>
            </a:r>
            <a:endParaRPr lang="en-US" b="1" dirty="0"/>
          </a:p>
        </p:txBody>
      </p:sp>
      <p:sp>
        <p:nvSpPr>
          <p:cNvPr id="5" name="Text Placeholder 4">
            <a:extLst>
              <a:ext uri="{FF2B5EF4-FFF2-40B4-BE49-F238E27FC236}">
                <a16:creationId xmlns:a16="http://schemas.microsoft.com/office/drawing/2014/main" id="{62F61F82-62AD-270F-676D-19B1920D4CCA}"/>
              </a:ext>
            </a:extLst>
          </p:cNvPr>
          <p:cNvSpPr>
            <a:spLocks noGrp="1"/>
          </p:cNvSpPr>
          <p:nvPr>
            <p:ph type="body" sz="quarter" idx="15"/>
          </p:nvPr>
        </p:nvSpPr>
        <p:spPr>
          <a:xfrm>
            <a:off x="457925" y="1922462"/>
            <a:ext cx="10728325" cy="3665934"/>
          </a:xfrm>
        </p:spPr>
        <p:txBody>
          <a:bodyPr>
            <a:normAutofit/>
          </a:bodyPr>
          <a:lstStyle/>
          <a:p>
            <a:pPr marL="457200" indent="-457200">
              <a:buClr>
                <a:schemeClr val="tx2">
                  <a:lumMod val="90000"/>
                  <a:lumOff val="10000"/>
                </a:schemeClr>
              </a:buClr>
              <a:buFont typeface="+mj-lt"/>
              <a:buAutoNum type="arabicPeriod"/>
            </a:pPr>
            <a:r>
              <a:rPr lang="en-US" dirty="0"/>
              <a:t>What options does Gloria give to Anne Walker to work towards resolution?</a:t>
            </a:r>
          </a:p>
          <a:p>
            <a:pPr marL="457200" indent="-457200">
              <a:buClr>
                <a:schemeClr val="tx2">
                  <a:lumMod val="90000"/>
                  <a:lumOff val="10000"/>
                </a:schemeClr>
              </a:buClr>
              <a:buFont typeface="+mj-lt"/>
              <a:buAutoNum type="arabicPeriod"/>
            </a:pPr>
            <a:r>
              <a:rPr lang="en-US" dirty="0"/>
              <a:t>Is Gloria effective in facilitating the conversation between Ms. Walker and the Director of Nursing (DON), Ms. Lee?  Why or why not?</a:t>
            </a:r>
          </a:p>
          <a:p>
            <a:pPr marL="457200" indent="-457200">
              <a:buClr>
                <a:schemeClr val="tx2">
                  <a:lumMod val="90000"/>
                  <a:lumOff val="10000"/>
                </a:schemeClr>
              </a:buClr>
              <a:buFont typeface="+mj-lt"/>
              <a:buAutoNum type="arabicPeriod"/>
            </a:pPr>
            <a:r>
              <a:rPr lang="en-US" dirty="0"/>
              <a:t>How does Gloria respond to the DON’s pushback on changing the bathing schedule?</a:t>
            </a:r>
          </a:p>
          <a:p>
            <a:pPr marL="457200" indent="-457200">
              <a:buClr>
                <a:schemeClr val="tx2">
                  <a:lumMod val="90000"/>
                  <a:lumOff val="10000"/>
                </a:schemeClr>
              </a:buClr>
              <a:buFont typeface="+mj-lt"/>
              <a:buAutoNum type="arabicPeriod"/>
            </a:pPr>
            <a:r>
              <a:rPr lang="en-US" dirty="0"/>
              <a:t>Is there anything you would do differently in this scenario?</a:t>
            </a:r>
          </a:p>
        </p:txBody>
      </p:sp>
      <p:pic>
        <p:nvPicPr>
          <p:cNvPr id="4" name="Graphic 3" descr="Video camera with solid fill">
            <a:extLst>
              <a:ext uri="{FF2B5EF4-FFF2-40B4-BE49-F238E27FC236}">
                <a16:creationId xmlns:a16="http://schemas.microsoft.com/office/drawing/2014/main" id="{4ED81172-44DE-497D-A1C1-282EF774E46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7198" y="237834"/>
            <a:ext cx="923925" cy="923925"/>
          </a:xfrm>
          <a:prstGeom prst="rect">
            <a:avLst/>
          </a:prstGeom>
        </p:spPr>
      </p:pic>
    </p:spTree>
    <p:extLst>
      <p:ext uri="{BB962C8B-B14F-4D97-AF65-F5344CB8AC3E}">
        <p14:creationId xmlns:p14="http://schemas.microsoft.com/office/powerpoint/2010/main" val="28012390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87AA9-0BA1-4133-BA44-25AFC86B792E}"/>
              </a:ext>
            </a:extLst>
          </p:cNvPr>
          <p:cNvSpPr>
            <a:spLocks noGrp="1"/>
          </p:cNvSpPr>
          <p:nvPr>
            <p:ph type="title"/>
          </p:nvPr>
        </p:nvSpPr>
        <p:spPr/>
        <p:txBody>
          <a:bodyPr>
            <a:normAutofit fontScale="90000"/>
          </a:bodyPr>
          <a:lstStyle/>
          <a:p>
            <a:r>
              <a:rPr lang="en-US" b="1" dirty="0"/>
              <a:t>Implementation and Resolution</a:t>
            </a:r>
          </a:p>
        </p:txBody>
      </p:sp>
      <p:sp>
        <p:nvSpPr>
          <p:cNvPr id="4" name="Text Placeholder 3">
            <a:extLst>
              <a:ext uri="{FF2B5EF4-FFF2-40B4-BE49-F238E27FC236}">
                <a16:creationId xmlns:a16="http://schemas.microsoft.com/office/drawing/2014/main" id="{A5661701-4CA0-7E1F-A26E-AD7B75EF5570}"/>
              </a:ext>
            </a:extLst>
          </p:cNvPr>
          <p:cNvSpPr>
            <a:spLocks noGrp="1"/>
          </p:cNvSpPr>
          <p:nvPr>
            <p:ph type="body" sz="quarter" idx="14"/>
          </p:nvPr>
        </p:nvSpPr>
        <p:spPr/>
        <p:txBody>
          <a:bodyPr/>
          <a:lstStyle/>
          <a:p>
            <a:r>
              <a:rPr lang="en-US" dirty="0">
                <a:solidFill>
                  <a:srgbClr val="191998"/>
                </a:solidFill>
              </a:rPr>
              <a:t>Section 3</a:t>
            </a:r>
          </a:p>
          <a:p>
            <a:endParaRPr lang="en-US" dirty="0">
              <a:solidFill>
                <a:srgbClr val="191998"/>
              </a:solidFill>
            </a:endParaRPr>
          </a:p>
        </p:txBody>
      </p:sp>
      <p:sp>
        <p:nvSpPr>
          <p:cNvPr id="3" name="Text Placeholder 2">
            <a:extLst>
              <a:ext uri="{FF2B5EF4-FFF2-40B4-BE49-F238E27FC236}">
                <a16:creationId xmlns:a16="http://schemas.microsoft.com/office/drawing/2014/main" id="{8BD41FB8-03E7-4AB7-8D0C-78FC5D344E80}"/>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19609203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6E8BE-5E96-483B-9F53-DDBDB9AF9B30}"/>
              </a:ext>
            </a:extLst>
          </p:cNvPr>
          <p:cNvSpPr>
            <a:spLocks noGrp="1"/>
          </p:cNvSpPr>
          <p:nvPr>
            <p:ph type="title"/>
          </p:nvPr>
        </p:nvSpPr>
        <p:spPr/>
        <p:txBody>
          <a:bodyPr/>
          <a:lstStyle/>
          <a:p>
            <a:r>
              <a:rPr lang="en-US" b="1" dirty="0"/>
              <a:t>Stage 3 Implementation and Resolution </a:t>
            </a:r>
          </a:p>
        </p:txBody>
      </p:sp>
      <p:sp>
        <p:nvSpPr>
          <p:cNvPr id="3" name="Text Placeholder 2">
            <a:extLst>
              <a:ext uri="{FF2B5EF4-FFF2-40B4-BE49-F238E27FC236}">
                <a16:creationId xmlns:a16="http://schemas.microsoft.com/office/drawing/2014/main" id="{3E316621-0AAF-21BA-D4EF-5B21371E1879}"/>
              </a:ext>
            </a:extLst>
          </p:cNvPr>
          <p:cNvSpPr>
            <a:spLocks noGrp="1"/>
          </p:cNvSpPr>
          <p:nvPr>
            <p:ph type="body" sz="quarter" idx="14"/>
          </p:nvPr>
        </p:nvSpPr>
        <p:spPr/>
        <p:txBody>
          <a:bodyPr>
            <a:normAutofit lnSpcReduction="10000"/>
          </a:bodyPr>
          <a:lstStyle/>
          <a:p>
            <a:endParaRPr lang="en-US"/>
          </a:p>
        </p:txBody>
      </p:sp>
      <p:sp>
        <p:nvSpPr>
          <p:cNvPr id="5" name="Text Placeholder 4">
            <a:extLst>
              <a:ext uri="{FF2B5EF4-FFF2-40B4-BE49-F238E27FC236}">
                <a16:creationId xmlns:a16="http://schemas.microsoft.com/office/drawing/2014/main" id="{84A1B359-C748-17F2-3541-14DF66FDCDE5}"/>
              </a:ext>
            </a:extLst>
          </p:cNvPr>
          <p:cNvSpPr>
            <a:spLocks noGrp="1"/>
          </p:cNvSpPr>
          <p:nvPr>
            <p:ph type="body" sz="quarter" idx="15"/>
          </p:nvPr>
        </p:nvSpPr>
        <p:spPr/>
        <p:txBody>
          <a:bodyPr/>
          <a:lstStyle/>
          <a:p>
            <a:endParaRPr lang="en-US"/>
          </a:p>
        </p:txBody>
      </p:sp>
      <p:graphicFrame>
        <p:nvGraphicFramePr>
          <p:cNvPr id="4" name="Content Placeholder 3">
            <a:extLst>
              <a:ext uri="{FF2B5EF4-FFF2-40B4-BE49-F238E27FC236}">
                <a16:creationId xmlns:a16="http://schemas.microsoft.com/office/drawing/2014/main" id="{6F1CBA6D-F634-4666-AC8C-8513C6F7569C}"/>
              </a:ext>
            </a:extLst>
          </p:cNvPr>
          <p:cNvGraphicFramePr>
            <a:graphicFrameLocks noGrp="1"/>
          </p:cNvGraphicFramePr>
          <p:nvPr>
            <p:ph idx="4294967295"/>
            <p:extLst>
              <p:ext uri="{D42A27DB-BD31-4B8C-83A1-F6EECF244321}">
                <p14:modId xmlns:p14="http://schemas.microsoft.com/office/powerpoint/2010/main" val="803379068"/>
              </p:ext>
            </p:extLst>
          </p:nvPr>
        </p:nvGraphicFramePr>
        <p:xfrm>
          <a:off x="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982730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49A3C-4523-4F94-8B33-B316C9B797DD}"/>
              </a:ext>
            </a:extLst>
          </p:cNvPr>
          <p:cNvSpPr>
            <a:spLocks noGrp="1"/>
          </p:cNvSpPr>
          <p:nvPr>
            <p:ph type="title"/>
          </p:nvPr>
        </p:nvSpPr>
        <p:spPr/>
        <p:txBody>
          <a:bodyPr/>
          <a:lstStyle/>
          <a:p>
            <a:r>
              <a:rPr lang="en-US" b="1" dirty="0"/>
              <a:t>Check-in with the Resident</a:t>
            </a:r>
          </a:p>
        </p:txBody>
      </p:sp>
      <p:sp>
        <p:nvSpPr>
          <p:cNvPr id="4" name="Text Placeholder 3">
            <a:extLst>
              <a:ext uri="{FF2B5EF4-FFF2-40B4-BE49-F238E27FC236}">
                <a16:creationId xmlns:a16="http://schemas.microsoft.com/office/drawing/2014/main" id="{789CC75D-FD18-B677-282B-47CCD8A49DE2}"/>
              </a:ext>
            </a:extLst>
          </p:cNvPr>
          <p:cNvSpPr>
            <a:spLocks noGrp="1"/>
          </p:cNvSpPr>
          <p:nvPr>
            <p:ph type="body" sz="quarter" idx="15"/>
          </p:nvPr>
        </p:nvSpPr>
        <p:spPr>
          <a:xfrm>
            <a:off x="457925" y="1922463"/>
            <a:ext cx="10728325" cy="3665934"/>
          </a:xfrm>
        </p:spPr>
        <p:txBody>
          <a:bodyPr numCol="2">
            <a:normAutofit/>
          </a:bodyPr>
          <a:lstStyle/>
          <a:p>
            <a:pPr>
              <a:lnSpc>
                <a:spcPct val="150000"/>
              </a:lnSpc>
            </a:pPr>
            <a:r>
              <a:rPr lang="en-US" dirty="0"/>
              <a:t>Share information gathered.</a:t>
            </a:r>
          </a:p>
          <a:p>
            <a:pPr>
              <a:lnSpc>
                <a:spcPct val="150000"/>
              </a:lnSpc>
            </a:pPr>
            <a:r>
              <a:rPr lang="en-US" dirty="0"/>
              <a:t>Be sure the resident still wants your help.</a:t>
            </a:r>
          </a:p>
          <a:p>
            <a:pPr>
              <a:lnSpc>
                <a:spcPct val="150000"/>
              </a:lnSpc>
            </a:pPr>
            <a:r>
              <a:rPr lang="en-US" dirty="0"/>
              <a:t>Determine the level of involvement from the resident &amp; others.</a:t>
            </a:r>
          </a:p>
          <a:p>
            <a:pPr>
              <a:lnSpc>
                <a:spcPct val="150000"/>
              </a:lnSpc>
            </a:pPr>
            <a:r>
              <a:rPr lang="en-US" dirty="0"/>
              <a:t>Confirm permissions granted. </a:t>
            </a:r>
          </a:p>
          <a:p>
            <a:pPr>
              <a:lnSpc>
                <a:spcPct val="150000"/>
              </a:lnSpc>
            </a:pPr>
            <a:r>
              <a:rPr lang="en-US" dirty="0"/>
              <a:t>Confirm the plan of action.</a:t>
            </a:r>
          </a:p>
          <a:p>
            <a:pPr>
              <a:lnSpc>
                <a:spcPct val="150000"/>
              </a:lnSpc>
            </a:pPr>
            <a:r>
              <a:rPr lang="en-US" dirty="0"/>
              <a:t>Explain all potential outcomes of the plan of action.</a:t>
            </a:r>
          </a:p>
          <a:p>
            <a:pPr>
              <a:lnSpc>
                <a:spcPct val="150000"/>
              </a:lnSpc>
            </a:pPr>
            <a:r>
              <a:rPr lang="en-US" dirty="0"/>
              <a:t>Verify the outcome the resident is seeking.</a:t>
            </a:r>
          </a:p>
          <a:p>
            <a:endParaRPr lang="en-US" dirty="0"/>
          </a:p>
          <a:p>
            <a:endParaRPr lang="en-US" dirty="0"/>
          </a:p>
        </p:txBody>
      </p:sp>
    </p:spTree>
    <p:extLst>
      <p:ext uri="{BB962C8B-B14F-4D97-AF65-F5344CB8AC3E}">
        <p14:creationId xmlns:p14="http://schemas.microsoft.com/office/powerpoint/2010/main" val="40474012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B8C42-192E-4FB1-9362-D9423244D433}"/>
              </a:ext>
            </a:extLst>
          </p:cNvPr>
          <p:cNvSpPr>
            <a:spLocks noGrp="1"/>
          </p:cNvSpPr>
          <p:nvPr>
            <p:ph type="title"/>
          </p:nvPr>
        </p:nvSpPr>
        <p:spPr/>
        <p:txBody>
          <a:bodyPr/>
          <a:lstStyle/>
          <a:p>
            <a:r>
              <a:rPr lang="en-US" b="1" dirty="0"/>
              <a:t>Implementation</a:t>
            </a:r>
          </a:p>
        </p:txBody>
      </p:sp>
      <p:graphicFrame>
        <p:nvGraphicFramePr>
          <p:cNvPr id="4" name="Content Placeholder 3">
            <a:extLst>
              <a:ext uri="{FF2B5EF4-FFF2-40B4-BE49-F238E27FC236}">
                <a16:creationId xmlns:a16="http://schemas.microsoft.com/office/drawing/2014/main" id="{9AE780BF-A777-41B4-9B13-27BD89A7859E}"/>
              </a:ext>
            </a:extLst>
          </p:cNvPr>
          <p:cNvGraphicFramePr>
            <a:graphicFrameLocks noGrp="1"/>
          </p:cNvGraphicFramePr>
          <p:nvPr>
            <p:ph idx="1"/>
            <p:extLst>
              <p:ext uri="{D42A27DB-BD31-4B8C-83A1-F6EECF244321}">
                <p14:modId xmlns:p14="http://schemas.microsoft.com/office/powerpoint/2010/main" val="3349947310"/>
              </p:ext>
            </p:extLst>
          </p:nvPr>
        </p:nvGraphicFramePr>
        <p:xfrm>
          <a:off x="609600" y="1596990"/>
          <a:ext cx="109728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48576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D9640-331B-478B-A484-8B946CF7CEE7}"/>
              </a:ext>
            </a:extLst>
          </p:cNvPr>
          <p:cNvSpPr>
            <a:spLocks noGrp="1"/>
          </p:cNvSpPr>
          <p:nvPr>
            <p:ph type="title"/>
          </p:nvPr>
        </p:nvSpPr>
        <p:spPr/>
        <p:txBody>
          <a:bodyPr/>
          <a:lstStyle/>
          <a:p>
            <a:r>
              <a:rPr lang="en-US" b="1" dirty="0"/>
              <a:t>Self-Advocacy</a:t>
            </a:r>
          </a:p>
        </p:txBody>
      </p:sp>
      <p:sp>
        <p:nvSpPr>
          <p:cNvPr id="3" name="Text Placeholder 2">
            <a:extLst>
              <a:ext uri="{FF2B5EF4-FFF2-40B4-BE49-F238E27FC236}">
                <a16:creationId xmlns:a16="http://schemas.microsoft.com/office/drawing/2014/main" id="{6C8EF8F2-6FEF-F776-5D37-FDBDB74C7D51}"/>
              </a:ext>
            </a:extLst>
          </p:cNvPr>
          <p:cNvSpPr>
            <a:spLocks noGrp="1"/>
          </p:cNvSpPr>
          <p:nvPr>
            <p:ph type="body" sz="quarter" idx="14"/>
          </p:nvPr>
        </p:nvSpPr>
        <p:spPr/>
        <p:txBody>
          <a:bodyPr>
            <a:normAutofit lnSpcReduction="10000"/>
          </a:bodyPr>
          <a:lstStyle/>
          <a:p>
            <a:endParaRPr lang="en-US"/>
          </a:p>
        </p:txBody>
      </p:sp>
      <p:sp>
        <p:nvSpPr>
          <p:cNvPr id="4" name="Text Placeholder 3">
            <a:extLst>
              <a:ext uri="{FF2B5EF4-FFF2-40B4-BE49-F238E27FC236}">
                <a16:creationId xmlns:a16="http://schemas.microsoft.com/office/drawing/2014/main" id="{2DA1BC9D-6F9F-99E9-B6B1-3C19D2283F2B}"/>
              </a:ext>
            </a:extLst>
          </p:cNvPr>
          <p:cNvSpPr>
            <a:spLocks noGrp="1"/>
          </p:cNvSpPr>
          <p:nvPr>
            <p:ph type="body" sz="quarter" idx="15"/>
          </p:nvPr>
        </p:nvSpPr>
        <p:spPr/>
        <p:txBody>
          <a:bodyPr/>
          <a:lstStyle/>
          <a:p>
            <a:endParaRPr lang="en-US"/>
          </a:p>
        </p:txBody>
      </p:sp>
      <p:graphicFrame>
        <p:nvGraphicFramePr>
          <p:cNvPr id="80" name="Diagram 79">
            <a:extLst>
              <a:ext uri="{FF2B5EF4-FFF2-40B4-BE49-F238E27FC236}">
                <a16:creationId xmlns:a16="http://schemas.microsoft.com/office/drawing/2014/main" id="{23AF8769-F64B-477C-8AEE-96141E0FAA46}"/>
              </a:ext>
            </a:extLst>
          </p:cNvPr>
          <p:cNvGraphicFramePr/>
          <p:nvPr>
            <p:extLst>
              <p:ext uri="{D42A27DB-BD31-4B8C-83A1-F6EECF244321}">
                <p14:modId xmlns:p14="http://schemas.microsoft.com/office/powerpoint/2010/main" val="3537878143"/>
              </p:ext>
            </p:extLst>
          </p:nvPr>
        </p:nvGraphicFramePr>
        <p:xfrm>
          <a:off x="-138176" y="1633727"/>
          <a:ext cx="6929120" cy="44013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1" name="Diagram 80">
            <a:extLst>
              <a:ext uri="{FF2B5EF4-FFF2-40B4-BE49-F238E27FC236}">
                <a16:creationId xmlns:a16="http://schemas.microsoft.com/office/drawing/2014/main" id="{40069AD9-2CC6-4A96-9133-524A13C016A6}"/>
              </a:ext>
            </a:extLst>
          </p:cNvPr>
          <p:cNvGraphicFramePr/>
          <p:nvPr>
            <p:extLst>
              <p:ext uri="{D42A27DB-BD31-4B8C-83A1-F6EECF244321}">
                <p14:modId xmlns:p14="http://schemas.microsoft.com/office/powerpoint/2010/main" val="4091462867"/>
              </p:ext>
            </p:extLst>
          </p:nvPr>
        </p:nvGraphicFramePr>
        <p:xfrm>
          <a:off x="5854192" y="1633726"/>
          <a:ext cx="6929120" cy="440131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42171177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6B917-8F7D-45FA-8630-273C1E1CF870}"/>
              </a:ext>
            </a:extLst>
          </p:cNvPr>
          <p:cNvSpPr>
            <a:spLocks noGrp="1"/>
          </p:cNvSpPr>
          <p:nvPr>
            <p:ph type="title"/>
          </p:nvPr>
        </p:nvSpPr>
        <p:spPr>
          <a:xfrm>
            <a:off x="224139" y="650748"/>
            <a:ext cx="3952933" cy="990600"/>
          </a:xfrm>
        </p:spPr>
        <p:txBody>
          <a:bodyPr/>
          <a:lstStyle/>
          <a:p>
            <a:r>
              <a:rPr lang="en-US" b="1" dirty="0"/>
              <a:t>Negotiation</a:t>
            </a:r>
          </a:p>
        </p:txBody>
      </p:sp>
      <p:graphicFrame>
        <p:nvGraphicFramePr>
          <p:cNvPr id="4" name="Content Placeholder 3">
            <a:extLst>
              <a:ext uri="{FF2B5EF4-FFF2-40B4-BE49-F238E27FC236}">
                <a16:creationId xmlns:a16="http://schemas.microsoft.com/office/drawing/2014/main" id="{903D6446-1AFF-4215-B59E-0F69589C5173}"/>
              </a:ext>
            </a:extLst>
          </p:cNvPr>
          <p:cNvGraphicFramePr>
            <a:graphicFrameLocks noGrp="1"/>
          </p:cNvGraphicFramePr>
          <p:nvPr>
            <p:ph idx="1"/>
            <p:extLst>
              <p:ext uri="{D42A27DB-BD31-4B8C-83A1-F6EECF244321}">
                <p14:modId xmlns:p14="http://schemas.microsoft.com/office/powerpoint/2010/main" val="2604028875"/>
              </p:ext>
            </p:extLst>
          </p:nvPr>
        </p:nvGraphicFramePr>
        <p:xfrm>
          <a:off x="2299208" y="650748"/>
          <a:ext cx="5993892"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Content Placeholder 3">
            <a:extLst>
              <a:ext uri="{FF2B5EF4-FFF2-40B4-BE49-F238E27FC236}">
                <a16:creationId xmlns:a16="http://schemas.microsoft.com/office/drawing/2014/main" id="{A96B692F-603F-42F4-B818-AD812A446219}"/>
              </a:ext>
            </a:extLst>
          </p:cNvPr>
          <p:cNvGraphicFramePr>
            <a:graphicFrameLocks/>
          </p:cNvGraphicFramePr>
          <p:nvPr>
            <p:extLst>
              <p:ext uri="{D42A27DB-BD31-4B8C-83A1-F6EECF244321}">
                <p14:modId xmlns:p14="http://schemas.microsoft.com/office/powerpoint/2010/main" val="4287557449"/>
              </p:ext>
            </p:extLst>
          </p:nvPr>
        </p:nvGraphicFramePr>
        <p:xfrm>
          <a:off x="5626100" y="622300"/>
          <a:ext cx="7708900" cy="605129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7" name="Picture 6" descr="Doctor friendly shaking hands with a patient">
            <a:extLst>
              <a:ext uri="{FF2B5EF4-FFF2-40B4-BE49-F238E27FC236}">
                <a16:creationId xmlns:a16="http://schemas.microsoft.com/office/drawing/2014/main" id="{6E44D40F-AD7D-4A8B-A2F7-4B2DB8840929}"/>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38047" y="3308096"/>
            <a:ext cx="3325119" cy="2219452"/>
          </a:xfrm>
          <a:prstGeom prst="rect">
            <a:avLst/>
          </a:prstGeom>
        </p:spPr>
      </p:pic>
    </p:spTree>
    <p:extLst>
      <p:ext uri="{BB962C8B-B14F-4D97-AF65-F5344CB8AC3E}">
        <p14:creationId xmlns:p14="http://schemas.microsoft.com/office/powerpoint/2010/main" val="32378691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3">
            <a:extLst>
              <a:ext uri="{FF2B5EF4-FFF2-40B4-BE49-F238E27FC236}">
                <a16:creationId xmlns:a16="http://schemas.microsoft.com/office/drawing/2014/main" id="{94BDE225-3C2F-4CB0-A1E7-20BDD03EE9A2}"/>
              </a:ext>
            </a:extLst>
          </p:cNvPr>
          <p:cNvGraphicFramePr>
            <a:graphicFrameLocks/>
          </p:cNvGraphicFramePr>
          <p:nvPr>
            <p:extLst>
              <p:ext uri="{D42A27DB-BD31-4B8C-83A1-F6EECF244321}">
                <p14:modId xmlns:p14="http://schemas.microsoft.com/office/powerpoint/2010/main" val="1546056930"/>
              </p:ext>
            </p:extLst>
          </p:nvPr>
        </p:nvGraphicFramePr>
        <p:xfrm>
          <a:off x="410972" y="755904"/>
          <a:ext cx="6144768" cy="57210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Content Placeholder 3">
            <a:extLst>
              <a:ext uri="{FF2B5EF4-FFF2-40B4-BE49-F238E27FC236}">
                <a16:creationId xmlns:a16="http://schemas.microsoft.com/office/drawing/2014/main" id="{127C7A9C-B2EF-4799-90B4-CC4686907A63}"/>
              </a:ext>
            </a:extLst>
          </p:cNvPr>
          <p:cNvGraphicFramePr>
            <a:graphicFrameLocks noGrp="1"/>
          </p:cNvGraphicFramePr>
          <p:nvPr>
            <p:ph idx="1"/>
            <p:extLst>
              <p:ext uri="{D42A27DB-BD31-4B8C-83A1-F6EECF244321}">
                <p14:modId xmlns:p14="http://schemas.microsoft.com/office/powerpoint/2010/main" val="3865771867"/>
              </p:ext>
            </p:extLst>
          </p:nvPr>
        </p:nvGraphicFramePr>
        <p:xfrm>
          <a:off x="4753356" y="755904"/>
          <a:ext cx="7502144" cy="457809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4799435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848EE-2033-49BD-9724-CBC08669A401}"/>
              </a:ext>
            </a:extLst>
          </p:cNvPr>
          <p:cNvSpPr>
            <a:spLocks noGrp="1"/>
          </p:cNvSpPr>
          <p:nvPr>
            <p:ph type="title"/>
          </p:nvPr>
        </p:nvSpPr>
        <p:spPr/>
        <p:txBody>
          <a:bodyPr/>
          <a:lstStyle/>
          <a:p>
            <a:pPr algn="ctr"/>
            <a:r>
              <a:rPr lang="en-US" b="1" dirty="0"/>
              <a:t>Putting Your Negotiation Skills to the Test</a:t>
            </a:r>
          </a:p>
        </p:txBody>
      </p:sp>
      <p:pic>
        <p:nvPicPr>
          <p:cNvPr id="10" name="Content Placeholder 9" descr="Clouds in the sky&#10;&#10;Description automatically generated with low confidence">
            <a:extLst>
              <a:ext uri="{FF2B5EF4-FFF2-40B4-BE49-F238E27FC236}">
                <a16:creationId xmlns:a16="http://schemas.microsoft.com/office/drawing/2014/main" id="{833B8278-BADC-4B6C-AAF1-EFF897703655}"/>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0" y="381001"/>
            <a:ext cx="12192000" cy="6553200"/>
          </a:xfrm>
        </p:spPr>
      </p:pic>
      <p:sp>
        <p:nvSpPr>
          <p:cNvPr id="11" name="TextBox 10">
            <a:extLst>
              <a:ext uri="{FF2B5EF4-FFF2-40B4-BE49-F238E27FC236}">
                <a16:creationId xmlns:a16="http://schemas.microsoft.com/office/drawing/2014/main" id="{09C285C2-40B9-4106-8651-6E05E97DFDE9}"/>
              </a:ext>
            </a:extLst>
          </p:cNvPr>
          <p:cNvSpPr txBox="1"/>
          <p:nvPr/>
        </p:nvSpPr>
        <p:spPr>
          <a:xfrm>
            <a:off x="609600" y="6443938"/>
            <a:ext cx="9172509" cy="230832"/>
          </a:xfrm>
          <a:prstGeom prst="rect">
            <a:avLst/>
          </a:prstGeom>
          <a:noFill/>
        </p:spPr>
        <p:txBody>
          <a:bodyPr wrap="square" rtlCol="0">
            <a:spAutoFit/>
          </a:bodyPr>
          <a:lstStyle/>
          <a:p>
            <a:r>
              <a:rPr lang="en-US" sz="900" dirty="0">
                <a:hlinkClick r:id="rId4" tooltip="https://www.deviantart.com/wbd/art/Anime-Style-Sky-Background-142106296"/>
              </a:rPr>
              <a:t>This Photo</a:t>
            </a:r>
            <a:r>
              <a:rPr lang="en-US" sz="900" dirty="0"/>
              <a:t> by Unknown Author is licensed under </a:t>
            </a:r>
            <a:r>
              <a:rPr lang="en-US" sz="900" dirty="0">
                <a:hlinkClick r:id="rId5" tooltip="https://creativecommons.org/licenses/by-sa/3.0/"/>
              </a:rPr>
              <a:t>CC BY-SA</a:t>
            </a:r>
            <a:endParaRPr lang="en-US" sz="900" dirty="0"/>
          </a:p>
        </p:txBody>
      </p:sp>
    </p:spTree>
    <p:extLst>
      <p:ext uri="{BB962C8B-B14F-4D97-AF65-F5344CB8AC3E}">
        <p14:creationId xmlns:p14="http://schemas.microsoft.com/office/powerpoint/2010/main" val="2029636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Welcome</a:t>
            </a:r>
          </a:p>
        </p:txBody>
      </p:sp>
      <p:sp>
        <p:nvSpPr>
          <p:cNvPr id="5" name="Content Placeholder 4"/>
          <p:cNvSpPr>
            <a:spLocks noGrp="1"/>
          </p:cNvSpPr>
          <p:nvPr>
            <p:ph type="body" sz="quarter" idx="14"/>
          </p:nvPr>
        </p:nvSpPr>
        <p:spPr/>
        <p:txBody>
          <a:bodyPr>
            <a:normAutofit lnSpcReduction="10000"/>
          </a:bodyPr>
          <a:lstStyle/>
          <a:p>
            <a:endParaRPr lang="en-US" dirty="0"/>
          </a:p>
        </p:txBody>
      </p:sp>
      <p:sp>
        <p:nvSpPr>
          <p:cNvPr id="3" name="Text Placeholder 2">
            <a:extLst>
              <a:ext uri="{FF2B5EF4-FFF2-40B4-BE49-F238E27FC236}">
                <a16:creationId xmlns:a16="http://schemas.microsoft.com/office/drawing/2014/main" id="{54A892C6-6F50-6813-C762-9AB190BC39B0}"/>
              </a:ext>
            </a:extLst>
          </p:cNvPr>
          <p:cNvSpPr>
            <a:spLocks noGrp="1"/>
          </p:cNvSpPr>
          <p:nvPr>
            <p:ph type="body" sz="quarter" idx="15"/>
          </p:nvPr>
        </p:nvSpPr>
        <p:spPr/>
        <p:txBody>
          <a:bodyPr>
            <a:normAutofit/>
          </a:bodyPr>
          <a:lstStyle/>
          <a:p>
            <a:pPr marL="342900" marR="0" lvl="0" indent="-342900">
              <a:lnSpc>
                <a:spcPct val="115000"/>
              </a:lnSpc>
              <a:spcBef>
                <a:spcPts val="0"/>
              </a:spcBef>
              <a:spcAft>
                <a:spcPts val="0"/>
              </a:spcAft>
              <a:buFont typeface="Symbol" panose="05050102010706020507" pitchFamily="18" charset="2"/>
              <a:buChar char=""/>
            </a:pPr>
            <a:r>
              <a:rPr lang="en-US" sz="2000" dirty="0">
                <a:effectLst/>
                <a:ea typeface="Times New Roman" panose="02020603050405020304" pitchFamily="18" charset="0"/>
                <a:cs typeface="Times New Roman" panose="02020603050405020304" pitchFamily="18" charset="0"/>
              </a:rPr>
              <a:t>Your name</a:t>
            </a:r>
          </a:p>
          <a:p>
            <a:pPr marL="342900" marR="0" lvl="0" indent="-342900">
              <a:lnSpc>
                <a:spcPct val="115000"/>
              </a:lnSpc>
              <a:spcBef>
                <a:spcPts val="0"/>
              </a:spcBef>
              <a:spcAft>
                <a:spcPts val="0"/>
              </a:spcAft>
              <a:buFont typeface="Symbol" panose="05050102010706020507" pitchFamily="18" charset="2"/>
              <a:buChar char=""/>
            </a:pPr>
            <a:r>
              <a:rPr lang="en-US" sz="2000" dirty="0">
                <a:ea typeface="Times New Roman" panose="02020603050405020304" pitchFamily="18" charset="0"/>
                <a:cs typeface="Times New Roman" panose="02020603050405020304" pitchFamily="18" charset="0"/>
              </a:rPr>
              <a:t>W</a:t>
            </a:r>
            <a:r>
              <a:rPr lang="en-US" sz="2000" dirty="0">
                <a:effectLst/>
                <a:ea typeface="Times New Roman" panose="02020603050405020304" pitchFamily="18" charset="0"/>
                <a:cs typeface="Times New Roman" panose="02020603050405020304" pitchFamily="18" charset="0"/>
              </a:rPr>
              <a:t>here you are from</a:t>
            </a:r>
          </a:p>
          <a:p>
            <a:pPr marL="342900" marR="0" lvl="0" indent="-342900">
              <a:lnSpc>
                <a:spcPct val="115000"/>
              </a:lnSpc>
              <a:spcBef>
                <a:spcPts val="0"/>
              </a:spcBef>
              <a:spcAft>
                <a:spcPts val="0"/>
              </a:spcAft>
              <a:buFont typeface="Symbol" panose="05050102010706020507" pitchFamily="18" charset="2"/>
              <a:buChar char=""/>
            </a:pPr>
            <a:r>
              <a:rPr lang="en-US" sz="2000" dirty="0">
                <a:effectLst/>
                <a:ea typeface="Times New Roman" panose="02020603050405020304" pitchFamily="18" charset="0"/>
                <a:cs typeface="Times New Roman" panose="02020603050405020304" pitchFamily="18" charset="0"/>
              </a:rPr>
              <a:t>One thing you learned from Module 7</a:t>
            </a:r>
          </a:p>
          <a:p>
            <a:pPr marL="342900" marR="0" lvl="0" indent="-342900">
              <a:lnSpc>
                <a:spcPct val="115000"/>
              </a:lnSpc>
              <a:spcBef>
                <a:spcPts val="0"/>
              </a:spcBef>
              <a:spcAft>
                <a:spcPts val="800"/>
              </a:spcAft>
              <a:buFont typeface="Symbol" panose="05050102010706020507" pitchFamily="18" charset="2"/>
              <a:buChar char=""/>
            </a:pPr>
            <a:r>
              <a:rPr lang="en-US" sz="2000" dirty="0">
                <a:ea typeface="Times New Roman" panose="02020603050405020304" pitchFamily="18" charset="0"/>
                <a:cs typeface="Times New Roman" panose="02020603050405020304" pitchFamily="18" charset="0"/>
              </a:rPr>
              <a:t>W</a:t>
            </a:r>
            <a:r>
              <a:rPr lang="en-US" sz="2000" dirty="0">
                <a:effectLst/>
                <a:ea typeface="Times New Roman" panose="02020603050405020304" pitchFamily="18" charset="0"/>
                <a:cs typeface="Times New Roman" panose="02020603050405020304" pitchFamily="18" charset="0"/>
              </a:rPr>
              <a:t>hat you hope to </a:t>
            </a:r>
            <a:r>
              <a:rPr lang="en-US" sz="2000" dirty="0">
                <a:ea typeface="Times New Roman" panose="02020603050405020304" pitchFamily="18" charset="0"/>
                <a:cs typeface="Times New Roman" panose="02020603050405020304" pitchFamily="18" charset="0"/>
              </a:rPr>
              <a:t>learn since the last module</a:t>
            </a:r>
            <a:endParaRPr lang="en-US" sz="2000" dirty="0">
              <a:effectLst/>
              <a:ea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912DB991-A0B5-4EB7-8CE9-2042DC2F9126}"/>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290439" y="4038600"/>
            <a:ext cx="6332737" cy="2725712"/>
          </a:xfrm>
          <a:prstGeom prst="rect">
            <a:avLst/>
          </a:prstGeom>
        </p:spPr>
      </p:pic>
    </p:spTree>
    <p:extLst>
      <p:ext uri="{BB962C8B-B14F-4D97-AF65-F5344CB8AC3E}">
        <p14:creationId xmlns:p14="http://schemas.microsoft.com/office/powerpoint/2010/main" val="11021554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CD318-6542-4237-B0AF-708274505C64}"/>
              </a:ext>
            </a:extLst>
          </p:cNvPr>
          <p:cNvSpPr>
            <a:spLocks noGrp="1"/>
          </p:cNvSpPr>
          <p:nvPr>
            <p:ph type="title"/>
          </p:nvPr>
        </p:nvSpPr>
        <p:spPr/>
        <p:txBody>
          <a:bodyPr>
            <a:noAutofit/>
          </a:bodyPr>
          <a:lstStyle/>
          <a:p>
            <a:r>
              <a:rPr lang="en-US" sz="3600" b="1" dirty="0"/>
              <a:t>Tips for Addressing Complaints with Facility Staff</a:t>
            </a:r>
          </a:p>
        </p:txBody>
      </p:sp>
      <p:sp>
        <p:nvSpPr>
          <p:cNvPr id="3" name="Content Placeholder 2">
            <a:extLst>
              <a:ext uri="{FF2B5EF4-FFF2-40B4-BE49-F238E27FC236}">
                <a16:creationId xmlns:a16="http://schemas.microsoft.com/office/drawing/2014/main" id="{9EE3BBF5-9228-4538-B621-1E0DE01EBF74}"/>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A97A7B10-CCBB-834F-D014-223535B741FD}"/>
              </a:ext>
            </a:extLst>
          </p:cNvPr>
          <p:cNvSpPr>
            <a:spLocks noGrp="1"/>
          </p:cNvSpPr>
          <p:nvPr>
            <p:ph type="body" sz="quarter" idx="15"/>
          </p:nvPr>
        </p:nvSpPr>
        <p:spPr>
          <a:xfrm>
            <a:off x="457926" y="1922462"/>
            <a:ext cx="6073504" cy="4123775"/>
          </a:xfrm>
        </p:spPr>
        <p:txBody>
          <a:bodyPr>
            <a:normAutofit lnSpcReduction="10000"/>
          </a:bodyPr>
          <a:lstStyle/>
          <a:p>
            <a:pPr fontAlgn="base">
              <a:spcBef>
                <a:spcPct val="20000"/>
              </a:spcBef>
              <a:spcAft>
                <a:spcPct val="0"/>
              </a:spcAft>
              <a:buClr>
                <a:srgbClr val="8AB833"/>
              </a:buClr>
              <a:buSzPct val="85000"/>
              <a:defRPr/>
            </a:pPr>
            <a:r>
              <a:rPr kumimoji="0" lang="en-US" sz="2400" b="0" i="0" u="none" strike="noStrike" kern="1200" cap="none" spc="0" normalizeH="0" baseline="0" noProof="0" dirty="0">
                <a:ln>
                  <a:noFill/>
                </a:ln>
                <a:effectLst/>
                <a:uLnTx/>
                <a:uFillTx/>
                <a:ea typeface="ＭＳ Ｐゴシック" pitchFamily="127" charset="-128"/>
              </a:rPr>
              <a:t>Stick to the outcome that the resident wants </a:t>
            </a:r>
            <a:endParaRPr lang="en-US" sz="2400" dirty="0"/>
          </a:p>
          <a:p>
            <a:pPr lvl="1"/>
            <a:r>
              <a:rPr lang="en-US" sz="2400" dirty="0"/>
              <a:t>Assume the other person has good intentions</a:t>
            </a:r>
          </a:p>
          <a:p>
            <a:pPr lvl="1"/>
            <a:r>
              <a:rPr lang="en-US" sz="2400" dirty="0"/>
              <a:t>Consider your words, voice tone, and nonverbal communication</a:t>
            </a:r>
          </a:p>
          <a:p>
            <a:r>
              <a:rPr kumimoji="0" lang="en-US" sz="2400" b="0" i="0" u="none" strike="noStrike" kern="1200" cap="none" spc="0" normalizeH="0" baseline="0" noProof="0" dirty="0">
                <a:ln>
                  <a:noFill/>
                </a:ln>
                <a:effectLst/>
                <a:uLnTx/>
                <a:uFillTx/>
                <a:ea typeface="ＭＳ Ｐゴシック" pitchFamily="127" charset="-128"/>
              </a:rPr>
              <a:t>Be assertive</a:t>
            </a:r>
            <a:endParaRPr lang="en-US" sz="2400" noProof="0" dirty="0"/>
          </a:p>
          <a:p>
            <a:r>
              <a:rPr kumimoji="0" lang="en-US" sz="2400" b="0" i="0" u="none" strike="noStrike" kern="1200" cap="none" spc="0" normalizeH="0" baseline="0" noProof="0" dirty="0">
                <a:ln>
                  <a:noFill/>
                </a:ln>
                <a:effectLst/>
                <a:uLnTx/>
                <a:uFillTx/>
                <a:ea typeface="ＭＳ Ｐゴシック" pitchFamily="127" charset="-128"/>
              </a:rPr>
              <a:t>Know the applicable laws or regulations</a:t>
            </a:r>
          </a:p>
          <a:p>
            <a:endParaRPr lang="en-US" dirty="0"/>
          </a:p>
          <a:p>
            <a:endParaRPr lang="en-US" dirty="0"/>
          </a:p>
        </p:txBody>
      </p:sp>
      <p:pic>
        <p:nvPicPr>
          <p:cNvPr id="5" name="Picture 4" descr="A picture containing person&#10;&#10;Description automatically generated">
            <a:extLst>
              <a:ext uri="{FF2B5EF4-FFF2-40B4-BE49-F238E27FC236}">
                <a16:creationId xmlns:a16="http://schemas.microsoft.com/office/drawing/2014/main" id="{07CDC13F-6CC3-4ED8-B9A2-6EEA36D4B95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033846" y="2705686"/>
            <a:ext cx="4783016" cy="2755314"/>
          </a:xfrm>
          <a:prstGeom prst="rect">
            <a:avLst/>
          </a:prstGeom>
        </p:spPr>
      </p:pic>
    </p:spTree>
    <p:extLst>
      <p:ext uri="{BB962C8B-B14F-4D97-AF65-F5344CB8AC3E}">
        <p14:creationId xmlns:p14="http://schemas.microsoft.com/office/powerpoint/2010/main" val="27437924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0FDB1-A194-153C-D643-D0F98990044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F0DBF22-230F-4C7B-908A-DDFF4C2F4442}"/>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B17F3D70-137A-920A-6C32-B3A27DAAD3D0}"/>
              </a:ext>
            </a:extLst>
          </p:cNvPr>
          <p:cNvSpPr>
            <a:spLocks noGrp="1"/>
          </p:cNvSpPr>
          <p:nvPr>
            <p:ph type="body" sz="quarter" idx="15"/>
          </p:nvPr>
        </p:nvSpPr>
        <p:spPr>
          <a:xfrm>
            <a:off x="457926" y="1922462"/>
            <a:ext cx="5989766" cy="3665934"/>
          </a:xfrm>
        </p:spPr>
        <p:txBody>
          <a:bodyPr>
            <a:normAutofit/>
          </a:bodyPr>
          <a:lstStyle/>
          <a:p>
            <a:pPr fontAlgn="base">
              <a:spcBef>
                <a:spcPct val="20000"/>
              </a:spcBef>
              <a:spcAft>
                <a:spcPct val="0"/>
              </a:spcAft>
              <a:buClr>
                <a:srgbClr val="8AB833"/>
              </a:buClr>
              <a:buSzPct val="85000"/>
              <a:defRPr/>
            </a:pPr>
            <a:r>
              <a:rPr kumimoji="0" lang="en-US" sz="1800" b="0" i="0" u="none" strike="noStrike" kern="1200" cap="none" spc="0" normalizeH="0" baseline="0" noProof="0" dirty="0">
                <a:ln>
                  <a:noFill/>
                </a:ln>
                <a:effectLst/>
                <a:uLnTx/>
                <a:uFillTx/>
                <a:ea typeface="ＭＳ Ｐゴシック" pitchFamily="127" charset="-128"/>
              </a:rPr>
              <a:t>Be uncompromising on points that clearly violate laws or regulations</a:t>
            </a:r>
          </a:p>
          <a:p>
            <a:pPr marL="182563" marR="0" lvl="0" indent="-182563" algn="l" defTabSz="914400" rtl="0" eaLnBrk="1" fontAlgn="base" latinLnBrk="0" hangingPunct="1">
              <a:lnSpc>
                <a:spcPct val="100000"/>
              </a:lnSpc>
              <a:spcBef>
                <a:spcPct val="20000"/>
              </a:spcBef>
              <a:spcAft>
                <a:spcPct val="0"/>
              </a:spcAft>
              <a:buClr>
                <a:srgbClr val="8AB833"/>
              </a:buClr>
              <a:buSzPct val="85000"/>
              <a:buFont typeface="Arial" pitchFamily="127" charset="0"/>
              <a:buChar char="•"/>
              <a:tabLst/>
              <a:defRPr/>
            </a:pPr>
            <a:endParaRPr kumimoji="0" lang="en-US" sz="1800" b="0" i="0" u="none" strike="noStrike" kern="1200" cap="none" spc="0" normalizeH="0" baseline="0" noProof="0" dirty="0">
              <a:ln>
                <a:noFill/>
              </a:ln>
              <a:effectLst/>
              <a:uLnTx/>
              <a:uFillTx/>
              <a:ea typeface="ＭＳ Ｐゴシック" pitchFamily="127" charset="-128"/>
            </a:endParaRPr>
          </a:p>
          <a:p>
            <a:r>
              <a:rPr kumimoji="0" lang="en-US" sz="1800" b="0" i="0" u="none" strike="noStrike" kern="1200" cap="none" spc="0" normalizeH="0" baseline="0" noProof="0" dirty="0">
                <a:ln>
                  <a:noFill/>
                </a:ln>
                <a:effectLst/>
                <a:uLnTx/>
                <a:uFillTx/>
                <a:ea typeface="ＭＳ Ｐゴシック" pitchFamily="127" charset="-128"/>
              </a:rPr>
              <a:t>Be prepared with examples of other facilities</a:t>
            </a:r>
            <a:endParaRPr lang="en-US" noProof="0" dirty="0"/>
          </a:p>
          <a:p>
            <a:r>
              <a:rPr kumimoji="0" lang="en-US" sz="1800" b="0" i="0" u="none" strike="noStrike" kern="1200" cap="none" spc="0" normalizeH="0" baseline="0" noProof="0" dirty="0">
                <a:ln>
                  <a:noFill/>
                </a:ln>
                <a:effectLst/>
                <a:uLnTx/>
                <a:uFillTx/>
                <a:ea typeface="ＭＳ Ｐゴシック" pitchFamily="127" charset="-128"/>
              </a:rPr>
              <a:t>Show how the changes will benefit staff and residents.</a:t>
            </a:r>
          </a:p>
          <a:p>
            <a:r>
              <a:rPr kumimoji="0" lang="en-US" sz="1800" b="0" i="0" u="none" strike="noStrike" kern="1200" cap="none" spc="0" normalizeH="0" baseline="0" noProof="0" dirty="0">
                <a:ln>
                  <a:noFill/>
                </a:ln>
                <a:effectLst/>
                <a:uLnTx/>
                <a:uFillTx/>
                <a:ea typeface="ＭＳ Ｐゴシック" pitchFamily="127" charset="-128"/>
              </a:rPr>
              <a:t>Offer staff clear reasons to change their minds</a:t>
            </a:r>
          </a:p>
          <a:p>
            <a:r>
              <a:rPr lang="en-US" dirty="0"/>
              <a:t>Allow staff to contribute </a:t>
            </a:r>
          </a:p>
          <a:p>
            <a:pPr marL="0" indent="0">
              <a:buNone/>
            </a:pPr>
            <a:endParaRPr lang="en-US" dirty="0"/>
          </a:p>
          <a:p>
            <a:pPr marL="0" indent="0">
              <a:buNone/>
            </a:pPr>
            <a:endParaRPr lang="en-US" dirty="0"/>
          </a:p>
          <a:p>
            <a:pPr marL="182563" marR="0" lvl="0" indent="-182563" algn="l" defTabSz="914400" rtl="0" eaLnBrk="1" fontAlgn="base" latinLnBrk="0" hangingPunct="1">
              <a:lnSpc>
                <a:spcPct val="100000"/>
              </a:lnSpc>
              <a:spcBef>
                <a:spcPct val="20000"/>
              </a:spcBef>
              <a:spcAft>
                <a:spcPct val="0"/>
              </a:spcAft>
              <a:buClr>
                <a:srgbClr val="8AB833"/>
              </a:buClr>
              <a:buSzPct val="85000"/>
              <a:buFont typeface="Arial" pitchFamily="127" charset="0"/>
              <a:buChar char="•"/>
              <a:tabLst/>
              <a:defRPr/>
            </a:pPr>
            <a:endParaRPr kumimoji="0" lang="en-US" sz="1800" b="0" i="0" u="none" strike="noStrike" kern="1200" cap="none" spc="0" normalizeH="0" baseline="0" noProof="0" dirty="0">
              <a:ln>
                <a:noFill/>
              </a:ln>
              <a:solidFill>
                <a:srgbClr val="002060"/>
              </a:solidFill>
              <a:effectLst/>
              <a:uLnTx/>
              <a:uFillTx/>
              <a:latin typeface="Arial"/>
              <a:ea typeface="ＭＳ Ｐゴシック" pitchFamily="127" charset="-128"/>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pic>
        <p:nvPicPr>
          <p:cNvPr id="7" name="Picture 6" descr="Two people shaking hands&#10;&#10;Description automatically generated with medium confidence">
            <a:extLst>
              <a:ext uri="{FF2B5EF4-FFF2-40B4-BE49-F238E27FC236}">
                <a16:creationId xmlns:a16="http://schemas.microsoft.com/office/drawing/2014/main" id="{3AA22FB8-4866-44D7-BFF7-9BA4F14B461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447691" y="1880323"/>
            <a:ext cx="4643709" cy="3097354"/>
          </a:xfrm>
          <a:prstGeom prst="rect">
            <a:avLst/>
          </a:prstGeom>
        </p:spPr>
      </p:pic>
    </p:spTree>
    <p:extLst>
      <p:ext uri="{BB962C8B-B14F-4D97-AF65-F5344CB8AC3E}">
        <p14:creationId xmlns:p14="http://schemas.microsoft.com/office/powerpoint/2010/main" val="21039654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B80EF-1DD2-72FA-1C05-1D26AFCB7BF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D14217B-22FD-449A-937E-3D90CEE98D2C}"/>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30869786-620B-FADB-555B-C018C5570271}"/>
              </a:ext>
            </a:extLst>
          </p:cNvPr>
          <p:cNvSpPr>
            <a:spLocks noGrp="1"/>
          </p:cNvSpPr>
          <p:nvPr>
            <p:ph type="body" sz="quarter" idx="15"/>
          </p:nvPr>
        </p:nvSpPr>
        <p:spPr>
          <a:xfrm>
            <a:off x="457925" y="1922462"/>
            <a:ext cx="5294198" cy="3955824"/>
          </a:xfrm>
        </p:spPr>
        <p:txBody>
          <a:bodyPr>
            <a:normAutofit/>
          </a:bodyPr>
          <a:lstStyle/>
          <a:p>
            <a:pPr fontAlgn="base">
              <a:spcBef>
                <a:spcPct val="20000"/>
              </a:spcBef>
              <a:spcAft>
                <a:spcPct val="0"/>
              </a:spcAft>
              <a:buClr>
                <a:srgbClr val="8AB833"/>
              </a:buClr>
              <a:buSzPct val="85000"/>
              <a:defRPr/>
            </a:pPr>
            <a:r>
              <a:rPr kumimoji="0" lang="en-US" sz="2400" b="0" i="0" u="none" strike="noStrike" kern="1200" cap="none" spc="0" normalizeH="0" baseline="0" noProof="0" dirty="0">
                <a:ln>
                  <a:noFill/>
                </a:ln>
                <a:effectLst/>
                <a:uLnTx/>
                <a:uFillTx/>
                <a:ea typeface="ＭＳ Ｐゴシック" pitchFamily="127" charset="-128"/>
              </a:rPr>
              <a:t>Listen carefully to what is being said</a:t>
            </a:r>
          </a:p>
          <a:p>
            <a:pPr fontAlgn="base">
              <a:spcBef>
                <a:spcPct val="20000"/>
              </a:spcBef>
              <a:spcAft>
                <a:spcPct val="0"/>
              </a:spcAft>
              <a:buClr>
                <a:srgbClr val="8AB833"/>
              </a:buClr>
              <a:buSzPct val="85000"/>
              <a:defRPr/>
            </a:pPr>
            <a:r>
              <a:rPr kumimoji="0" lang="en-US" sz="2400" b="0" i="0" u="none" strike="noStrike" kern="1200" cap="none" spc="0" normalizeH="0" baseline="0" noProof="0" dirty="0">
                <a:ln>
                  <a:noFill/>
                </a:ln>
                <a:effectLst/>
                <a:uLnTx/>
                <a:uFillTx/>
                <a:ea typeface="ＭＳ Ｐゴシック" pitchFamily="127" charset="-128"/>
              </a:rPr>
              <a:t>Restate to clarify, show understanding</a:t>
            </a:r>
          </a:p>
          <a:p>
            <a:pPr fontAlgn="base">
              <a:spcBef>
                <a:spcPct val="20000"/>
              </a:spcBef>
              <a:spcAft>
                <a:spcPct val="0"/>
              </a:spcAft>
              <a:buClr>
                <a:srgbClr val="8AB833"/>
              </a:buClr>
              <a:buSzPct val="85000"/>
              <a:defRPr/>
            </a:pPr>
            <a:r>
              <a:rPr kumimoji="0" lang="en-US" sz="2400" b="0" i="0" u="none" strike="noStrike" kern="1200" cap="none" spc="0" normalizeH="0" baseline="0" noProof="0" dirty="0">
                <a:ln>
                  <a:noFill/>
                </a:ln>
                <a:effectLst/>
                <a:uLnTx/>
                <a:uFillTx/>
                <a:ea typeface="ＭＳ Ｐゴシック" pitchFamily="127" charset="-128"/>
              </a:rPr>
              <a:t>Have a plan in min</a:t>
            </a:r>
          </a:p>
          <a:p>
            <a:pPr fontAlgn="base">
              <a:spcBef>
                <a:spcPct val="20000"/>
              </a:spcBef>
              <a:spcAft>
                <a:spcPct val="0"/>
              </a:spcAft>
              <a:buClr>
                <a:srgbClr val="8AB833"/>
              </a:buClr>
              <a:buSzPct val="85000"/>
              <a:defRPr/>
            </a:pPr>
            <a:r>
              <a:rPr lang="en-US" sz="2400" dirty="0"/>
              <a:t>Persist in seeking resolution</a:t>
            </a:r>
          </a:p>
          <a:p>
            <a:pPr fontAlgn="base">
              <a:spcBef>
                <a:spcPct val="20000"/>
              </a:spcBef>
              <a:spcAft>
                <a:spcPct val="0"/>
              </a:spcAft>
              <a:buClr>
                <a:srgbClr val="8AB833"/>
              </a:buClr>
              <a:buSzPct val="85000"/>
              <a:defRPr/>
            </a:pPr>
            <a:r>
              <a:rPr lang="en-US" sz="2400" dirty="0"/>
              <a:t>Set a time for follow-up to see if the resolution achieved the desired outcome</a:t>
            </a:r>
          </a:p>
        </p:txBody>
      </p:sp>
      <p:pic>
        <p:nvPicPr>
          <p:cNvPr id="6" name="Picture 5" descr="A group of people in a meeting&#10;&#10;Description automatically generated with low confidence">
            <a:extLst>
              <a:ext uri="{FF2B5EF4-FFF2-40B4-BE49-F238E27FC236}">
                <a16:creationId xmlns:a16="http://schemas.microsoft.com/office/drawing/2014/main" id="{7786A9AB-DB50-46B5-A890-548834E8536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096000" y="1811215"/>
            <a:ext cx="5752123" cy="3405553"/>
          </a:xfrm>
          <a:prstGeom prst="rect">
            <a:avLst/>
          </a:prstGeom>
        </p:spPr>
      </p:pic>
      <p:sp>
        <p:nvSpPr>
          <p:cNvPr id="7" name="TextBox 6">
            <a:extLst>
              <a:ext uri="{FF2B5EF4-FFF2-40B4-BE49-F238E27FC236}">
                <a16:creationId xmlns:a16="http://schemas.microsoft.com/office/drawing/2014/main" id="{A2BE8511-BC5F-4108-AA5B-C78094F0F6C2}"/>
              </a:ext>
            </a:extLst>
          </p:cNvPr>
          <p:cNvSpPr txBox="1"/>
          <p:nvPr/>
        </p:nvSpPr>
        <p:spPr>
          <a:xfrm>
            <a:off x="9026769" y="5216768"/>
            <a:ext cx="3165231" cy="215444"/>
          </a:xfrm>
          <a:prstGeom prst="rect">
            <a:avLst/>
          </a:prstGeom>
          <a:noFill/>
        </p:spPr>
        <p:txBody>
          <a:bodyPr wrap="square" rtlCol="0">
            <a:spAutoFit/>
          </a:bodyPr>
          <a:lstStyle/>
          <a:p>
            <a:r>
              <a:rPr lang="en-US" sz="800" dirty="0">
                <a:hlinkClick r:id="rId4" tooltip="https://www.mynextmove.org/profile/summary/11-9111.00"/>
              </a:rPr>
              <a:t>This Photo</a:t>
            </a:r>
            <a:r>
              <a:rPr lang="en-US" sz="800" dirty="0"/>
              <a:t> by Unknown Author is licensed under </a:t>
            </a:r>
            <a:r>
              <a:rPr lang="en-US" sz="800" dirty="0">
                <a:hlinkClick r:id="rId5" tooltip="https://creativecommons.org/licenses/by/3.0/"/>
              </a:rPr>
              <a:t>CC BY</a:t>
            </a:r>
            <a:endParaRPr lang="en-US" sz="800" dirty="0"/>
          </a:p>
        </p:txBody>
      </p:sp>
    </p:spTree>
    <p:extLst>
      <p:ext uri="{BB962C8B-B14F-4D97-AF65-F5344CB8AC3E}">
        <p14:creationId xmlns:p14="http://schemas.microsoft.com/office/powerpoint/2010/main" val="36096978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ADAF3-4DB4-1B24-5D79-3A52D2EDE9F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3DD8191-08BB-4FD4-813C-9E81EEC8702E}"/>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89B50375-D72F-E7AD-77B2-BDD137C1F37C}"/>
              </a:ext>
            </a:extLst>
          </p:cNvPr>
          <p:cNvSpPr>
            <a:spLocks noGrp="1"/>
          </p:cNvSpPr>
          <p:nvPr>
            <p:ph type="body" sz="quarter" idx="15"/>
          </p:nvPr>
        </p:nvSpPr>
        <p:spPr>
          <a:xfrm>
            <a:off x="457925" y="1922462"/>
            <a:ext cx="5638075" cy="3451971"/>
          </a:xfrm>
        </p:spPr>
        <p:txBody>
          <a:bodyPr>
            <a:normAutofit/>
          </a:bodyPr>
          <a:lstStyle/>
          <a:p>
            <a:pPr fontAlgn="base">
              <a:spcBef>
                <a:spcPct val="20000"/>
              </a:spcBef>
              <a:spcAft>
                <a:spcPct val="0"/>
              </a:spcAft>
              <a:buClr>
                <a:srgbClr val="8AB833"/>
              </a:buClr>
              <a:buSzPct val="85000"/>
              <a:defRPr/>
            </a:pPr>
            <a:r>
              <a:rPr kumimoji="0" lang="en-US" sz="2400" b="0" i="0" u="none" strike="noStrike" kern="1200" cap="none" spc="0" normalizeH="0" baseline="0" noProof="0" dirty="0">
                <a:ln>
                  <a:noFill/>
                </a:ln>
                <a:effectLst/>
                <a:uLnTx/>
                <a:uFillTx/>
                <a:ea typeface="ＭＳ Ｐゴシック" pitchFamily="127" charset="-128"/>
              </a:rPr>
              <a:t>Don’t lose sight of the goal you are seeking on behalf of the resident.</a:t>
            </a:r>
            <a:endParaRPr lang="en-US" sz="2400" noProof="0" dirty="0"/>
          </a:p>
          <a:p>
            <a:pPr fontAlgn="base">
              <a:spcBef>
                <a:spcPct val="20000"/>
              </a:spcBef>
              <a:spcAft>
                <a:spcPct val="0"/>
              </a:spcAft>
              <a:buClr>
                <a:srgbClr val="8AB833"/>
              </a:buClr>
              <a:buSzPct val="85000"/>
              <a:defRPr/>
            </a:pPr>
            <a:r>
              <a:rPr kumimoji="0" lang="en-US" sz="2400" b="0" i="0" u="none" strike="noStrike" kern="1200" cap="none" spc="0" normalizeH="0" baseline="0" noProof="0" dirty="0">
                <a:ln>
                  <a:noFill/>
                </a:ln>
                <a:effectLst/>
                <a:uLnTx/>
                <a:uFillTx/>
                <a:ea typeface="ＭＳ Ｐゴシック" pitchFamily="127" charset="-128"/>
              </a:rPr>
              <a:t>Don’t negotiate away any resident’s rights</a:t>
            </a:r>
          </a:p>
          <a:p>
            <a:pPr fontAlgn="base">
              <a:spcBef>
                <a:spcPct val="20000"/>
              </a:spcBef>
              <a:spcAft>
                <a:spcPct val="0"/>
              </a:spcAft>
              <a:buClr>
                <a:srgbClr val="8AB833"/>
              </a:buClr>
              <a:buSzPct val="85000"/>
              <a:defRPr/>
            </a:pPr>
            <a:r>
              <a:rPr lang="en-US" sz="2400" dirty="0"/>
              <a:t>Don’t evaluate, make judgments, or accuse</a:t>
            </a:r>
          </a:p>
          <a:p>
            <a:pPr fontAlgn="base">
              <a:spcBef>
                <a:spcPct val="20000"/>
              </a:spcBef>
              <a:spcAft>
                <a:spcPct val="0"/>
              </a:spcAft>
              <a:buClr>
                <a:srgbClr val="8AB833"/>
              </a:buClr>
              <a:buSzPct val="85000"/>
              <a:defRPr/>
            </a:pPr>
            <a:r>
              <a:rPr kumimoji="0" lang="en-US" sz="2400" b="0" i="0" u="none" strike="noStrike" kern="1200" cap="none" spc="0" normalizeH="0" baseline="0" noProof="0" dirty="0">
                <a:ln>
                  <a:noFill/>
                </a:ln>
                <a:effectLst/>
                <a:uLnTx/>
                <a:uFillTx/>
                <a:ea typeface="ＭＳ Ｐゴシック" pitchFamily="127" charset="-128"/>
              </a:rPr>
              <a:t>Don’t become defensive or take things personally</a:t>
            </a:r>
          </a:p>
        </p:txBody>
      </p:sp>
      <p:pic>
        <p:nvPicPr>
          <p:cNvPr id="6" name="Picture 5" descr="A person explaining something to a person&#10;&#10;Description automatically generated with medium confidence">
            <a:extLst>
              <a:ext uri="{FF2B5EF4-FFF2-40B4-BE49-F238E27FC236}">
                <a16:creationId xmlns:a16="http://schemas.microsoft.com/office/drawing/2014/main" id="{E9E97963-5062-49CE-97C7-6CACA8BB672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236212" y="2344615"/>
            <a:ext cx="5658315" cy="2168770"/>
          </a:xfrm>
          <a:prstGeom prst="rect">
            <a:avLst/>
          </a:prstGeom>
        </p:spPr>
      </p:pic>
    </p:spTree>
    <p:extLst>
      <p:ext uri="{BB962C8B-B14F-4D97-AF65-F5344CB8AC3E}">
        <p14:creationId xmlns:p14="http://schemas.microsoft.com/office/powerpoint/2010/main" val="9293692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9533C-7E7B-8FB8-9A91-0ED9E18536F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CD08D82-A763-4B2F-A151-DDBF9D0D01C3}"/>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E89974AA-B744-3275-D123-054E9E65ABA0}"/>
              </a:ext>
            </a:extLst>
          </p:cNvPr>
          <p:cNvSpPr>
            <a:spLocks noGrp="1"/>
          </p:cNvSpPr>
          <p:nvPr>
            <p:ph type="body" sz="quarter" idx="15"/>
          </p:nvPr>
        </p:nvSpPr>
        <p:spPr>
          <a:xfrm>
            <a:off x="457925" y="1922462"/>
            <a:ext cx="6222793" cy="3013075"/>
          </a:xfrm>
        </p:spPr>
        <p:txBody>
          <a:bodyPr>
            <a:normAutofit fontScale="92500" lnSpcReduction="10000"/>
          </a:bodyPr>
          <a:lstStyle/>
          <a:p>
            <a:pPr fontAlgn="base">
              <a:spcBef>
                <a:spcPct val="20000"/>
              </a:spcBef>
              <a:spcAft>
                <a:spcPct val="0"/>
              </a:spcAft>
              <a:buClr>
                <a:srgbClr val="8AB833"/>
              </a:buClr>
              <a:buSzPct val="85000"/>
              <a:defRPr/>
            </a:pPr>
            <a:r>
              <a:rPr kumimoji="0" lang="en-US" sz="2400" b="0" i="0" u="none" strike="noStrike" kern="1200" cap="none" spc="0" normalizeH="0" baseline="0" noProof="0" dirty="0">
                <a:ln>
                  <a:noFill/>
                </a:ln>
                <a:effectLst/>
                <a:uLnTx/>
                <a:uFillTx/>
                <a:ea typeface="ＭＳ Ｐゴシック" pitchFamily="127" charset="-128"/>
              </a:rPr>
              <a:t>Don’t appear negative in your posture or facial expressions</a:t>
            </a:r>
          </a:p>
          <a:p>
            <a:pPr fontAlgn="base">
              <a:spcBef>
                <a:spcPct val="20000"/>
              </a:spcBef>
              <a:spcAft>
                <a:spcPct val="0"/>
              </a:spcAft>
              <a:buClr>
                <a:srgbClr val="8AB833"/>
              </a:buClr>
              <a:buSzPct val="85000"/>
              <a:defRPr/>
            </a:pPr>
            <a:r>
              <a:rPr kumimoji="0" lang="en-US" sz="2400" b="0" i="0" u="none" strike="noStrike" kern="1200" cap="none" spc="0" normalizeH="0" baseline="0" noProof="0" dirty="0">
                <a:ln>
                  <a:noFill/>
                </a:ln>
                <a:effectLst/>
                <a:uLnTx/>
                <a:uFillTx/>
                <a:ea typeface="ＭＳ Ｐゴシック" pitchFamily="127" charset="-128"/>
              </a:rPr>
              <a:t>Don’t be demanding, threatening, intimidating, or aggressive</a:t>
            </a:r>
          </a:p>
          <a:p>
            <a:pPr fontAlgn="base">
              <a:spcBef>
                <a:spcPct val="20000"/>
              </a:spcBef>
              <a:spcAft>
                <a:spcPct val="0"/>
              </a:spcAft>
              <a:buClr>
                <a:srgbClr val="8AB833"/>
              </a:buClr>
              <a:buSzPct val="85000"/>
              <a:defRPr/>
            </a:pPr>
            <a:r>
              <a:rPr lang="en-US" sz="2400" dirty="0"/>
              <a:t>Don’t overlook the facility’s responsibilities to maintain compliance with the law or regulations</a:t>
            </a:r>
          </a:p>
          <a:p>
            <a:pPr fontAlgn="base">
              <a:spcBef>
                <a:spcPct val="20000"/>
              </a:spcBef>
              <a:spcAft>
                <a:spcPct val="0"/>
              </a:spcAft>
              <a:buClr>
                <a:srgbClr val="8AB833"/>
              </a:buClr>
              <a:buSzPct val="85000"/>
              <a:defRPr/>
            </a:pPr>
            <a:r>
              <a:rPr lang="en-US" sz="2400" dirty="0"/>
              <a:t>Don’t bluff or develop your own interpretation of a law or regulation</a:t>
            </a:r>
          </a:p>
        </p:txBody>
      </p:sp>
      <p:pic>
        <p:nvPicPr>
          <p:cNvPr id="7" name="Picture 6" descr="A person in a pink shirt&#10;&#10;Description automatically generated with medium confidence">
            <a:extLst>
              <a:ext uri="{FF2B5EF4-FFF2-40B4-BE49-F238E27FC236}">
                <a16:creationId xmlns:a16="http://schemas.microsoft.com/office/drawing/2014/main" id="{FB795AAA-382A-422E-B498-3AF404AF886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096000" y="1838325"/>
            <a:ext cx="5671103" cy="3181350"/>
          </a:xfrm>
          <a:prstGeom prst="rect">
            <a:avLst/>
          </a:prstGeom>
        </p:spPr>
      </p:pic>
    </p:spTree>
    <p:extLst>
      <p:ext uri="{BB962C8B-B14F-4D97-AF65-F5344CB8AC3E}">
        <p14:creationId xmlns:p14="http://schemas.microsoft.com/office/powerpoint/2010/main" val="29489777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4AFDE-1579-4871-B62E-5F3577A1B906}"/>
              </a:ext>
            </a:extLst>
          </p:cNvPr>
          <p:cNvSpPr>
            <a:spLocks noGrp="1"/>
          </p:cNvSpPr>
          <p:nvPr>
            <p:ph type="title"/>
          </p:nvPr>
        </p:nvSpPr>
        <p:spPr/>
        <p:txBody>
          <a:bodyPr/>
          <a:lstStyle/>
          <a:p>
            <a:pPr algn="ctr"/>
            <a:r>
              <a:rPr lang="en-US" sz="4000" b="1" dirty="0">
                <a:effectLst/>
                <a:ea typeface="Arial Unicode MS"/>
              </a:rPr>
              <a:t>Case Study: </a:t>
            </a:r>
            <a:r>
              <a:rPr lang="en-US" sz="4000" b="1" u="sng" dirty="0">
                <a:solidFill>
                  <a:srgbClr val="0563C1"/>
                </a:solidFill>
                <a:effectLst/>
                <a:uFill>
                  <a:solidFill>
                    <a:srgbClr val="0563C1"/>
                  </a:solidFill>
                </a:uFill>
                <a:ea typeface="Arial Unicode MS"/>
                <a:hlinkClick r:id="rId3"/>
              </a:rPr>
              <a:t>Brian Brashear</a:t>
            </a:r>
            <a:endParaRPr lang="en-US" b="1" dirty="0"/>
          </a:p>
        </p:txBody>
      </p:sp>
      <p:pic>
        <p:nvPicPr>
          <p:cNvPr id="5" name="Content Placeholder 4">
            <a:extLst>
              <a:ext uri="{FF2B5EF4-FFF2-40B4-BE49-F238E27FC236}">
                <a16:creationId xmlns:a16="http://schemas.microsoft.com/office/drawing/2014/main" id="{21D683BE-6626-4E20-B047-0BACE025AE5C}"/>
              </a:ext>
            </a:extLst>
          </p:cNvPr>
          <p:cNvPicPr>
            <a:picLocks noGrp="1" noChangeAspect="1"/>
          </p:cNvPicPr>
          <p:nvPr>
            <p:ph idx="4294967295"/>
          </p:nvPr>
        </p:nvPicPr>
        <p:blipFill rotWithShape="1">
          <a:blip r:embed="rId4"/>
          <a:srcRect l="31730" t="31897" r="48718" b="29456"/>
          <a:stretch/>
        </p:blipFill>
        <p:spPr>
          <a:xfrm>
            <a:off x="2609849" y="2194702"/>
            <a:ext cx="6210300" cy="3224213"/>
          </a:xfrm>
        </p:spPr>
      </p:pic>
      <p:pic>
        <p:nvPicPr>
          <p:cNvPr id="4" name="Graphic 3" descr="Video camera with solid fill">
            <a:extLst>
              <a:ext uri="{FF2B5EF4-FFF2-40B4-BE49-F238E27FC236}">
                <a16:creationId xmlns:a16="http://schemas.microsoft.com/office/drawing/2014/main" id="{AF35E946-4F25-4051-91F1-D4ED3DD3BC6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57238" y="301323"/>
            <a:ext cx="923925" cy="923925"/>
          </a:xfrm>
          <a:prstGeom prst="rect">
            <a:avLst/>
          </a:prstGeom>
        </p:spPr>
      </p:pic>
    </p:spTree>
    <p:extLst>
      <p:ext uri="{BB962C8B-B14F-4D97-AF65-F5344CB8AC3E}">
        <p14:creationId xmlns:p14="http://schemas.microsoft.com/office/powerpoint/2010/main" val="32878401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F6BAE-A74C-4D4B-8CC9-1D27B6CAD244}"/>
              </a:ext>
            </a:extLst>
          </p:cNvPr>
          <p:cNvSpPr>
            <a:spLocks noGrp="1"/>
          </p:cNvSpPr>
          <p:nvPr>
            <p:ph type="title"/>
          </p:nvPr>
        </p:nvSpPr>
        <p:spPr/>
        <p:txBody>
          <a:bodyPr>
            <a:normAutofit/>
          </a:bodyPr>
          <a:lstStyle/>
          <a:p>
            <a:r>
              <a:rPr lang="en-US" sz="3600" b="1" dirty="0"/>
              <a:t>PEP Method: Point, Evidence, Repeat Point</a:t>
            </a:r>
          </a:p>
        </p:txBody>
      </p:sp>
      <p:sp>
        <p:nvSpPr>
          <p:cNvPr id="3" name="Text Placeholder 2">
            <a:extLst>
              <a:ext uri="{FF2B5EF4-FFF2-40B4-BE49-F238E27FC236}">
                <a16:creationId xmlns:a16="http://schemas.microsoft.com/office/drawing/2014/main" id="{EBD8F03C-F9F1-9551-7FC6-AD15852A684D}"/>
              </a:ext>
            </a:extLst>
          </p:cNvPr>
          <p:cNvSpPr>
            <a:spLocks noGrp="1"/>
          </p:cNvSpPr>
          <p:nvPr>
            <p:ph type="body" sz="quarter" idx="14"/>
          </p:nvPr>
        </p:nvSpPr>
        <p:spPr/>
        <p:txBody>
          <a:bodyPr>
            <a:normAutofit lnSpcReduction="10000"/>
          </a:bodyPr>
          <a:lstStyle/>
          <a:p>
            <a:endParaRPr lang="en-US"/>
          </a:p>
        </p:txBody>
      </p:sp>
      <p:sp>
        <p:nvSpPr>
          <p:cNvPr id="5" name="Text Placeholder 4">
            <a:extLst>
              <a:ext uri="{FF2B5EF4-FFF2-40B4-BE49-F238E27FC236}">
                <a16:creationId xmlns:a16="http://schemas.microsoft.com/office/drawing/2014/main" id="{8D3F9BAC-A5CC-2694-1CF4-EA2825AF5465}"/>
              </a:ext>
            </a:extLst>
          </p:cNvPr>
          <p:cNvSpPr>
            <a:spLocks noGrp="1"/>
          </p:cNvSpPr>
          <p:nvPr>
            <p:ph type="body" sz="quarter" idx="15"/>
          </p:nvPr>
        </p:nvSpPr>
        <p:spPr/>
        <p:txBody>
          <a:bodyPr/>
          <a:lstStyle/>
          <a:p>
            <a:endParaRPr lang="en-US"/>
          </a:p>
        </p:txBody>
      </p:sp>
      <p:graphicFrame>
        <p:nvGraphicFramePr>
          <p:cNvPr id="4" name="Content Placeholder 3">
            <a:extLst>
              <a:ext uri="{FF2B5EF4-FFF2-40B4-BE49-F238E27FC236}">
                <a16:creationId xmlns:a16="http://schemas.microsoft.com/office/drawing/2014/main" id="{7411F569-38FD-4160-904A-723FDD3E01E0}"/>
              </a:ext>
            </a:extLst>
          </p:cNvPr>
          <p:cNvGraphicFramePr>
            <a:graphicFrameLocks noGrp="1"/>
          </p:cNvGraphicFramePr>
          <p:nvPr>
            <p:ph idx="4294967295"/>
            <p:extLst>
              <p:ext uri="{D42A27DB-BD31-4B8C-83A1-F6EECF244321}">
                <p14:modId xmlns:p14="http://schemas.microsoft.com/office/powerpoint/2010/main" val="1603570194"/>
              </p:ext>
            </p:extLst>
          </p:nvPr>
        </p:nvGraphicFramePr>
        <p:xfrm>
          <a:off x="670650" y="1623616"/>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937163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37B1F-8D2A-4F82-8615-BF16E176DD06}"/>
              </a:ext>
            </a:extLst>
          </p:cNvPr>
          <p:cNvSpPr>
            <a:spLocks noGrp="1"/>
          </p:cNvSpPr>
          <p:nvPr>
            <p:ph type="title"/>
          </p:nvPr>
        </p:nvSpPr>
        <p:spPr/>
        <p:txBody>
          <a:bodyPr/>
          <a:lstStyle/>
          <a:p>
            <a:r>
              <a:rPr lang="en-US" b="1" dirty="0"/>
              <a:t>Assessment</a:t>
            </a:r>
          </a:p>
        </p:txBody>
      </p:sp>
      <p:sp>
        <p:nvSpPr>
          <p:cNvPr id="3" name="Content Placeholder 2">
            <a:extLst>
              <a:ext uri="{FF2B5EF4-FFF2-40B4-BE49-F238E27FC236}">
                <a16:creationId xmlns:a16="http://schemas.microsoft.com/office/drawing/2014/main" id="{DDA2BC36-E6CB-4324-816B-3C8FFF4BA28B}"/>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79C6877D-68A2-E281-0146-706CAE390C8A}"/>
              </a:ext>
            </a:extLst>
          </p:cNvPr>
          <p:cNvSpPr>
            <a:spLocks noGrp="1"/>
          </p:cNvSpPr>
          <p:nvPr>
            <p:ph type="body" sz="quarter" idx="15"/>
          </p:nvPr>
        </p:nvSpPr>
        <p:spPr>
          <a:xfrm>
            <a:off x="457926" y="1922462"/>
            <a:ext cx="6931920" cy="4197922"/>
          </a:xfrm>
        </p:spPr>
        <p:txBody>
          <a:bodyPr>
            <a:normAutofit/>
          </a:bodyPr>
          <a:lstStyle/>
          <a:p>
            <a:r>
              <a:rPr lang="en-US" dirty="0"/>
              <a:t>A problem will go away and then reappear</a:t>
            </a:r>
          </a:p>
          <a:p>
            <a:pPr>
              <a:lnSpc>
                <a:spcPct val="150000"/>
              </a:lnSpc>
            </a:pPr>
            <a:r>
              <a:rPr lang="en-US" dirty="0"/>
              <a:t>Only part of a complaint is resolved</a:t>
            </a:r>
          </a:p>
          <a:p>
            <a:r>
              <a:rPr lang="en-US" dirty="0"/>
              <a:t>The resident/complainant is not fully satisfied with the resolution </a:t>
            </a:r>
          </a:p>
          <a:p>
            <a:pPr>
              <a:lnSpc>
                <a:spcPct val="150000"/>
              </a:lnSpc>
            </a:pPr>
            <a:r>
              <a:rPr lang="en-US" dirty="0"/>
              <a:t>The problem can’t be fully resolved</a:t>
            </a:r>
          </a:p>
          <a:p>
            <a:r>
              <a:rPr lang="en-US" dirty="0"/>
              <a:t>The resident/complainant is satisfied with the situation, but you want to pursue the matter further – you must stop all advocacy efforts</a:t>
            </a:r>
          </a:p>
        </p:txBody>
      </p:sp>
      <p:pic>
        <p:nvPicPr>
          <p:cNvPr id="5" name="Picture 4" descr="Young casual woman writing on notebook">
            <a:extLst>
              <a:ext uri="{FF2B5EF4-FFF2-40B4-BE49-F238E27FC236}">
                <a16:creationId xmlns:a16="http://schemas.microsoft.com/office/drawing/2014/main" id="{12D26AA3-F01E-4C33-8DAA-B68783CAAF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85162" y="1024128"/>
            <a:ext cx="1655932" cy="5096256"/>
          </a:xfrm>
          <a:prstGeom prst="rect">
            <a:avLst/>
          </a:prstGeom>
        </p:spPr>
      </p:pic>
    </p:spTree>
    <p:extLst>
      <p:ext uri="{BB962C8B-B14F-4D97-AF65-F5344CB8AC3E}">
        <p14:creationId xmlns:p14="http://schemas.microsoft.com/office/powerpoint/2010/main" val="442716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E2A2B-1719-4C09-ABD9-9F7C0C0C914C}"/>
              </a:ext>
            </a:extLst>
          </p:cNvPr>
          <p:cNvSpPr>
            <a:spLocks noGrp="1"/>
          </p:cNvSpPr>
          <p:nvPr>
            <p:ph type="title"/>
          </p:nvPr>
        </p:nvSpPr>
        <p:spPr/>
        <p:txBody>
          <a:bodyPr/>
          <a:lstStyle/>
          <a:p>
            <a:r>
              <a:rPr lang="en-US" b="1" dirty="0"/>
              <a:t>Resolution</a:t>
            </a:r>
          </a:p>
        </p:txBody>
      </p:sp>
      <p:graphicFrame>
        <p:nvGraphicFramePr>
          <p:cNvPr id="4" name="Content Placeholder 3">
            <a:extLst>
              <a:ext uri="{FF2B5EF4-FFF2-40B4-BE49-F238E27FC236}">
                <a16:creationId xmlns:a16="http://schemas.microsoft.com/office/drawing/2014/main" id="{1F9801EE-32F4-4D84-92B4-0209AA06BD63}"/>
              </a:ext>
            </a:extLst>
          </p:cNvPr>
          <p:cNvGraphicFramePr>
            <a:graphicFrameLocks noGrp="1"/>
          </p:cNvGraphicFramePr>
          <p:nvPr>
            <p:ph idx="4294967295"/>
            <p:extLst>
              <p:ext uri="{D42A27DB-BD31-4B8C-83A1-F6EECF244321}">
                <p14:modId xmlns:p14="http://schemas.microsoft.com/office/powerpoint/2010/main" val="3865375952"/>
              </p:ext>
            </p:extLst>
          </p:nvPr>
        </p:nvGraphicFramePr>
        <p:xfrm>
          <a:off x="670650" y="1843119"/>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Graphic 5" descr="Smiling face with solid fill with solid fill">
            <a:extLst>
              <a:ext uri="{FF2B5EF4-FFF2-40B4-BE49-F238E27FC236}">
                <a16:creationId xmlns:a16="http://schemas.microsoft.com/office/drawing/2014/main" id="{7A8D39D9-A52E-46B6-88A9-6C2F1D142F0D}"/>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22960" y="2093976"/>
            <a:ext cx="914400" cy="914400"/>
          </a:xfrm>
          <a:prstGeom prst="rect">
            <a:avLst/>
          </a:prstGeom>
        </p:spPr>
      </p:pic>
      <p:pic>
        <p:nvPicPr>
          <p:cNvPr id="12" name="Graphic 11" descr="Nervous face with solid fill with solid fill">
            <a:extLst>
              <a:ext uri="{FF2B5EF4-FFF2-40B4-BE49-F238E27FC236}">
                <a16:creationId xmlns:a16="http://schemas.microsoft.com/office/drawing/2014/main" id="{F32AB52D-142B-4681-BADC-7F1DD564C38C}"/>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188720" y="3561588"/>
            <a:ext cx="914400" cy="914400"/>
          </a:xfrm>
          <a:prstGeom prst="rect">
            <a:avLst/>
          </a:prstGeom>
        </p:spPr>
      </p:pic>
      <p:pic>
        <p:nvPicPr>
          <p:cNvPr id="14" name="Graphic 13" descr="Pleading face with solid fill with solid fill">
            <a:extLst>
              <a:ext uri="{FF2B5EF4-FFF2-40B4-BE49-F238E27FC236}">
                <a16:creationId xmlns:a16="http://schemas.microsoft.com/office/drawing/2014/main" id="{CF446DE2-C32E-4526-AA56-3E6FA2E37503}"/>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22960" y="5029200"/>
            <a:ext cx="914400" cy="914400"/>
          </a:xfrm>
          <a:prstGeom prst="rect">
            <a:avLst/>
          </a:prstGeom>
        </p:spPr>
      </p:pic>
    </p:spTree>
    <p:extLst>
      <p:ext uri="{BB962C8B-B14F-4D97-AF65-F5344CB8AC3E}">
        <p14:creationId xmlns:p14="http://schemas.microsoft.com/office/powerpoint/2010/main" val="15697317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E9003-6BD8-4F3B-AE3F-934009487AB7}"/>
              </a:ext>
            </a:extLst>
          </p:cNvPr>
          <p:cNvSpPr>
            <a:spLocks noGrp="1"/>
          </p:cNvSpPr>
          <p:nvPr>
            <p:ph type="title"/>
          </p:nvPr>
        </p:nvSpPr>
        <p:spPr/>
        <p:txBody>
          <a:bodyPr>
            <a:normAutofit/>
          </a:bodyPr>
          <a:lstStyle/>
          <a:p>
            <a:pPr marL="0" marR="0" algn="ctr">
              <a:lnSpc>
                <a:spcPct val="115000"/>
              </a:lnSpc>
              <a:spcBef>
                <a:spcPts val="0"/>
              </a:spcBef>
              <a:spcAft>
                <a:spcPts val="800"/>
              </a:spcAft>
            </a:pPr>
            <a:r>
              <a:rPr lang="en-US" sz="2800" b="1" dirty="0">
                <a:ln>
                  <a:noFill/>
                </a:ln>
                <a:effectLst/>
                <a:uFill>
                  <a:solidFill>
                    <a:srgbClr val="000000"/>
                  </a:solidFill>
                </a:uFill>
                <a:ea typeface="Calibri" panose="020F0502020204030204" pitchFamily="34" charset="0"/>
              </a:rPr>
              <a:t>Case Study: </a:t>
            </a:r>
            <a:r>
              <a:rPr lang="en-US" sz="2800" b="1" u="sng" dirty="0">
                <a:ln>
                  <a:noFill/>
                </a:ln>
                <a:effectLst/>
                <a:uFill>
                  <a:solidFill>
                    <a:srgbClr val="0563C1"/>
                  </a:solidFill>
                </a:uFill>
                <a:ea typeface="Calibri" panose="020F0502020204030204" pitchFamily="34" charset="0"/>
                <a:hlinkClick r:id="rId3">
                  <a:extLst>
                    <a:ext uri="{A12FA001-AC4F-418D-AE19-62706E023703}">
                      <ahyp:hlinkClr xmlns:ahyp="http://schemas.microsoft.com/office/drawing/2018/hyperlinkcolor" val="tx"/>
                    </a:ext>
                  </a:extLst>
                </a:hlinkClick>
              </a:rPr>
              <a:t>Anne Walker - Resolution</a:t>
            </a:r>
            <a:endParaRPr lang="en-US" sz="3600" dirty="0"/>
          </a:p>
        </p:txBody>
      </p:sp>
      <p:sp>
        <p:nvSpPr>
          <p:cNvPr id="3" name="Content Placeholder 2">
            <a:extLst>
              <a:ext uri="{FF2B5EF4-FFF2-40B4-BE49-F238E27FC236}">
                <a16:creationId xmlns:a16="http://schemas.microsoft.com/office/drawing/2014/main" id="{CF2F1C33-87F0-45EE-989E-2144C5956E00}"/>
              </a:ext>
            </a:extLst>
          </p:cNvPr>
          <p:cNvSpPr>
            <a:spLocks noGrp="1"/>
          </p:cNvSpPr>
          <p:nvPr>
            <p:ph type="body" sz="quarter" idx="14"/>
          </p:nvPr>
        </p:nvSpPr>
        <p:spPr>
          <a:xfrm>
            <a:off x="457199" y="1644675"/>
            <a:ext cx="10515600" cy="354012"/>
          </a:xfrm>
        </p:spPr>
        <p:txBody>
          <a:bodyPr>
            <a:normAutofit lnSpcReduction="10000"/>
          </a:bodyPr>
          <a:lstStyle/>
          <a:p>
            <a:pPr algn="ctr"/>
            <a:r>
              <a:rPr lang="en-US" dirty="0"/>
              <a:t>What are some reasons to revisit a resident to ensure the resolution lasts?</a:t>
            </a:r>
          </a:p>
        </p:txBody>
      </p:sp>
      <p:pic>
        <p:nvPicPr>
          <p:cNvPr id="4" name="Content Placeholder 5">
            <a:extLst>
              <a:ext uri="{FF2B5EF4-FFF2-40B4-BE49-F238E27FC236}">
                <a16:creationId xmlns:a16="http://schemas.microsoft.com/office/drawing/2014/main" id="{C864E989-CA7E-4FE8-9412-3287B328A411}"/>
              </a:ext>
            </a:extLst>
          </p:cNvPr>
          <p:cNvPicPr>
            <a:picLocks noChangeAspect="1"/>
          </p:cNvPicPr>
          <p:nvPr/>
        </p:nvPicPr>
        <p:blipFill rotWithShape="1">
          <a:blip r:embed="rId4"/>
          <a:srcRect l="1723" t="9868" r="78129" b="50770"/>
          <a:stretch/>
        </p:blipFill>
        <p:spPr bwMode="auto">
          <a:xfrm>
            <a:off x="3043693" y="2493087"/>
            <a:ext cx="6104613" cy="3132209"/>
          </a:xfrm>
          <a:prstGeom prst="rect">
            <a:avLst/>
          </a:prstGeom>
          <a:noFill/>
          <a:ln w="9525">
            <a:noFill/>
            <a:miter lim="800000"/>
            <a:headEnd/>
            <a:tailEnd/>
          </a:ln>
        </p:spPr>
      </p:pic>
      <p:pic>
        <p:nvPicPr>
          <p:cNvPr id="5" name="Graphic 3" descr="Video camera with solid fill">
            <a:extLst>
              <a:ext uri="{FF2B5EF4-FFF2-40B4-BE49-F238E27FC236}">
                <a16:creationId xmlns:a16="http://schemas.microsoft.com/office/drawing/2014/main" id="{B84D891C-4AC6-46D1-9AF5-02ABAB25596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19201" y="391890"/>
            <a:ext cx="862965" cy="862965"/>
          </a:xfrm>
          <a:prstGeom prst="rect">
            <a:avLst/>
          </a:prstGeom>
        </p:spPr>
      </p:pic>
    </p:spTree>
    <p:extLst>
      <p:ext uri="{BB962C8B-B14F-4D97-AF65-F5344CB8AC3E}">
        <p14:creationId xmlns:p14="http://schemas.microsoft.com/office/powerpoint/2010/main" val="3240164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B6317-3BF3-421A-B219-51343AC66A5B}"/>
              </a:ext>
            </a:extLst>
          </p:cNvPr>
          <p:cNvSpPr>
            <a:spLocks noGrp="1"/>
          </p:cNvSpPr>
          <p:nvPr>
            <p:ph type="title"/>
          </p:nvPr>
        </p:nvSpPr>
        <p:spPr/>
        <p:txBody>
          <a:bodyPr/>
          <a:lstStyle/>
          <a:p>
            <a:endParaRPr lang="en-US" dirty="0"/>
          </a:p>
        </p:txBody>
      </p:sp>
      <p:pic>
        <p:nvPicPr>
          <p:cNvPr id="5" name="Content Placeholder 4">
            <a:extLst>
              <a:ext uri="{FF2B5EF4-FFF2-40B4-BE49-F238E27FC236}">
                <a16:creationId xmlns:a16="http://schemas.microsoft.com/office/drawing/2014/main" id="{F23A71E7-DC6B-4849-ADBA-02AFA1EBFE45}"/>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10209" y="410817"/>
            <a:ext cx="11171581" cy="6284015"/>
          </a:xfrm>
        </p:spPr>
      </p:pic>
    </p:spTree>
    <p:extLst>
      <p:ext uri="{BB962C8B-B14F-4D97-AF65-F5344CB8AC3E}">
        <p14:creationId xmlns:p14="http://schemas.microsoft.com/office/powerpoint/2010/main" val="37715703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DB5532-9490-43B5-888B-E8592353B848}"/>
              </a:ext>
            </a:extLst>
          </p:cNvPr>
          <p:cNvSpPr>
            <a:spLocks noGrp="1"/>
          </p:cNvSpPr>
          <p:nvPr>
            <p:ph type="title"/>
          </p:nvPr>
        </p:nvSpPr>
        <p:spPr/>
        <p:txBody>
          <a:bodyPr/>
          <a:lstStyle/>
          <a:p>
            <a:r>
              <a:rPr lang="en-US" dirty="0"/>
              <a:t>Conclusion</a:t>
            </a:r>
          </a:p>
        </p:txBody>
      </p:sp>
      <p:sp>
        <p:nvSpPr>
          <p:cNvPr id="2" name="Text Placeholder 1">
            <a:extLst>
              <a:ext uri="{FF2B5EF4-FFF2-40B4-BE49-F238E27FC236}">
                <a16:creationId xmlns:a16="http://schemas.microsoft.com/office/drawing/2014/main" id="{AFAA6459-4B2F-FB15-E173-CB62485766FA}"/>
              </a:ext>
            </a:extLst>
          </p:cNvPr>
          <p:cNvSpPr>
            <a:spLocks noGrp="1"/>
          </p:cNvSpPr>
          <p:nvPr>
            <p:ph type="body" sz="quarter" idx="14"/>
          </p:nvPr>
        </p:nvSpPr>
        <p:spPr/>
        <p:txBody>
          <a:bodyPr/>
          <a:lstStyle/>
          <a:p>
            <a:r>
              <a:rPr lang="en-US" dirty="0">
                <a:solidFill>
                  <a:srgbClr val="191998"/>
                </a:solidFill>
              </a:rPr>
              <a:t>Section 4</a:t>
            </a:r>
          </a:p>
          <a:p>
            <a:endParaRPr lang="en-US" dirty="0">
              <a:solidFill>
                <a:srgbClr val="191998"/>
              </a:solidFill>
            </a:endParaRPr>
          </a:p>
        </p:txBody>
      </p:sp>
      <p:sp>
        <p:nvSpPr>
          <p:cNvPr id="5" name="Text Placeholder 4">
            <a:extLst>
              <a:ext uri="{FF2B5EF4-FFF2-40B4-BE49-F238E27FC236}">
                <a16:creationId xmlns:a16="http://schemas.microsoft.com/office/drawing/2014/main" id="{FF924C94-B9F7-4BA4-91D0-6A23E3BCC031}"/>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19454356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8189F-9E4E-4817-8A1C-7D020B6A76AE}"/>
              </a:ext>
            </a:extLst>
          </p:cNvPr>
          <p:cNvSpPr>
            <a:spLocks noGrp="1"/>
          </p:cNvSpPr>
          <p:nvPr>
            <p:ph type="title"/>
          </p:nvPr>
        </p:nvSpPr>
        <p:spPr/>
        <p:txBody>
          <a:bodyPr/>
          <a:lstStyle/>
          <a:p>
            <a:r>
              <a:rPr lang="en-US" b="1" dirty="0"/>
              <a:t>Case Study: Mrs. Bronner’s Purse</a:t>
            </a:r>
          </a:p>
        </p:txBody>
      </p:sp>
      <p:pic>
        <p:nvPicPr>
          <p:cNvPr id="5" name="Content Placeholder 4" descr="A brown leather bag&#10;&#10;Description automatically generated with low confidence">
            <a:extLst>
              <a:ext uri="{FF2B5EF4-FFF2-40B4-BE49-F238E27FC236}">
                <a16:creationId xmlns:a16="http://schemas.microsoft.com/office/drawing/2014/main" id="{40FCAEC7-DCAA-4AE4-9FFD-3D2A545FBB44}"/>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136740" y="1710850"/>
            <a:ext cx="4732890" cy="4061482"/>
          </a:xfrm>
        </p:spPr>
      </p:pic>
      <p:sp>
        <p:nvSpPr>
          <p:cNvPr id="6" name="TextBox 5">
            <a:extLst>
              <a:ext uri="{FF2B5EF4-FFF2-40B4-BE49-F238E27FC236}">
                <a16:creationId xmlns:a16="http://schemas.microsoft.com/office/drawing/2014/main" id="{761152BE-8A06-402D-97A1-087845D21483}"/>
              </a:ext>
            </a:extLst>
          </p:cNvPr>
          <p:cNvSpPr txBox="1"/>
          <p:nvPr/>
        </p:nvSpPr>
        <p:spPr>
          <a:xfrm>
            <a:off x="3900669" y="6503996"/>
            <a:ext cx="4212029" cy="215444"/>
          </a:xfrm>
          <a:prstGeom prst="rect">
            <a:avLst/>
          </a:prstGeom>
          <a:noFill/>
        </p:spPr>
        <p:txBody>
          <a:bodyPr wrap="square" rtlCol="0">
            <a:spAutoFit/>
          </a:bodyPr>
          <a:lstStyle/>
          <a:p>
            <a:r>
              <a:rPr lang="en-US" sz="800" dirty="0">
                <a:hlinkClick r:id="rId4" tooltip="http://www.pngall.com/purse-png"/>
              </a:rPr>
              <a:t>This Photo</a:t>
            </a:r>
            <a:r>
              <a:rPr lang="en-US" sz="800" dirty="0"/>
              <a:t> by Unknown Author is licensed under </a:t>
            </a:r>
            <a:r>
              <a:rPr lang="en-US" sz="800" dirty="0">
                <a:hlinkClick r:id="rId5" tooltip="https://creativecommons.org/licenses/by-nc/3.0/"/>
              </a:rPr>
              <a:t>CC BY-NC</a:t>
            </a:r>
            <a:endParaRPr lang="en-US" sz="800" dirty="0"/>
          </a:p>
        </p:txBody>
      </p:sp>
    </p:spTree>
    <p:extLst>
      <p:ext uri="{BB962C8B-B14F-4D97-AF65-F5344CB8AC3E}">
        <p14:creationId xmlns:p14="http://schemas.microsoft.com/office/powerpoint/2010/main" val="23981670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5400" b="1" dirty="0"/>
              <a:t>Questions?</a:t>
            </a:r>
          </a:p>
        </p:txBody>
      </p:sp>
      <p:sp>
        <p:nvSpPr>
          <p:cNvPr id="3" name="Text Placeholder 2">
            <a:extLst>
              <a:ext uri="{FF2B5EF4-FFF2-40B4-BE49-F238E27FC236}">
                <a16:creationId xmlns:a16="http://schemas.microsoft.com/office/drawing/2014/main" id="{FA6D366C-F51F-96CF-1CCE-94DBE2C1E635}"/>
              </a:ext>
            </a:extLst>
          </p:cNvPr>
          <p:cNvSpPr>
            <a:spLocks noGrp="1"/>
          </p:cNvSpPr>
          <p:nvPr>
            <p:ph type="body" sz="quarter" idx="14"/>
          </p:nvPr>
        </p:nvSpPr>
        <p:spPr/>
        <p:txBody>
          <a:bodyPr/>
          <a:lstStyle/>
          <a:p>
            <a:endParaRPr lang="en-US"/>
          </a:p>
        </p:txBody>
      </p:sp>
      <p:sp>
        <p:nvSpPr>
          <p:cNvPr id="2" name="Text Placeholder 1">
            <a:extLst>
              <a:ext uri="{FF2B5EF4-FFF2-40B4-BE49-F238E27FC236}">
                <a16:creationId xmlns:a16="http://schemas.microsoft.com/office/drawing/2014/main" id="{43C768CE-DBA5-F996-033B-56094AF57C7C}"/>
              </a:ext>
            </a:extLst>
          </p:cNvPr>
          <p:cNvSpPr>
            <a:spLocks noGrp="1"/>
          </p:cNvSpPr>
          <p:nvPr>
            <p:ph type="body" sz="quarter" idx="13"/>
          </p:nvPr>
        </p:nvSpPr>
        <p:spPr/>
        <p:txBody>
          <a:bodyPr>
            <a:normAutofit fontScale="92500" lnSpcReduction="20000"/>
          </a:bodyPr>
          <a:lstStyle/>
          <a:p>
            <a:endParaRPr lang="en-US"/>
          </a:p>
        </p:txBody>
      </p:sp>
    </p:spTree>
    <p:extLst>
      <p:ext uri="{BB962C8B-B14F-4D97-AF65-F5344CB8AC3E}">
        <p14:creationId xmlns:p14="http://schemas.microsoft.com/office/powerpoint/2010/main" val="35921866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a:t>Additional Resources</a:t>
            </a:r>
          </a:p>
        </p:txBody>
      </p:sp>
      <p:sp>
        <p:nvSpPr>
          <p:cNvPr id="5" name="Text Placeholder 4">
            <a:extLst>
              <a:ext uri="{FF2B5EF4-FFF2-40B4-BE49-F238E27FC236}">
                <a16:creationId xmlns:a16="http://schemas.microsoft.com/office/drawing/2014/main" id="{023D967C-34E5-89A8-D4D5-B118A459B843}"/>
              </a:ext>
            </a:extLst>
          </p:cNvPr>
          <p:cNvSpPr>
            <a:spLocks noGrp="1"/>
          </p:cNvSpPr>
          <p:nvPr>
            <p:ph type="body" sz="quarter" idx="14"/>
          </p:nvPr>
        </p:nvSpPr>
        <p:spPr/>
        <p:txBody>
          <a:bodyPr/>
          <a:lstStyle/>
          <a:p>
            <a:r>
              <a:rPr lang="en-US" dirty="0">
                <a:solidFill>
                  <a:srgbClr val="191998"/>
                </a:solidFill>
              </a:rPr>
              <a:t>Refer to your trainee manual for other sources of information related to topics discussed in this module. </a:t>
            </a:r>
          </a:p>
        </p:txBody>
      </p:sp>
      <p:sp>
        <p:nvSpPr>
          <p:cNvPr id="4" name="Text Placeholder 3">
            <a:extLst>
              <a:ext uri="{FF2B5EF4-FFF2-40B4-BE49-F238E27FC236}">
                <a16:creationId xmlns:a16="http://schemas.microsoft.com/office/drawing/2014/main" id="{132D00A3-4E4E-9DB7-A555-21FE76437C2F}"/>
              </a:ext>
            </a:extLst>
          </p:cNvPr>
          <p:cNvSpPr>
            <a:spLocks noGrp="1"/>
          </p:cNvSpPr>
          <p:nvPr>
            <p:ph type="body" sz="quarter" idx="13"/>
          </p:nvPr>
        </p:nvSpPr>
        <p:spPr/>
        <p:txBody>
          <a:bodyPr>
            <a:normAutofit fontScale="92500" lnSpcReduction="20000"/>
          </a:bodyPr>
          <a:lstStyle/>
          <a:p>
            <a:endParaRPr lang="en-US"/>
          </a:p>
        </p:txBody>
      </p:sp>
      <p:sp>
        <p:nvSpPr>
          <p:cNvPr id="3" name="Content Placeholder 2">
            <a:extLst>
              <a:ext uri="{FF2B5EF4-FFF2-40B4-BE49-F238E27FC236}">
                <a16:creationId xmlns:a16="http://schemas.microsoft.com/office/drawing/2014/main" id="{FF33CA99-DD58-4132-822E-5729EE4EFDE8}"/>
              </a:ext>
            </a:extLst>
          </p:cNvPr>
          <p:cNvSpPr txBox="1">
            <a:spLocks/>
          </p:cNvSpPr>
          <p:nvPr/>
        </p:nvSpPr>
        <p:spPr bwMode="auto">
          <a:xfrm>
            <a:off x="963084" y="4914900"/>
            <a:ext cx="10619316" cy="15621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0" indent="0" algn="l" rtl="0" fontAlgn="base">
              <a:spcBef>
                <a:spcPct val="20000"/>
              </a:spcBef>
              <a:spcAft>
                <a:spcPct val="0"/>
              </a:spcAft>
              <a:buClr>
                <a:schemeClr val="accent1"/>
              </a:buClr>
              <a:buSzPct val="85000"/>
              <a:buFont typeface="Arial" pitchFamily="127" charset="0"/>
              <a:buNone/>
              <a:defRPr sz="2400" kern="1200">
                <a:solidFill>
                  <a:schemeClr val="tx2"/>
                </a:solidFill>
                <a:latin typeface="+mn-lt"/>
                <a:ea typeface="ＭＳ Ｐゴシック" pitchFamily="127" charset="-128"/>
                <a:cs typeface="ＭＳ Ｐゴシック" pitchFamily="127" charset="-128"/>
              </a:defRPr>
            </a:lvl1pPr>
            <a:lvl2pPr marL="457200" indent="0" algn="l" rtl="0" fontAlgn="base">
              <a:spcBef>
                <a:spcPct val="20000"/>
              </a:spcBef>
              <a:spcAft>
                <a:spcPct val="0"/>
              </a:spcAft>
              <a:buClr>
                <a:schemeClr val="accent1"/>
              </a:buClr>
              <a:buSzPct val="85000"/>
              <a:buFont typeface="Arial" pitchFamily="127" charset="0"/>
              <a:buNone/>
              <a:defRPr sz="1800" kern="1200">
                <a:solidFill>
                  <a:schemeClr val="tx1">
                    <a:tint val="75000"/>
                  </a:schemeClr>
                </a:solidFill>
                <a:latin typeface="+mn-lt"/>
                <a:ea typeface="ＭＳ Ｐゴシック" pitchFamily="127" charset="-128"/>
                <a:cs typeface="+mn-cs"/>
              </a:defRPr>
            </a:lvl2pPr>
            <a:lvl3pPr marL="914400" indent="0" algn="l" rtl="0" fontAlgn="base">
              <a:spcBef>
                <a:spcPct val="20000"/>
              </a:spcBef>
              <a:spcAft>
                <a:spcPct val="0"/>
              </a:spcAft>
              <a:buClr>
                <a:schemeClr val="accent1"/>
              </a:buClr>
              <a:buSzPct val="90000"/>
              <a:buFont typeface="Arial" pitchFamily="127" charset="0"/>
              <a:buNone/>
              <a:defRPr sz="1600" kern="1200">
                <a:solidFill>
                  <a:schemeClr val="tx1">
                    <a:tint val="75000"/>
                  </a:schemeClr>
                </a:solidFill>
                <a:latin typeface="+mn-lt"/>
                <a:ea typeface="ＭＳ Ｐゴシック" pitchFamily="127" charset="-128"/>
                <a:cs typeface="+mn-cs"/>
              </a:defRPr>
            </a:lvl3pPr>
            <a:lvl4pPr marL="1371600" indent="0" algn="l" rtl="0" fontAlgn="base">
              <a:spcBef>
                <a:spcPct val="20000"/>
              </a:spcBef>
              <a:spcAft>
                <a:spcPct val="0"/>
              </a:spcAft>
              <a:buClr>
                <a:schemeClr val="accent1"/>
              </a:buClr>
              <a:buFont typeface="Arial" pitchFamily="127" charset="0"/>
              <a:buNone/>
              <a:defRPr sz="1400" kern="1200">
                <a:solidFill>
                  <a:schemeClr val="tx1">
                    <a:tint val="75000"/>
                  </a:schemeClr>
                </a:solidFill>
                <a:latin typeface="+mn-lt"/>
                <a:ea typeface="ＭＳ Ｐゴシック" pitchFamily="127" charset="-128"/>
                <a:cs typeface="+mn-cs"/>
              </a:defRPr>
            </a:lvl4pPr>
            <a:lvl5pPr marL="1828800" indent="0" algn="l" rtl="0" fontAlgn="base">
              <a:spcBef>
                <a:spcPct val="20000"/>
              </a:spcBef>
              <a:spcAft>
                <a:spcPct val="0"/>
              </a:spcAft>
              <a:buClr>
                <a:schemeClr val="accent1"/>
              </a:buClr>
              <a:buSzPct val="100000"/>
              <a:buFont typeface="Arial" pitchFamily="127" charset="0"/>
              <a:buNone/>
              <a:defRPr sz="1400" kern="1200">
                <a:solidFill>
                  <a:schemeClr val="tx1">
                    <a:tint val="75000"/>
                  </a:schemeClr>
                </a:solidFill>
                <a:latin typeface="+mn-lt"/>
                <a:ea typeface="ＭＳ Ｐゴシック" pitchFamily="127" charset="-128"/>
                <a:cs typeface="+mn-cs"/>
              </a:defRPr>
            </a:lvl5pPr>
            <a:lvl6pPr marL="2286000" indent="0" algn="l" defTabSz="914400" rtl="0" eaLnBrk="1" latinLnBrk="0" hangingPunct="1">
              <a:spcBef>
                <a:spcPct val="20000"/>
              </a:spcBef>
              <a:buClr>
                <a:schemeClr val="accent1"/>
              </a:buClr>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Clr>
                <a:schemeClr val="accent1"/>
              </a:buClr>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Clr>
                <a:schemeClr val="accent1"/>
              </a:buClr>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Clr>
                <a:schemeClr val="accent1"/>
              </a:buClr>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rgbClr val="8AB833"/>
              </a:buClr>
              <a:buSzPct val="85000"/>
              <a:buFont typeface="Arial" pitchFamily="127" charset="0"/>
              <a:buNone/>
              <a:tabLst/>
              <a:defRPr/>
            </a:pPr>
            <a:endParaRPr kumimoji="0" lang="en-US" sz="2400" b="0" i="0" u="none" strike="noStrike" kern="1200" cap="none" spc="0" normalizeH="0" baseline="0" noProof="0" dirty="0">
              <a:ln>
                <a:noFill/>
              </a:ln>
              <a:solidFill>
                <a:srgbClr val="E3DED1"/>
              </a:solidFill>
              <a:effectLst/>
              <a:uLnTx/>
              <a:uFillTx/>
              <a:latin typeface="Arial"/>
              <a:ea typeface="ＭＳ Ｐゴシック" pitchFamily="127" charset="-128"/>
            </a:endParaRPr>
          </a:p>
        </p:txBody>
      </p:sp>
    </p:spTree>
    <p:extLst>
      <p:ext uri="{BB962C8B-B14F-4D97-AF65-F5344CB8AC3E}">
        <p14:creationId xmlns:p14="http://schemas.microsoft.com/office/powerpoint/2010/main" val="20767603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Contact Information</a:t>
            </a:r>
          </a:p>
        </p:txBody>
      </p:sp>
      <p:sp>
        <p:nvSpPr>
          <p:cNvPr id="3" name="Content Placeholder 2"/>
          <p:cNvSpPr>
            <a:spLocks noGrp="1"/>
          </p:cNvSpPr>
          <p:nvPr>
            <p:ph type="body" sz="quarter" idx="14"/>
          </p:nvPr>
        </p:nvSpPr>
        <p:spPr/>
        <p:txBody>
          <a:bodyPr>
            <a:normAutofit lnSpcReduction="10000"/>
          </a:bodyPr>
          <a:lstStyle/>
          <a:p>
            <a:r>
              <a:rPr lang="en-US" dirty="0"/>
              <a:t>INSERT PRESENTER CONTACT INFORMATION</a:t>
            </a:r>
          </a:p>
        </p:txBody>
      </p:sp>
      <p:sp>
        <p:nvSpPr>
          <p:cNvPr id="4" name="Text Placeholder 3">
            <a:extLst>
              <a:ext uri="{FF2B5EF4-FFF2-40B4-BE49-F238E27FC236}">
                <a16:creationId xmlns:a16="http://schemas.microsoft.com/office/drawing/2014/main" id="{3C1304A1-D6AA-0881-D9DF-9FB6C6586E3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9209973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2557B-2FAF-6357-21A2-836D5EC8077C}"/>
              </a:ext>
            </a:extLst>
          </p:cNvPr>
          <p:cNvSpPr>
            <a:spLocks noGrp="1"/>
          </p:cNvSpPr>
          <p:nvPr>
            <p:ph type="title"/>
          </p:nvPr>
        </p:nvSpPr>
        <p:spPr/>
        <p:txBody>
          <a:bodyPr/>
          <a:lstStyle/>
          <a:p>
            <a:r>
              <a:rPr lang="en-US" dirty="0"/>
              <a:t>Connect with us!</a:t>
            </a:r>
          </a:p>
        </p:txBody>
      </p:sp>
      <p:sp>
        <p:nvSpPr>
          <p:cNvPr id="14" name="Google Shape;2224;p34">
            <a:extLst>
              <a:ext uri="{FF2B5EF4-FFF2-40B4-BE49-F238E27FC236}">
                <a16:creationId xmlns:a16="http://schemas.microsoft.com/office/drawing/2014/main" id="{444088FC-0B71-2FA3-4399-679D1799E4B8}"/>
              </a:ext>
            </a:extLst>
          </p:cNvPr>
          <p:cNvSpPr txBox="1">
            <a:spLocks/>
          </p:cNvSpPr>
          <p:nvPr/>
        </p:nvSpPr>
        <p:spPr>
          <a:xfrm>
            <a:off x="2973705" y="4058298"/>
            <a:ext cx="7050024" cy="219957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42900" algn="l" rtl="0">
              <a:lnSpc>
                <a:spcPct val="110000"/>
              </a:lnSpc>
              <a:spcBef>
                <a:spcPts val="600"/>
              </a:spcBef>
              <a:spcAft>
                <a:spcPts val="0"/>
              </a:spcAft>
              <a:buClr>
                <a:schemeClr val="accent1"/>
              </a:buClr>
              <a:buSzPts val="1800"/>
              <a:buFont typeface="Barlow Light"/>
              <a:buChar char="▸"/>
              <a:defRPr sz="2000" b="0" i="0" u="none" strike="noStrike" cap="none">
                <a:solidFill>
                  <a:schemeClr val="dk1"/>
                </a:solidFill>
                <a:latin typeface="Barlow Light"/>
                <a:ea typeface="Barlow Light"/>
                <a:cs typeface="Barlow Light"/>
                <a:sym typeface="Barlow Light"/>
              </a:defRPr>
            </a:lvl1pPr>
            <a:lvl2pPr marL="914400" marR="0" lvl="1" indent="-342900" algn="l" rtl="0">
              <a:lnSpc>
                <a:spcPct val="110000"/>
              </a:lnSpc>
              <a:spcBef>
                <a:spcPts val="600"/>
              </a:spcBef>
              <a:spcAft>
                <a:spcPts val="0"/>
              </a:spcAft>
              <a:buClr>
                <a:schemeClr val="accent1"/>
              </a:buClr>
              <a:buSzPts val="1800"/>
              <a:buFont typeface="Barlow Light"/>
              <a:buChar char="▹"/>
              <a:defRPr sz="2000" b="0" i="0" u="none" strike="noStrike" cap="none">
                <a:solidFill>
                  <a:schemeClr val="dk1"/>
                </a:solidFill>
                <a:latin typeface="Barlow Light"/>
                <a:ea typeface="Barlow Light"/>
                <a:cs typeface="Barlow Light"/>
                <a:sym typeface="Barlow Light"/>
              </a:defRPr>
            </a:lvl2pPr>
            <a:lvl3pPr marL="1371600" marR="0" lvl="2" indent="-342900" algn="l" rtl="0">
              <a:lnSpc>
                <a:spcPct val="110000"/>
              </a:lnSpc>
              <a:spcBef>
                <a:spcPts val="600"/>
              </a:spcBef>
              <a:spcAft>
                <a:spcPts val="0"/>
              </a:spcAft>
              <a:buClr>
                <a:schemeClr val="accent1"/>
              </a:buClr>
              <a:buSzPts val="1800"/>
              <a:buFont typeface="Barlow Light"/>
              <a:buChar char="▹"/>
              <a:defRPr sz="2000" b="0" i="0" u="none" strike="noStrike" cap="none">
                <a:solidFill>
                  <a:schemeClr val="dk1"/>
                </a:solidFill>
                <a:latin typeface="Barlow Light"/>
                <a:ea typeface="Barlow Light"/>
                <a:cs typeface="Barlow Light"/>
                <a:sym typeface="Barlow Light"/>
              </a:defRPr>
            </a:lvl3pPr>
            <a:lvl4pPr marL="1828800" marR="0" lvl="3"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4pPr>
            <a:lvl5pPr marL="2286000" marR="0" lvl="4"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5pPr>
            <a:lvl6pPr marL="2743200" marR="0" lvl="5"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6pPr>
            <a:lvl7pPr marL="3200400" marR="0" lvl="6"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7pPr>
            <a:lvl8pPr marL="3657600" marR="0" lvl="7"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8pPr>
            <a:lvl9pPr marL="4114800" marR="0" lvl="8"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9pPr>
          </a:lstStyle>
          <a:p>
            <a:pPr marL="0" marR="0" lvl="0" indent="0" algn="l" defTabSz="914400" rtl="0" eaLnBrk="1" fontAlgn="auto" latinLnBrk="0" hangingPunct="1">
              <a:lnSpc>
                <a:spcPct val="110000"/>
              </a:lnSpc>
              <a:spcBef>
                <a:spcPts val="600"/>
              </a:spcBef>
              <a:spcAft>
                <a:spcPts val="0"/>
              </a:spcAft>
              <a:buClr>
                <a:sysClr val="windowText" lastClr="000000"/>
              </a:buClr>
              <a:buSzPts val="1100"/>
              <a:buFont typeface="Arial"/>
              <a:buNone/>
              <a:tabLst/>
              <a:defRPr/>
            </a:pPr>
            <a:r>
              <a:rPr kumimoji="0" lang="en-US" sz="2000" b="0" i="0" u="none" strike="noStrike" kern="0" cap="none" spc="0" normalizeH="0" baseline="0" noProof="0" dirty="0">
                <a:ln>
                  <a:noFill/>
                </a:ln>
                <a:solidFill>
                  <a:srgbClr val="191998"/>
                </a:solidFill>
                <a:effectLst/>
                <a:uLnTx/>
                <a:uFillTx/>
                <a:latin typeface="Open Sans"/>
                <a:sym typeface="Barlow Light"/>
              </a:rPr>
              <a:t>ltcombudsman.org</a:t>
            </a:r>
          </a:p>
          <a:p>
            <a:pPr marL="0" marR="0" lvl="0" indent="0" algn="l" defTabSz="914400" rtl="0" eaLnBrk="1" fontAlgn="auto" latinLnBrk="0" hangingPunct="1">
              <a:lnSpc>
                <a:spcPct val="110000"/>
              </a:lnSpc>
              <a:spcBef>
                <a:spcPts val="600"/>
              </a:spcBef>
              <a:spcAft>
                <a:spcPts val="0"/>
              </a:spcAft>
              <a:buClr>
                <a:sysClr val="windowText" lastClr="000000"/>
              </a:buClr>
              <a:buSzPts val="1100"/>
              <a:buFont typeface="Arial"/>
              <a:buNone/>
              <a:tabLst/>
              <a:defRPr/>
            </a:pPr>
            <a:r>
              <a:rPr kumimoji="0" lang="en-US" sz="2000" b="0" i="0" u="none" strike="noStrike" kern="0" cap="none" spc="0" normalizeH="0" baseline="0" noProof="0" dirty="0">
                <a:ln>
                  <a:noFill/>
                </a:ln>
                <a:solidFill>
                  <a:srgbClr val="191998"/>
                </a:solidFill>
                <a:effectLst/>
                <a:uLnTx/>
                <a:uFillTx/>
                <a:latin typeface="Open Sans"/>
                <a:sym typeface="Barlow Light"/>
              </a:rPr>
              <a:t>ombudcenter@theconsumervoice.org</a:t>
            </a:r>
          </a:p>
          <a:p>
            <a:pPr marL="0" marR="0" lvl="0" indent="0" algn="l" defTabSz="914400" rtl="0" eaLnBrk="1" fontAlgn="auto" latinLnBrk="0" hangingPunct="1">
              <a:lnSpc>
                <a:spcPct val="110000"/>
              </a:lnSpc>
              <a:spcBef>
                <a:spcPts val="600"/>
              </a:spcBef>
              <a:spcAft>
                <a:spcPts val="0"/>
              </a:spcAft>
              <a:buClr>
                <a:sysClr val="windowText" lastClr="000000"/>
              </a:buClr>
              <a:buSzPts val="1100"/>
              <a:buFont typeface="Arial"/>
              <a:buNone/>
              <a:tabLst/>
              <a:defRPr/>
            </a:pPr>
            <a:r>
              <a:rPr kumimoji="0" lang="en-US" sz="2000" b="0" i="0" u="none" strike="noStrike" kern="0" cap="none" spc="0" normalizeH="0" baseline="0" noProof="0" dirty="0">
                <a:ln>
                  <a:noFill/>
                </a:ln>
                <a:solidFill>
                  <a:srgbClr val="191998"/>
                </a:solidFill>
                <a:effectLst/>
                <a:uLnTx/>
                <a:uFillTx/>
                <a:latin typeface="Open Sans"/>
                <a:sym typeface="Barlow Light"/>
              </a:rPr>
              <a:t>The National LTC Ombudsman Resource Center</a:t>
            </a:r>
          </a:p>
          <a:p>
            <a:pPr marL="0" marR="0" lvl="0" indent="0" algn="l" defTabSz="914400" rtl="0" eaLnBrk="1" fontAlgn="auto" latinLnBrk="0" hangingPunct="1">
              <a:lnSpc>
                <a:spcPct val="110000"/>
              </a:lnSpc>
              <a:spcBef>
                <a:spcPts val="600"/>
              </a:spcBef>
              <a:spcAft>
                <a:spcPts val="0"/>
              </a:spcAft>
              <a:buClr>
                <a:sysClr val="windowText" lastClr="000000"/>
              </a:buClr>
              <a:buSzPts val="1100"/>
              <a:buFont typeface="Arial"/>
              <a:buNone/>
              <a:tabLst/>
              <a:defRPr/>
            </a:pPr>
            <a:r>
              <a:rPr kumimoji="0" lang="en-US" sz="2000" b="0" i="0" u="none" strike="noStrike" kern="0" cap="none" spc="0" normalizeH="0" baseline="0" noProof="0" dirty="0">
                <a:ln>
                  <a:noFill/>
                </a:ln>
                <a:solidFill>
                  <a:srgbClr val="191998"/>
                </a:solidFill>
                <a:effectLst/>
                <a:uLnTx/>
                <a:uFillTx/>
                <a:latin typeface="Open Sans"/>
                <a:sym typeface="Barlow Light"/>
              </a:rPr>
              <a:t>@LTCombudcenter</a:t>
            </a:r>
          </a:p>
        </p:txBody>
      </p:sp>
      <p:pic>
        <p:nvPicPr>
          <p:cNvPr id="15" name="Picture 14" descr="Shape&#10;&#10;Description automatically generated with low confidence">
            <a:extLst>
              <a:ext uri="{FF2B5EF4-FFF2-40B4-BE49-F238E27FC236}">
                <a16:creationId xmlns:a16="http://schemas.microsoft.com/office/drawing/2014/main" id="{05909E17-BBFF-2DDB-3017-0A293EF24DB0}"/>
              </a:ext>
            </a:extLst>
          </p:cNvPr>
          <p:cNvPicPr>
            <a:picLocks noChangeAspect="1"/>
          </p:cNvPicPr>
          <p:nvPr/>
        </p:nvPicPr>
        <p:blipFill>
          <a:blip r:embed="rId3">
            <a:duotone>
              <a:srgbClr val="191998">
                <a:shade val="45000"/>
                <a:satMod val="135000"/>
              </a:srgbClr>
              <a:prstClr val="white"/>
            </a:duotone>
          </a:blip>
          <a:stretch>
            <a:fillRect/>
          </a:stretch>
        </p:blipFill>
        <p:spPr>
          <a:xfrm>
            <a:off x="2566070" y="4987894"/>
            <a:ext cx="280111" cy="280111"/>
          </a:xfrm>
          <a:prstGeom prst="rect">
            <a:avLst/>
          </a:prstGeom>
        </p:spPr>
      </p:pic>
      <p:pic>
        <p:nvPicPr>
          <p:cNvPr id="16" name="Picture 15" descr="Shape&#10;&#10;Description automatically generated with low confidence">
            <a:extLst>
              <a:ext uri="{FF2B5EF4-FFF2-40B4-BE49-F238E27FC236}">
                <a16:creationId xmlns:a16="http://schemas.microsoft.com/office/drawing/2014/main" id="{804A3D64-8E52-4DF1-7856-953949566566}"/>
              </a:ext>
            </a:extLst>
          </p:cNvPr>
          <p:cNvPicPr>
            <a:picLocks noChangeAspect="1"/>
          </p:cNvPicPr>
          <p:nvPr/>
        </p:nvPicPr>
        <p:blipFill>
          <a:blip r:embed="rId4">
            <a:duotone>
              <a:srgbClr val="191998">
                <a:shade val="45000"/>
                <a:satMod val="135000"/>
              </a:srgbClr>
              <a:prstClr val="white"/>
            </a:duotone>
          </a:blip>
          <a:stretch>
            <a:fillRect/>
          </a:stretch>
        </p:blipFill>
        <p:spPr>
          <a:xfrm>
            <a:off x="2566072" y="4552769"/>
            <a:ext cx="280111" cy="280111"/>
          </a:xfrm>
          <a:prstGeom prst="rect">
            <a:avLst/>
          </a:prstGeom>
        </p:spPr>
      </p:pic>
      <p:pic>
        <p:nvPicPr>
          <p:cNvPr id="17" name="Picture 16">
            <a:extLst>
              <a:ext uri="{FF2B5EF4-FFF2-40B4-BE49-F238E27FC236}">
                <a16:creationId xmlns:a16="http://schemas.microsoft.com/office/drawing/2014/main" id="{F3B44A53-FE08-D7B1-28C7-C6590268E82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566793" y="5423019"/>
            <a:ext cx="278667" cy="280111"/>
          </a:xfrm>
          <a:prstGeom prst="rect">
            <a:avLst/>
          </a:prstGeom>
        </p:spPr>
      </p:pic>
      <p:pic>
        <p:nvPicPr>
          <p:cNvPr id="18" name="Picture 17" descr="Shape&#10;&#10;Description automatically generated with low confidence">
            <a:extLst>
              <a:ext uri="{FF2B5EF4-FFF2-40B4-BE49-F238E27FC236}">
                <a16:creationId xmlns:a16="http://schemas.microsoft.com/office/drawing/2014/main" id="{512593F6-FD42-F2C3-A5D5-9327E5A4DE32}"/>
              </a:ext>
            </a:extLst>
          </p:cNvPr>
          <p:cNvPicPr>
            <a:picLocks noChangeAspect="1"/>
          </p:cNvPicPr>
          <p:nvPr/>
        </p:nvPicPr>
        <p:blipFill>
          <a:blip r:embed="rId6">
            <a:duotone>
              <a:srgbClr val="191998">
                <a:shade val="45000"/>
                <a:satMod val="135000"/>
              </a:srgbClr>
              <a:prstClr val="white"/>
            </a:duotone>
          </a:blip>
          <a:stretch>
            <a:fillRect/>
          </a:stretch>
        </p:blipFill>
        <p:spPr>
          <a:xfrm>
            <a:off x="2566070" y="4167236"/>
            <a:ext cx="280111" cy="280111"/>
          </a:xfrm>
          <a:prstGeom prst="rect">
            <a:avLst/>
          </a:prstGeom>
        </p:spPr>
      </p:pic>
      <p:sp>
        <p:nvSpPr>
          <p:cNvPr id="8" name="TextBox 7">
            <a:extLst>
              <a:ext uri="{FF2B5EF4-FFF2-40B4-BE49-F238E27FC236}">
                <a16:creationId xmlns:a16="http://schemas.microsoft.com/office/drawing/2014/main" id="{296DE412-86BD-AA26-DAB2-3656CBBC1C7A}"/>
              </a:ext>
            </a:extLst>
          </p:cNvPr>
          <p:cNvSpPr txBox="1"/>
          <p:nvPr/>
        </p:nvSpPr>
        <p:spPr>
          <a:xfrm>
            <a:off x="2209557" y="6245062"/>
            <a:ext cx="7772885" cy="461665"/>
          </a:xfrm>
          <a:prstGeom prst="rect">
            <a:avLst/>
          </a:prstGeom>
          <a:noFill/>
        </p:spPr>
        <p:txBody>
          <a:bodyPr wrap="square" rtlCol="0">
            <a:spAutoFit/>
          </a:bodyPr>
          <a:lstStyle/>
          <a:p>
            <a:pPr algn="ctr"/>
            <a:r>
              <a:rPr kumimoji="0" lang="en-US" sz="800" b="0" i="1" u="none" strike="noStrike" kern="1200" cap="none" spc="0" normalizeH="0" baseline="0" noProof="0" dirty="0">
                <a:ln>
                  <a:noFill/>
                </a:ln>
                <a:solidFill>
                  <a:schemeClr val="tx2"/>
                </a:solidFill>
                <a:effectLst/>
                <a:uLnTx/>
                <a:uFillTx/>
                <a:ea typeface="ＭＳ Ｐゴシック" pitchFamily="127" charset="-128"/>
              </a:rPr>
              <a:t>This project was supported by the Administration for Community Living (ACL), U.S. Department of Health and Human Services (HHS) as part of a financial assistance award totaling $516,407 with 100 percent funding by ACL/HHS. The contents are those of the author(s) and do not necessarily represent the official views of, nor an endorsement, by ACL/HHS or the U.S. Government.</a:t>
            </a:r>
          </a:p>
        </p:txBody>
      </p:sp>
    </p:spTree>
    <p:extLst>
      <p:ext uri="{BB962C8B-B14F-4D97-AF65-F5344CB8AC3E}">
        <p14:creationId xmlns:p14="http://schemas.microsoft.com/office/powerpoint/2010/main" val="1194592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Today’s Agenda</a:t>
            </a:r>
          </a:p>
        </p:txBody>
      </p:sp>
      <p:sp>
        <p:nvSpPr>
          <p:cNvPr id="5" name="Content Placeholder 4"/>
          <p:cNvSpPr>
            <a:spLocks noGrp="1"/>
          </p:cNvSpPr>
          <p:nvPr>
            <p:ph type="body" sz="quarter" idx="14"/>
          </p:nvPr>
        </p:nvSpPr>
        <p:spPr/>
        <p:txBody>
          <a:bodyPr>
            <a:normAutofit fontScale="70000" lnSpcReduction="20000"/>
          </a:bodyPr>
          <a:lstStyle/>
          <a:p>
            <a:pPr marL="0" indent="0">
              <a:buNone/>
            </a:pPr>
            <a:endParaRPr lang="en-US" sz="2800" dirty="0"/>
          </a:p>
        </p:txBody>
      </p:sp>
      <p:sp>
        <p:nvSpPr>
          <p:cNvPr id="3" name="Text Placeholder 2">
            <a:extLst>
              <a:ext uri="{FF2B5EF4-FFF2-40B4-BE49-F238E27FC236}">
                <a16:creationId xmlns:a16="http://schemas.microsoft.com/office/drawing/2014/main" id="{F6FB3E8C-73E8-1F13-41FB-4C1258731298}"/>
              </a:ext>
            </a:extLst>
          </p:cNvPr>
          <p:cNvSpPr>
            <a:spLocks noGrp="1"/>
          </p:cNvSpPr>
          <p:nvPr>
            <p:ph type="body" sz="quarter" idx="15"/>
          </p:nvPr>
        </p:nvSpPr>
        <p:spPr/>
        <p:txBody>
          <a:bodyPr>
            <a:normAutofit/>
          </a:bodyPr>
          <a:lstStyle/>
          <a:p>
            <a:pPr marL="0" indent="0">
              <a:buNone/>
            </a:pPr>
            <a:r>
              <a:rPr lang="en-US" sz="1800" dirty="0"/>
              <a:t>Section 1:	Welcome and Introduction (15 minutes)</a:t>
            </a:r>
          </a:p>
          <a:p>
            <a:pPr marL="0" indent="0">
              <a:buNone/>
            </a:pPr>
            <a:r>
              <a:rPr lang="en-US" sz="1800" dirty="0"/>
              <a:t>Section 2:	Analysis and Planning (60 minutes)</a:t>
            </a:r>
          </a:p>
          <a:p>
            <a:pPr marL="0" indent="0">
              <a:buNone/>
            </a:pPr>
            <a:r>
              <a:rPr kumimoji="0" lang="en-US" sz="1800" b="0" i="0" u="none" strike="noStrike" kern="1200" cap="none" spc="0" normalizeH="0" baseline="0" noProof="0" dirty="0">
                <a:ln>
                  <a:noFill/>
                </a:ln>
                <a:solidFill>
                  <a:schemeClr val="accent2">
                    <a:lumMod val="75000"/>
                  </a:schemeClr>
                </a:solidFill>
                <a:effectLst/>
                <a:uLnTx/>
                <a:uFillTx/>
                <a:latin typeface="Arial"/>
                <a:ea typeface="ＭＳ Ｐゴシック" pitchFamily="127" charset="-128"/>
              </a:rPr>
              <a:t>-------BREAK------ (15 minutes)</a:t>
            </a:r>
          </a:p>
          <a:p>
            <a:pPr marL="0" indent="0">
              <a:buNone/>
            </a:pPr>
            <a:r>
              <a:rPr lang="en-US" sz="1800" dirty="0"/>
              <a:t>Section 3:	Implementation and Resolution (60 minutes)</a:t>
            </a:r>
          </a:p>
          <a:p>
            <a:pPr marL="0" indent="0">
              <a:buNone/>
            </a:pPr>
            <a:r>
              <a:rPr lang="en-US" sz="1800" dirty="0"/>
              <a:t>Section 4:	Conclusion (20 minutes)</a:t>
            </a:r>
          </a:p>
          <a:p>
            <a:endParaRPr lang="en-US" dirty="0"/>
          </a:p>
        </p:txBody>
      </p:sp>
    </p:spTree>
    <p:extLst>
      <p:ext uri="{BB962C8B-B14F-4D97-AF65-F5344CB8AC3E}">
        <p14:creationId xmlns:p14="http://schemas.microsoft.com/office/powerpoint/2010/main" val="1293767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A70D8-425B-4046-BEB1-CA41EA2C1750}"/>
              </a:ext>
            </a:extLst>
          </p:cNvPr>
          <p:cNvSpPr>
            <a:spLocks noGrp="1"/>
          </p:cNvSpPr>
          <p:nvPr>
            <p:ph type="title"/>
          </p:nvPr>
        </p:nvSpPr>
        <p:spPr/>
        <p:txBody>
          <a:bodyPr/>
          <a:lstStyle/>
          <a:p>
            <a:r>
              <a:rPr lang="en-US" b="1" dirty="0"/>
              <a:t>Module 8 Learning Objectives</a:t>
            </a:r>
          </a:p>
        </p:txBody>
      </p:sp>
      <p:sp>
        <p:nvSpPr>
          <p:cNvPr id="3" name="Content Placeholder 2">
            <a:extLst>
              <a:ext uri="{FF2B5EF4-FFF2-40B4-BE49-F238E27FC236}">
                <a16:creationId xmlns:a16="http://schemas.microsoft.com/office/drawing/2014/main" id="{9BBE87A1-20CB-41B2-978E-3A4F2E4358E2}"/>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D5B0948B-7455-28FD-B981-63BF9A793CFF}"/>
              </a:ext>
            </a:extLst>
          </p:cNvPr>
          <p:cNvSpPr>
            <a:spLocks noGrp="1"/>
          </p:cNvSpPr>
          <p:nvPr>
            <p:ph type="body" sz="quarter" idx="15"/>
          </p:nvPr>
        </p:nvSpPr>
        <p:spPr/>
        <p:txBody>
          <a:bodyPr/>
          <a:lstStyle/>
          <a:p>
            <a:r>
              <a:rPr lang="en-US" dirty="0"/>
              <a:t>The analysis and planning stage of LTCOP Complaint Processing</a:t>
            </a:r>
          </a:p>
          <a:p>
            <a:r>
              <a:rPr lang="en-US" dirty="0"/>
              <a:t>The implementation </a:t>
            </a:r>
            <a:r>
              <a:rPr lang="en-US" dirty="0">
                <a:solidFill>
                  <a:srgbClr val="002060"/>
                </a:solidFill>
              </a:rPr>
              <a:t>and</a:t>
            </a:r>
            <a:r>
              <a:rPr lang="en-US" dirty="0"/>
              <a:t> resolution stage of LTCOP Complaint Processing</a:t>
            </a:r>
          </a:p>
        </p:txBody>
      </p:sp>
    </p:spTree>
    <p:extLst>
      <p:ext uri="{BB962C8B-B14F-4D97-AF65-F5344CB8AC3E}">
        <p14:creationId xmlns:p14="http://schemas.microsoft.com/office/powerpoint/2010/main" val="2671547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87AA9-0BA1-4133-BA44-25AFC86B792E}"/>
              </a:ext>
            </a:extLst>
          </p:cNvPr>
          <p:cNvSpPr>
            <a:spLocks noGrp="1"/>
          </p:cNvSpPr>
          <p:nvPr>
            <p:ph type="title"/>
          </p:nvPr>
        </p:nvSpPr>
        <p:spPr/>
        <p:txBody>
          <a:bodyPr/>
          <a:lstStyle/>
          <a:p>
            <a:r>
              <a:rPr lang="en-US" b="1" dirty="0"/>
              <a:t>Analysis and Planning</a:t>
            </a:r>
          </a:p>
        </p:txBody>
      </p:sp>
      <p:sp>
        <p:nvSpPr>
          <p:cNvPr id="4" name="Text Placeholder 3">
            <a:extLst>
              <a:ext uri="{FF2B5EF4-FFF2-40B4-BE49-F238E27FC236}">
                <a16:creationId xmlns:a16="http://schemas.microsoft.com/office/drawing/2014/main" id="{A2C88FCE-25B1-D726-9F60-AD005338EB16}"/>
              </a:ext>
            </a:extLst>
          </p:cNvPr>
          <p:cNvSpPr>
            <a:spLocks noGrp="1"/>
          </p:cNvSpPr>
          <p:nvPr>
            <p:ph type="body" sz="quarter" idx="14"/>
          </p:nvPr>
        </p:nvSpPr>
        <p:spPr/>
        <p:txBody>
          <a:bodyPr/>
          <a:lstStyle/>
          <a:p>
            <a:r>
              <a:rPr lang="en-US" dirty="0">
                <a:solidFill>
                  <a:srgbClr val="191998"/>
                </a:solidFill>
              </a:rPr>
              <a:t>Section 2</a:t>
            </a:r>
          </a:p>
          <a:p>
            <a:endParaRPr lang="en-US" dirty="0">
              <a:solidFill>
                <a:srgbClr val="191998"/>
              </a:solidFill>
            </a:endParaRPr>
          </a:p>
        </p:txBody>
      </p:sp>
      <p:sp>
        <p:nvSpPr>
          <p:cNvPr id="3" name="Text Placeholder 2">
            <a:extLst>
              <a:ext uri="{FF2B5EF4-FFF2-40B4-BE49-F238E27FC236}">
                <a16:creationId xmlns:a16="http://schemas.microsoft.com/office/drawing/2014/main" id="{8BD41FB8-03E7-4AB7-8D0C-78FC5D344E80}"/>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30667296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CC561E3-BF2F-40C4-9394-AAB89BA442FF}"/>
              </a:ext>
            </a:extLst>
          </p:cNvPr>
          <p:cNvSpPr>
            <a:spLocks noGrp="1"/>
          </p:cNvSpPr>
          <p:nvPr>
            <p:ph type="title"/>
          </p:nvPr>
        </p:nvSpPr>
        <p:spPr>
          <a:xfrm>
            <a:off x="609600" y="609600"/>
            <a:ext cx="10972800" cy="990600"/>
          </a:xfrm>
        </p:spPr>
        <p:txBody>
          <a:bodyPr>
            <a:normAutofit fontScale="90000"/>
          </a:bodyPr>
          <a:lstStyle/>
          <a:p>
            <a:r>
              <a:rPr lang="en-US" b="1" dirty="0"/>
              <a:t>The Stages of Long-Term Care Ombudsman Program Complaint Processing</a:t>
            </a:r>
          </a:p>
        </p:txBody>
      </p:sp>
      <p:graphicFrame>
        <p:nvGraphicFramePr>
          <p:cNvPr id="2" name="Content Placeholder 1">
            <a:extLst>
              <a:ext uri="{FF2B5EF4-FFF2-40B4-BE49-F238E27FC236}">
                <a16:creationId xmlns:a16="http://schemas.microsoft.com/office/drawing/2014/main" id="{939511A7-FDD4-487C-9B8E-65881B81794C}"/>
              </a:ext>
            </a:extLst>
          </p:cNvPr>
          <p:cNvGraphicFramePr>
            <a:graphicFrameLocks noGrp="1"/>
          </p:cNvGraphicFramePr>
          <p:nvPr>
            <p:ph idx="1"/>
            <p:extLst>
              <p:ext uri="{D42A27DB-BD31-4B8C-83A1-F6EECF244321}">
                <p14:modId xmlns:p14="http://schemas.microsoft.com/office/powerpoint/2010/main" val="377749134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52572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4F008-B700-4B2D-8C3A-09FB7A562063}"/>
              </a:ext>
            </a:extLst>
          </p:cNvPr>
          <p:cNvSpPr>
            <a:spLocks noGrp="1"/>
          </p:cNvSpPr>
          <p:nvPr>
            <p:ph type="title"/>
          </p:nvPr>
        </p:nvSpPr>
        <p:spPr/>
        <p:txBody>
          <a:bodyPr/>
          <a:lstStyle/>
          <a:p>
            <a:r>
              <a:rPr lang="en-US" b="1" dirty="0"/>
              <a:t>Mrs. Bronner’s Purse</a:t>
            </a:r>
          </a:p>
        </p:txBody>
      </p:sp>
      <p:sp>
        <p:nvSpPr>
          <p:cNvPr id="3" name="Content Placeholder 2">
            <a:extLst>
              <a:ext uri="{FF2B5EF4-FFF2-40B4-BE49-F238E27FC236}">
                <a16:creationId xmlns:a16="http://schemas.microsoft.com/office/drawing/2014/main" id="{F54D9535-6279-42CF-B611-190BEC160880}"/>
              </a:ext>
            </a:extLst>
          </p:cNvPr>
          <p:cNvSpPr>
            <a:spLocks noGrp="1"/>
          </p:cNvSpPr>
          <p:nvPr>
            <p:ph idx="1"/>
          </p:nvPr>
        </p:nvSpPr>
        <p:spPr>
          <a:xfrm>
            <a:off x="6425184" y="1267460"/>
            <a:ext cx="4949952" cy="4876800"/>
          </a:xfrm>
        </p:spPr>
        <p:txBody>
          <a:bodyPr/>
          <a:lstStyle/>
          <a:p>
            <a:r>
              <a:rPr lang="en-US" dirty="0"/>
              <a:t>Permission from Mrs. Bronner</a:t>
            </a:r>
          </a:p>
          <a:p>
            <a:r>
              <a:rPr lang="en-US" dirty="0"/>
              <a:t>Purse is a brown handbag containing a wallet and special pictures</a:t>
            </a:r>
          </a:p>
          <a:p>
            <a:r>
              <a:rPr lang="en-US" dirty="0"/>
              <a:t>Keeps the purse on the chair, next to her bed</a:t>
            </a:r>
          </a:p>
          <a:p>
            <a:r>
              <a:rPr lang="en-US" dirty="0"/>
              <a:t>Purse is not in Mrs. Bronner’s room</a:t>
            </a:r>
          </a:p>
          <a:p>
            <a:r>
              <a:rPr lang="en-US" dirty="0"/>
              <a:t>Mrs. Bronner often misplaces her purse</a:t>
            </a:r>
          </a:p>
          <a:p>
            <a:r>
              <a:rPr lang="en-US" dirty="0"/>
              <a:t>No one has located it</a:t>
            </a:r>
          </a:p>
          <a:p>
            <a:endParaRPr lang="en-US" dirty="0"/>
          </a:p>
        </p:txBody>
      </p:sp>
      <p:pic>
        <p:nvPicPr>
          <p:cNvPr id="4" name="Content Placeholder 4" descr="A brown leather bag&#10;&#10;Description automatically generated with low confidence">
            <a:extLst>
              <a:ext uri="{FF2B5EF4-FFF2-40B4-BE49-F238E27FC236}">
                <a16:creationId xmlns:a16="http://schemas.microsoft.com/office/drawing/2014/main" id="{D80BF768-0BAC-4DC1-91C9-7FEAC4941B9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bwMode="auto">
          <a:xfrm>
            <a:off x="515460" y="1723042"/>
            <a:ext cx="4732890" cy="4061482"/>
          </a:xfrm>
          <a:prstGeom prst="rect">
            <a:avLst/>
          </a:prstGeom>
          <a:noFill/>
          <a:ln w="9525">
            <a:noFill/>
            <a:miter lim="800000"/>
            <a:headEnd/>
            <a:tailEnd/>
          </a:ln>
        </p:spPr>
      </p:pic>
      <p:sp>
        <p:nvSpPr>
          <p:cNvPr id="5" name="TextBox 4">
            <a:extLst>
              <a:ext uri="{FF2B5EF4-FFF2-40B4-BE49-F238E27FC236}">
                <a16:creationId xmlns:a16="http://schemas.microsoft.com/office/drawing/2014/main" id="{5D1F63F5-63EB-4EE5-9CF8-E08BD1D5B45B}"/>
              </a:ext>
            </a:extLst>
          </p:cNvPr>
          <p:cNvSpPr txBox="1"/>
          <p:nvPr/>
        </p:nvSpPr>
        <p:spPr>
          <a:xfrm>
            <a:off x="3900669" y="6503996"/>
            <a:ext cx="4212029" cy="215444"/>
          </a:xfrm>
          <a:prstGeom prst="rect">
            <a:avLst/>
          </a:prstGeom>
          <a:noFill/>
        </p:spPr>
        <p:txBody>
          <a:bodyPr wrap="square" rtlCol="0">
            <a:spAutoFit/>
          </a:bodyPr>
          <a:lstStyle/>
          <a:p>
            <a:r>
              <a:rPr lang="en-US" sz="800" dirty="0">
                <a:hlinkClick r:id="rId4" tooltip="http://www.pngall.com/purse-png"/>
              </a:rPr>
              <a:t>This Photo</a:t>
            </a:r>
            <a:r>
              <a:rPr lang="en-US" sz="800" dirty="0"/>
              <a:t> by Unknown Author is licensed under </a:t>
            </a:r>
            <a:r>
              <a:rPr lang="en-US" sz="800" dirty="0">
                <a:hlinkClick r:id="rId5" tooltip="https://creativecommons.org/licenses/by-nc/3.0/"/>
              </a:rPr>
              <a:t>CC BY-NC</a:t>
            </a:r>
            <a:endParaRPr lang="en-US" sz="800" dirty="0"/>
          </a:p>
        </p:txBody>
      </p:sp>
    </p:spTree>
    <p:extLst>
      <p:ext uri="{BB962C8B-B14F-4D97-AF65-F5344CB8AC3E}">
        <p14:creationId xmlns:p14="http://schemas.microsoft.com/office/powerpoint/2010/main" val="1422384294"/>
      </p:ext>
    </p:extLst>
  </p:cSld>
  <p:clrMapOvr>
    <a:masterClrMapping/>
  </p:clrMapOvr>
</p:sld>
</file>

<file path=ppt/theme/theme1.xml><?xml version="1.0" encoding="utf-8"?>
<a:theme xmlns:a="http://schemas.openxmlformats.org/drawingml/2006/main" name="NORC PowerPoint Template 2022">
  <a:themeElements>
    <a:clrScheme name="CV 2022">
      <a:dk1>
        <a:sysClr val="windowText" lastClr="000000"/>
      </a:dk1>
      <a:lt1>
        <a:sysClr val="window" lastClr="FFFFFF"/>
      </a:lt1>
      <a:dk2>
        <a:srgbClr val="191998"/>
      </a:dk2>
      <a:lt2>
        <a:srgbClr val="FFFFFF"/>
      </a:lt2>
      <a:accent1>
        <a:srgbClr val="A4D65E"/>
      </a:accent1>
      <a:accent2>
        <a:srgbClr val="191998"/>
      </a:accent2>
      <a:accent3>
        <a:srgbClr val="0046B4"/>
      </a:accent3>
      <a:accent4>
        <a:srgbClr val="7ECFF5"/>
      </a:accent4>
      <a:accent5>
        <a:srgbClr val="483698"/>
      </a:accent5>
      <a:accent6>
        <a:srgbClr val="007A28"/>
      </a:accent6>
      <a:hlink>
        <a:srgbClr val="0046B4"/>
      </a:hlink>
      <a:folHlink>
        <a:srgbClr val="800080"/>
      </a:folHlink>
    </a:clrScheme>
    <a:fontScheme name="CV 2022 Fonts">
      <a:majorFont>
        <a:latin typeface="Poppi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ORC PowerPoint Template 2022" id="{BEF36627-42B8-4B72-BA1D-195ED1A1733C}" vid="{D8A94CB8-8B4C-4AEF-B470-ECCC07D49E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1D4D4944F0030439FC06C08A0D92079" ma:contentTypeVersion="16" ma:contentTypeDescription="Create a new document." ma:contentTypeScope="" ma:versionID="aaf5a1f958965f244a4d29cfc2dc2321">
  <xsd:schema xmlns:xsd="http://www.w3.org/2001/XMLSchema" xmlns:xs="http://www.w3.org/2001/XMLSchema" xmlns:p="http://schemas.microsoft.com/office/2006/metadata/properties" xmlns:ns2="5c35a713-1803-478c-8f83-023c5882b006" xmlns:ns3="3188d611-75c6-427f-a9e3-a7e8bc53749e" targetNamespace="http://schemas.microsoft.com/office/2006/metadata/properties" ma:root="true" ma:fieldsID="a7b71d8360bc8c68177025c25b54ac15" ns2:_="" ns3:_="">
    <xsd:import namespace="5c35a713-1803-478c-8f83-023c5882b006"/>
    <xsd:import namespace="3188d611-75c6-427f-a9e3-a7e8bc53749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DateTaken" minOccurs="0"/>
                <xsd:element ref="ns2:MediaServiceLocation" minOccurs="0"/>
                <xsd:element ref="ns2:MediaServiceGenerationTime" minOccurs="0"/>
                <xsd:element ref="ns2:MediaServiceEventHashCode" minOccurs="0"/>
                <xsd:element ref="ns2:MediaServiceSearchPropertie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35a713-1803-478c-8f83-023c5882b0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ebea1fc-f7d4-4933-b7ef-3a1abf085d98"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CR" ma:index="2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188d611-75c6-427f-a9e3-a7e8bc53749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d2f07bc6-6b73-4eee-9ebb-b5483ff6a1a4}" ma:internalName="TaxCatchAll" ma:showField="CatchAllData" ma:web="3188d611-75c6-427f-a9e3-a7e8bc53749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c35a713-1803-478c-8f83-023c5882b006">
      <Terms xmlns="http://schemas.microsoft.com/office/infopath/2007/PartnerControls"/>
    </lcf76f155ced4ddcb4097134ff3c332f>
    <TaxCatchAll xmlns="3188d611-75c6-427f-a9e3-a7e8bc53749e" xsi:nil="true"/>
  </documentManagement>
</p:properties>
</file>

<file path=customXml/itemProps1.xml><?xml version="1.0" encoding="utf-8"?>
<ds:datastoreItem xmlns:ds="http://schemas.openxmlformats.org/officeDocument/2006/customXml" ds:itemID="{B585A075-A3F3-411C-93A2-BDD295F166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c35a713-1803-478c-8f83-023c5882b006"/>
    <ds:schemaRef ds:uri="3188d611-75c6-427f-a9e3-a7e8bc5374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9FDE2F8-7877-4C96-87C5-2868ED2D02CB}">
  <ds:schemaRefs>
    <ds:schemaRef ds:uri="http://schemas.microsoft.com/sharepoint/v3/contenttype/forms"/>
  </ds:schemaRefs>
</ds:datastoreItem>
</file>

<file path=customXml/itemProps3.xml><?xml version="1.0" encoding="utf-8"?>
<ds:datastoreItem xmlns:ds="http://schemas.openxmlformats.org/officeDocument/2006/customXml" ds:itemID="{20D3F344-3AE5-4520-8EC6-4AB248132E26}">
  <ds:schemaRefs>
    <ds:schemaRef ds:uri="http://purl.org/dc/elements/1.1/"/>
    <ds:schemaRef ds:uri="http://schemas.microsoft.com/office/2006/metadata/properties"/>
    <ds:schemaRef ds:uri="http://schemas.microsoft.com/office/infopath/2007/PartnerControls"/>
    <ds:schemaRef ds:uri="http://purl.org/dc/terms/"/>
    <ds:schemaRef ds:uri="http://schemas.microsoft.com/office/2006/documentManagement/types"/>
    <ds:schemaRef ds:uri="http://purl.org/dc/dcmitype/"/>
    <ds:schemaRef ds:uri="http://schemas.openxmlformats.org/package/2006/metadata/core-properties"/>
    <ds:schemaRef ds:uri="3188d611-75c6-427f-a9e3-a7e8bc53749e"/>
    <ds:schemaRef ds:uri="5c35a713-1803-478c-8f83-023c5882b006"/>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15776</TotalTime>
  <Words>7113</Words>
  <Application>Microsoft Office PowerPoint</Application>
  <PresentationFormat>Widescreen</PresentationFormat>
  <Paragraphs>595</Paragraphs>
  <Slides>45</Slides>
  <Notes>42</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45</vt:i4>
      </vt:variant>
    </vt:vector>
  </HeadingPairs>
  <TitlesOfParts>
    <vt:vector size="61" baseType="lpstr">
      <vt:lpstr>ＭＳ Ｐゴシック</vt:lpstr>
      <vt:lpstr>Arial</vt:lpstr>
      <vt:lpstr>Arial Unicode MS</vt:lpstr>
      <vt:lpstr>Barlow Light</vt:lpstr>
      <vt:lpstr>Bree Serif</vt:lpstr>
      <vt:lpstr>Calibri</vt:lpstr>
      <vt:lpstr>Helvetica</vt:lpstr>
      <vt:lpstr>Open Sans</vt:lpstr>
      <vt:lpstr>Poppins</vt:lpstr>
      <vt:lpstr>Raleway</vt:lpstr>
      <vt:lpstr>Raleway Thin</vt:lpstr>
      <vt:lpstr>Symbol</vt:lpstr>
      <vt:lpstr>Times New Roman</vt:lpstr>
      <vt:lpstr>Wingdings</vt:lpstr>
      <vt:lpstr>Wingdings 3</vt:lpstr>
      <vt:lpstr>NORC PowerPoint Template 2022</vt:lpstr>
      <vt:lpstr>INITIAL CERTIFICATION TRAINING CURRICULUM FOR LONG-TERM CARE OMBUDSMAN PROGRAMS</vt:lpstr>
      <vt:lpstr>Welcome and Introduction</vt:lpstr>
      <vt:lpstr>Welcome</vt:lpstr>
      <vt:lpstr>PowerPoint Presentation</vt:lpstr>
      <vt:lpstr>Today’s Agenda</vt:lpstr>
      <vt:lpstr>Module 8 Learning Objectives</vt:lpstr>
      <vt:lpstr>Analysis and Planning</vt:lpstr>
      <vt:lpstr>The Stages of Long-Term Care Ombudsman Program Complaint Processing</vt:lpstr>
      <vt:lpstr>Mrs. Bronner’s Purse</vt:lpstr>
      <vt:lpstr>Stage 2 Analysis and Planning</vt:lpstr>
      <vt:lpstr>Analyze the Situation</vt:lpstr>
      <vt:lpstr>Jessica</vt:lpstr>
      <vt:lpstr>Why did the Problem Occur?</vt:lpstr>
      <vt:lpstr>PowerPoint Presentation</vt:lpstr>
      <vt:lpstr>Facility Explanations</vt:lpstr>
      <vt:lpstr>Who or What is Responsible?</vt:lpstr>
      <vt:lpstr>Revisit the Plan of Action</vt:lpstr>
      <vt:lpstr>Identify Barriers</vt:lpstr>
      <vt:lpstr>PowerPoint Presentation</vt:lpstr>
      <vt:lpstr>Identify Alternative Strategies</vt:lpstr>
      <vt:lpstr>Anne Walker – Analysis and Planning</vt:lpstr>
      <vt:lpstr>Implementation and Resolution</vt:lpstr>
      <vt:lpstr>Stage 3 Implementation and Resolution </vt:lpstr>
      <vt:lpstr>Check-in with the Resident</vt:lpstr>
      <vt:lpstr>Implementation</vt:lpstr>
      <vt:lpstr>Self-Advocacy</vt:lpstr>
      <vt:lpstr>Negotiation</vt:lpstr>
      <vt:lpstr>PowerPoint Presentation</vt:lpstr>
      <vt:lpstr>Putting Your Negotiation Skills to the Test</vt:lpstr>
      <vt:lpstr>Tips for Addressing Complaints with Facility Staff</vt:lpstr>
      <vt:lpstr>PowerPoint Presentation</vt:lpstr>
      <vt:lpstr>PowerPoint Presentation</vt:lpstr>
      <vt:lpstr>PowerPoint Presentation</vt:lpstr>
      <vt:lpstr>PowerPoint Presentation</vt:lpstr>
      <vt:lpstr>Case Study: Brian Brashear</vt:lpstr>
      <vt:lpstr>PEP Method: Point, Evidence, Repeat Point</vt:lpstr>
      <vt:lpstr>Assessment</vt:lpstr>
      <vt:lpstr>Resolution</vt:lpstr>
      <vt:lpstr>Case Study: Anne Walker - Resolution</vt:lpstr>
      <vt:lpstr>Conclusion</vt:lpstr>
      <vt:lpstr>Case Study: Mrs. Bronner’s Purse</vt:lpstr>
      <vt:lpstr>Questions?</vt:lpstr>
      <vt:lpstr>Additional Resources</vt:lpstr>
      <vt:lpstr>Contact Information</vt:lpstr>
      <vt:lpstr>Connect with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Amity Overall-Laib</dc:creator>
  <cp:lastModifiedBy>Katie O'Hearn</cp:lastModifiedBy>
  <cp:revision>424</cp:revision>
  <dcterms:created xsi:type="dcterms:W3CDTF">2017-08-16T20:53:38Z</dcterms:created>
  <dcterms:modified xsi:type="dcterms:W3CDTF">2025-01-28T16:38:13Z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0x01010021D4D4944F0030439FC06C08A0D92079</vt:lpwstr>
  </property>
</Properties>
</file>